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0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920" y="18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F3591-0250-48DB-AD62-1B295B44E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4F54D1-5307-4986-9322-B27D0039D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4E6C9B-C429-4936-8184-F6F04864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C9F-FF1B-431E-86A1-97D52174ED57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7076E7-C741-47DF-A69E-8EEACC3D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772854-5FEF-45B2-8F2A-E0628EFD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83E1-3656-48B5-86B6-7A7E1A28C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94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A340D-F761-436A-9767-7AF052ED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357C1E-1182-4275-9F30-53C2FFB3A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614FF8-7984-4788-B4C8-36E6F8DA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C9F-FF1B-431E-86A1-97D52174ED57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382936-DE5F-42FA-8F23-C733DB6B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DB7117-93E2-4D76-83E7-4957FBB6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83E1-3656-48B5-86B6-7A7E1A28C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15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F4A7901-12AF-42B5-B974-FC9D819BF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80346F-543F-40CE-94C9-BEF9D27A9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972F5B-860E-4C61-AF45-BD1AF1B6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C9F-FF1B-431E-86A1-97D52174ED57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02C438-9744-4218-9113-D22F736E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EC08DB-A6A3-4217-9DB8-30FE56D4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83E1-3656-48B5-86B6-7A7E1A28C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97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72853-BDD1-4FD7-B5B8-92841358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10C8A3-2E8C-4CCB-8626-C8C38FD06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C9037D-2AF1-46CC-9DEE-14836085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C9F-FF1B-431E-86A1-97D52174ED57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28B880-E983-4E12-8B50-AF132BB3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16221F-399E-4504-862D-DA7FEA93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83E1-3656-48B5-86B6-7A7E1A28C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37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A28E49-CE9C-4EC6-A776-15ED8638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CF474F-6A02-434B-B3D4-6986A88F4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D01546-F9F3-441C-8815-B5839726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C9F-FF1B-431E-86A1-97D52174ED57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821BCD-2E07-45F7-9205-5DCB2127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DD9736-470C-4454-9F30-7EB4DFFE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83E1-3656-48B5-86B6-7A7E1A28C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93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FE910-DD8B-4264-97BC-BCC1B873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F6977D-DD7A-4BC8-BDBA-5AFCC4927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A1B0CE-C1FC-4FCA-B8C9-F0755EA39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7265F5-399F-4811-86D8-150B6864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C9F-FF1B-431E-86A1-97D52174ED57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F0C1B7-178F-4815-AF89-5D4A20BA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3A92DA-184A-489E-8D9D-2A64EEE6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83E1-3656-48B5-86B6-7A7E1A28C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9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2BCA0-1FB8-40F2-8441-4CA2477F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0312F5-EF4E-4FF1-9CDE-9F1F6E812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ABA39D-8FE4-436C-8F24-FF9D187A8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FD05FF-7657-4B62-9FCA-19EE17803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5A64673-9533-4567-92DF-B7159C67F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3DD88C-A706-4A28-85D1-D60367B4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C9F-FF1B-431E-86A1-97D52174ED57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988C63-3BAC-4311-B061-DC04B150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0E3D36-2098-4A99-B255-7916AA85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83E1-3656-48B5-86B6-7A7E1A28C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69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652F17-F7AA-43CD-8A9D-430A058F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85AB3B-D33D-437F-A5E0-BF854FBD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C9F-FF1B-431E-86A1-97D52174ED57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EF9750-26A5-4FA4-8B6E-7B5EE11F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1A55947-D74A-4446-AF75-6CA69ED3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83E1-3656-48B5-86B6-7A7E1A28C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68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69F28D-B84F-49A1-981A-0D48CFA1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C9F-FF1B-431E-86A1-97D52174ED57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95E5CF5-367C-44DD-A267-7294D7DA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928147-A6FE-4CA5-BE78-72ADE6B8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83E1-3656-48B5-86B6-7A7E1A28C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62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9DC4F3-6A86-4B87-AAC1-CE465D7B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FB040D-E76C-4840-B977-2D0C4BFCF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9123FC-CB57-4BDF-85C2-0B84604BA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5E7270-9113-4CB4-B453-CACFA32B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C9F-FF1B-431E-86A1-97D52174ED57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CAA112-8427-44EA-8389-D5026642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130119-CEE3-4BD2-89FE-7BEEFA54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83E1-3656-48B5-86B6-7A7E1A28C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87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E75FE7-6A4E-4BED-83A4-3BC17C2C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9F9249-16B2-484D-85DB-F50BA259C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0A62C9-CFD0-4920-8F38-6DAE48E5E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7CD40A-C2E1-4302-962F-5CFD479D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C9F-FF1B-431E-86A1-97D52174ED57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A6EABC-5397-439A-BEE2-35E80701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567FC6-2AE2-40B7-9E2C-D3C85518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83E1-3656-48B5-86B6-7A7E1A28C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28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D49B05E-E4CE-4B5E-BAAF-9C9B5114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200E5D-4290-414D-BB98-402765A28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39F3FF-A7E7-44C7-BE61-B60CFDCD2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9BC9F-FF1B-431E-86A1-97D52174ED57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0FB82B-4921-43B2-8692-D0E6CE038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227D79-355B-448A-B66F-83DD57ED4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B83E1-3656-48B5-86B6-7A7E1A28C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12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0CA854-4DF8-41CB-A047-D9BD1FDB891F}"/>
              </a:ext>
            </a:extLst>
          </p:cNvPr>
          <p:cNvSpPr txBox="1"/>
          <p:nvPr/>
        </p:nvSpPr>
        <p:spPr>
          <a:xfrm>
            <a:off x="428444" y="592347"/>
            <a:ext cx="33700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ニックネーム</a:t>
            </a:r>
            <a:endParaRPr kumimoji="1" lang="en-US" altLang="ja-JP" sz="1400" dirty="0"/>
          </a:p>
          <a:p>
            <a:r>
              <a:rPr kumimoji="1" lang="ja-JP" altLang="en-US" sz="1400" dirty="0"/>
              <a:t>基本情報に飛ぶ</a:t>
            </a:r>
            <a:endParaRPr kumimoji="1" lang="en-US" altLang="ja-JP" sz="1400" dirty="0"/>
          </a:p>
          <a:p>
            <a:r>
              <a:rPr lang="en-US" altLang="ja-JP" sz="1400" dirty="0"/>
              <a:t>46</a:t>
            </a:r>
            <a:r>
              <a:rPr lang="ja-JP" altLang="en-US" sz="1400" dirty="0"/>
              <a:t>種目のうちどこまでクリアしたか</a:t>
            </a:r>
            <a:endParaRPr lang="en-US" altLang="ja-JP" sz="1400" dirty="0"/>
          </a:p>
          <a:p>
            <a:r>
              <a:rPr kumimoji="1" lang="ja-JP" altLang="en-US" sz="1400" dirty="0"/>
              <a:t>クリアしたいものを選ぶ</a:t>
            </a:r>
            <a:r>
              <a:rPr kumimoji="1" lang="en-US" altLang="ja-JP" sz="1400" dirty="0"/>
              <a:t>(</a:t>
            </a:r>
            <a:r>
              <a:rPr kumimoji="1" lang="ja-JP" altLang="en-US" sz="1400" dirty="0"/>
              <a:t>種目一覧へ</a:t>
            </a:r>
            <a:r>
              <a:rPr kumimoji="1" lang="en-US" altLang="ja-JP" sz="1400" dirty="0"/>
              <a:t>)</a:t>
            </a:r>
          </a:p>
          <a:p>
            <a:r>
              <a:rPr kumimoji="1" lang="ja-JP" altLang="en-US" sz="1400" dirty="0"/>
              <a:t>クリアした種目の写真と日付</a:t>
            </a:r>
            <a:r>
              <a:rPr kumimoji="1" lang="en-US" altLang="ja-JP" sz="1400" dirty="0"/>
              <a:t>/</a:t>
            </a:r>
            <a:r>
              <a:rPr kumimoji="1" lang="ja-JP" altLang="en-US" sz="1400" dirty="0"/>
              <a:t>記録</a:t>
            </a:r>
            <a:endParaRPr kumimoji="1" lang="en-US" altLang="ja-JP" sz="1400" dirty="0"/>
          </a:p>
          <a:p>
            <a:r>
              <a:rPr lang="ja-JP" altLang="en-US" sz="1400" dirty="0"/>
              <a:t>（</a:t>
            </a:r>
            <a:r>
              <a:rPr lang="en-US" altLang="ja-JP" sz="1400" dirty="0"/>
              <a:t>SNS</a:t>
            </a:r>
            <a:r>
              <a:rPr lang="ja-JP" altLang="en-US" sz="1400" dirty="0"/>
              <a:t>）</a:t>
            </a:r>
            <a:endParaRPr kumimoji="1"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1503D53-E621-46D7-AA25-C6EC2205C75B}"/>
              </a:ext>
            </a:extLst>
          </p:cNvPr>
          <p:cNvSpPr/>
          <p:nvPr/>
        </p:nvSpPr>
        <p:spPr>
          <a:xfrm>
            <a:off x="4290203" y="592347"/>
            <a:ext cx="3071004" cy="6555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FC80F63-0DA9-4FAF-B2D4-4D97410BCDAB}"/>
              </a:ext>
            </a:extLst>
          </p:cNvPr>
          <p:cNvSpPr/>
          <p:nvPr/>
        </p:nvSpPr>
        <p:spPr>
          <a:xfrm>
            <a:off x="810879" y="2192785"/>
            <a:ext cx="2435524" cy="5398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AC54D9F5-3B1D-4F4F-9097-A0EFE678F9E2}"/>
              </a:ext>
            </a:extLst>
          </p:cNvPr>
          <p:cNvSpPr/>
          <p:nvPr/>
        </p:nvSpPr>
        <p:spPr>
          <a:xfrm>
            <a:off x="4369034" y="3664498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4722422-8ED8-4B95-B068-D8BB21EB9067}"/>
              </a:ext>
            </a:extLst>
          </p:cNvPr>
          <p:cNvSpPr/>
          <p:nvPr/>
        </p:nvSpPr>
        <p:spPr>
          <a:xfrm>
            <a:off x="5171291" y="3664498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7FCE959-47F7-424F-8739-2E7F1847C48A}"/>
              </a:ext>
            </a:extLst>
          </p:cNvPr>
          <p:cNvSpPr/>
          <p:nvPr/>
        </p:nvSpPr>
        <p:spPr>
          <a:xfrm>
            <a:off x="5937532" y="3626783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B521DBDC-A931-436A-A51D-A6B54AE92A2D}"/>
              </a:ext>
            </a:extLst>
          </p:cNvPr>
          <p:cNvSpPr/>
          <p:nvPr/>
        </p:nvSpPr>
        <p:spPr>
          <a:xfrm>
            <a:off x="6754237" y="3671581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B8A0C2C2-70F6-4351-A728-D4BB1D8ABED8}"/>
              </a:ext>
            </a:extLst>
          </p:cNvPr>
          <p:cNvSpPr/>
          <p:nvPr/>
        </p:nvSpPr>
        <p:spPr>
          <a:xfrm>
            <a:off x="4347466" y="4610079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E04A4C7-F13D-4C18-93A6-33ED12911F2F}"/>
              </a:ext>
            </a:extLst>
          </p:cNvPr>
          <p:cNvSpPr/>
          <p:nvPr/>
        </p:nvSpPr>
        <p:spPr>
          <a:xfrm>
            <a:off x="5149723" y="4610079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F8BED551-7374-4FE6-B1A0-4551783F49C7}"/>
              </a:ext>
            </a:extLst>
          </p:cNvPr>
          <p:cNvSpPr/>
          <p:nvPr/>
        </p:nvSpPr>
        <p:spPr>
          <a:xfrm>
            <a:off x="5951980" y="4610079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B4310C94-8885-4987-8F24-D62D3378045E}"/>
              </a:ext>
            </a:extLst>
          </p:cNvPr>
          <p:cNvSpPr/>
          <p:nvPr/>
        </p:nvSpPr>
        <p:spPr>
          <a:xfrm>
            <a:off x="6754237" y="4610079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267CF3D-07FB-40CA-96E5-A30E1E97C491}"/>
              </a:ext>
            </a:extLst>
          </p:cNvPr>
          <p:cNvSpPr/>
          <p:nvPr/>
        </p:nvSpPr>
        <p:spPr>
          <a:xfrm>
            <a:off x="4374785" y="5522771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66245526-2F54-4E21-8B6E-A77570172493}"/>
              </a:ext>
            </a:extLst>
          </p:cNvPr>
          <p:cNvSpPr/>
          <p:nvPr/>
        </p:nvSpPr>
        <p:spPr>
          <a:xfrm>
            <a:off x="5177042" y="5522771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B4766852-CAAF-4686-AD80-CB8D6DB79C16}"/>
              </a:ext>
            </a:extLst>
          </p:cNvPr>
          <p:cNvSpPr/>
          <p:nvPr/>
        </p:nvSpPr>
        <p:spPr>
          <a:xfrm>
            <a:off x="5979299" y="5522771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674E3F9-BC83-4E57-B2C6-268A7CEC1507}"/>
              </a:ext>
            </a:extLst>
          </p:cNvPr>
          <p:cNvSpPr/>
          <p:nvPr/>
        </p:nvSpPr>
        <p:spPr>
          <a:xfrm>
            <a:off x="6781556" y="5522771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409927A-1A73-45A6-88B2-CD11643CB0EE}"/>
              </a:ext>
            </a:extLst>
          </p:cNvPr>
          <p:cNvSpPr/>
          <p:nvPr/>
        </p:nvSpPr>
        <p:spPr>
          <a:xfrm>
            <a:off x="4429420" y="6972812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1076C941-DBAC-4202-BDF4-8B92A4C8FF81}"/>
              </a:ext>
            </a:extLst>
          </p:cNvPr>
          <p:cNvSpPr/>
          <p:nvPr/>
        </p:nvSpPr>
        <p:spPr>
          <a:xfrm>
            <a:off x="5231677" y="6972812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D71DDFC4-C76A-43C3-ABE8-DA6AF9C6BB0E}"/>
              </a:ext>
            </a:extLst>
          </p:cNvPr>
          <p:cNvSpPr/>
          <p:nvPr/>
        </p:nvSpPr>
        <p:spPr>
          <a:xfrm>
            <a:off x="6033934" y="6972812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36D5BD6-E5E9-4F81-BD4D-83A15428683C}"/>
              </a:ext>
            </a:extLst>
          </p:cNvPr>
          <p:cNvSpPr/>
          <p:nvPr/>
        </p:nvSpPr>
        <p:spPr>
          <a:xfrm>
            <a:off x="6836191" y="6972812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38E9DC5-B475-4123-B9FA-D6725FB6D01F}"/>
              </a:ext>
            </a:extLst>
          </p:cNvPr>
          <p:cNvSpPr/>
          <p:nvPr/>
        </p:nvSpPr>
        <p:spPr>
          <a:xfrm>
            <a:off x="2886969" y="2023608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✕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01262B70-513F-4F1D-BC67-650F9B13809B}"/>
              </a:ext>
            </a:extLst>
          </p:cNvPr>
          <p:cNvSpPr/>
          <p:nvPr/>
        </p:nvSpPr>
        <p:spPr>
          <a:xfrm>
            <a:off x="4582884" y="2409310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種目を選ぶ＞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25920D5-A1DB-44A3-80E2-3A44B28F5D51}"/>
              </a:ext>
            </a:extLst>
          </p:cNvPr>
          <p:cNvSpPr txBox="1"/>
          <p:nvPr/>
        </p:nvSpPr>
        <p:spPr>
          <a:xfrm>
            <a:off x="4369034" y="4353174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2D9AB24-6252-431B-8B83-D4C80B7125ED}"/>
              </a:ext>
            </a:extLst>
          </p:cNvPr>
          <p:cNvSpPr txBox="1"/>
          <p:nvPr/>
        </p:nvSpPr>
        <p:spPr>
          <a:xfrm>
            <a:off x="5211547" y="4346822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BC11310-65AE-4FB5-B446-87804F0792DE}"/>
              </a:ext>
            </a:extLst>
          </p:cNvPr>
          <p:cNvSpPr txBox="1"/>
          <p:nvPr/>
        </p:nvSpPr>
        <p:spPr>
          <a:xfrm>
            <a:off x="6085689" y="4359526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C01BFCE-F548-4B35-A3F2-E1EBF6D96DB9}"/>
              </a:ext>
            </a:extLst>
          </p:cNvPr>
          <p:cNvSpPr txBox="1"/>
          <p:nvPr/>
        </p:nvSpPr>
        <p:spPr>
          <a:xfrm>
            <a:off x="6945162" y="4380122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56411E5-FE44-4893-9CEC-D015A1B5479E}"/>
              </a:ext>
            </a:extLst>
          </p:cNvPr>
          <p:cNvSpPr txBox="1"/>
          <p:nvPr/>
        </p:nvSpPr>
        <p:spPr>
          <a:xfrm>
            <a:off x="4384846" y="5298517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78CC654-2E79-43B0-8960-F8FB14CB7314}"/>
              </a:ext>
            </a:extLst>
          </p:cNvPr>
          <p:cNvSpPr txBox="1"/>
          <p:nvPr/>
        </p:nvSpPr>
        <p:spPr>
          <a:xfrm>
            <a:off x="5227359" y="5292165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8B0EB24-216F-4E04-8557-F401E956B582}"/>
              </a:ext>
            </a:extLst>
          </p:cNvPr>
          <p:cNvSpPr txBox="1"/>
          <p:nvPr/>
        </p:nvSpPr>
        <p:spPr>
          <a:xfrm>
            <a:off x="6101501" y="5304869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6667653-B769-4F68-9414-8C84343AE5EA}"/>
              </a:ext>
            </a:extLst>
          </p:cNvPr>
          <p:cNvSpPr txBox="1"/>
          <p:nvPr/>
        </p:nvSpPr>
        <p:spPr>
          <a:xfrm>
            <a:off x="6915551" y="5317842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4017542-CFDF-4DF2-B949-7C13ED9E5FA8}"/>
              </a:ext>
            </a:extLst>
          </p:cNvPr>
          <p:cNvSpPr txBox="1"/>
          <p:nvPr/>
        </p:nvSpPr>
        <p:spPr>
          <a:xfrm>
            <a:off x="4384846" y="6245518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565D6B1-E743-42F3-88B2-2B80F6FBAAA2}"/>
              </a:ext>
            </a:extLst>
          </p:cNvPr>
          <p:cNvSpPr txBox="1"/>
          <p:nvPr/>
        </p:nvSpPr>
        <p:spPr>
          <a:xfrm>
            <a:off x="5227359" y="6239166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40F6A31-8EC2-4B02-AB04-6DF65091DFD2}"/>
              </a:ext>
            </a:extLst>
          </p:cNvPr>
          <p:cNvSpPr txBox="1"/>
          <p:nvPr/>
        </p:nvSpPr>
        <p:spPr>
          <a:xfrm>
            <a:off x="6101501" y="6251870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2D74550-8FBB-4EB4-B30F-79208A8AFF60}"/>
              </a:ext>
            </a:extLst>
          </p:cNvPr>
          <p:cNvSpPr txBox="1"/>
          <p:nvPr/>
        </p:nvSpPr>
        <p:spPr>
          <a:xfrm>
            <a:off x="6763172" y="6256880"/>
            <a:ext cx="59132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競技名ｘｘｘｘｘｘｘｘｘｘｘｘｘｘ</a:t>
            </a:r>
            <a:endParaRPr kumimoji="1" lang="ja-JP" altLang="en-US" sz="7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4F03014-913A-4C2F-9B08-D54D51AAB9E1}"/>
              </a:ext>
            </a:extLst>
          </p:cNvPr>
          <p:cNvSpPr txBox="1"/>
          <p:nvPr/>
        </p:nvSpPr>
        <p:spPr>
          <a:xfrm>
            <a:off x="4445236" y="7807391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2F163D0-CFAE-4200-9778-EF6F94523929}"/>
              </a:ext>
            </a:extLst>
          </p:cNvPr>
          <p:cNvSpPr txBox="1"/>
          <p:nvPr/>
        </p:nvSpPr>
        <p:spPr>
          <a:xfrm>
            <a:off x="5287749" y="7801039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1C06002-4244-4096-BEFD-0301A79F94D5}"/>
              </a:ext>
            </a:extLst>
          </p:cNvPr>
          <p:cNvSpPr txBox="1"/>
          <p:nvPr/>
        </p:nvSpPr>
        <p:spPr>
          <a:xfrm>
            <a:off x="6161891" y="7813743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0F5E231-284C-4151-8F43-FB09F3A485B4}"/>
              </a:ext>
            </a:extLst>
          </p:cNvPr>
          <p:cNvSpPr txBox="1"/>
          <p:nvPr/>
        </p:nvSpPr>
        <p:spPr>
          <a:xfrm>
            <a:off x="7004404" y="7807391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99E1227-6EB0-423A-86F1-72A20078CDDC}"/>
              </a:ext>
            </a:extLst>
          </p:cNvPr>
          <p:cNvSpPr txBox="1"/>
          <p:nvPr/>
        </p:nvSpPr>
        <p:spPr>
          <a:xfrm>
            <a:off x="5347796" y="852851"/>
            <a:ext cx="281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ニックネーム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A3F6B9B-8B1B-45E9-94A0-5425B549FF7B}"/>
              </a:ext>
            </a:extLst>
          </p:cNvPr>
          <p:cNvSpPr txBox="1"/>
          <p:nvPr/>
        </p:nvSpPr>
        <p:spPr>
          <a:xfrm>
            <a:off x="5370121" y="1201265"/>
            <a:ext cx="1941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/>
              <a:t>意気込みテキスト意気込みテキスト意気込みテキスト</a:t>
            </a:r>
          </a:p>
          <a:p>
            <a:r>
              <a:rPr kumimoji="1" lang="ja-JP" altLang="en-US" sz="800" dirty="0"/>
              <a:t>意気込みテキスト意気込みテキスト</a:t>
            </a:r>
          </a:p>
          <a:p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8160ED2-BB6E-47B6-93E5-57F2EF028234}"/>
              </a:ext>
            </a:extLst>
          </p:cNvPr>
          <p:cNvSpPr/>
          <p:nvPr/>
        </p:nvSpPr>
        <p:spPr>
          <a:xfrm>
            <a:off x="1308333" y="2438876"/>
            <a:ext cx="1446362" cy="1513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D4A9D78-DEA3-46FF-90B6-D021389F4779}"/>
              </a:ext>
            </a:extLst>
          </p:cNvPr>
          <p:cNvSpPr txBox="1"/>
          <p:nvPr/>
        </p:nvSpPr>
        <p:spPr>
          <a:xfrm>
            <a:off x="810879" y="4073401"/>
            <a:ext cx="24355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競技名ｘｘｘｘｘｘｘｘｘｘ</a:t>
            </a:r>
            <a:endParaRPr kumimoji="1" lang="en-US" altLang="ja-JP" sz="1400" dirty="0"/>
          </a:p>
          <a:p>
            <a:r>
              <a:rPr kumimoji="1" lang="ja-JP" altLang="en-US" sz="1400" dirty="0"/>
              <a:t>場所？</a:t>
            </a:r>
            <a:endParaRPr kumimoji="1" lang="en-US" altLang="ja-JP" sz="1400" dirty="0"/>
          </a:p>
          <a:p>
            <a:r>
              <a:rPr lang="ja-JP" altLang="en-US" sz="1400" dirty="0"/>
              <a:t>記録</a:t>
            </a:r>
            <a:endParaRPr lang="en-US" altLang="ja-JP" sz="1400" dirty="0"/>
          </a:p>
          <a:p>
            <a:r>
              <a:rPr kumimoji="1" lang="en-US" altLang="ja-JP" sz="1400" dirty="0" err="1"/>
              <a:t>Yyyy</a:t>
            </a:r>
            <a:r>
              <a:rPr kumimoji="1" lang="en-US" altLang="ja-JP" sz="1400" dirty="0"/>
              <a:t>/mm/dd</a:t>
            </a:r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7F1E2AD-BF3C-4FD1-8DBC-1568A4CB0F05}"/>
              </a:ext>
            </a:extLst>
          </p:cNvPr>
          <p:cNvCxnSpPr/>
          <p:nvPr/>
        </p:nvCxnSpPr>
        <p:spPr>
          <a:xfrm>
            <a:off x="4264079" y="3329267"/>
            <a:ext cx="3071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四角形: 上の 2 つの角を切り取る 58">
            <a:extLst>
              <a:ext uri="{FF2B5EF4-FFF2-40B4-BE49-F238E27FC236}">
                <a16:creationId xmlns:a16="http://schemas.microsoft.com/office/drawing/2014/main" id="{8BB4E9B1-70A2-4E25-88EE-C15C24197462}"/>
              </a:ext>
            </a:extLst>
          </p:cNvPr>
          <p:cNvSpPr/>
          <p:nvPr/>
        </p:nvSpPr>
        <p:spPr>
          <a:xfrm>
            <a:off x="4338123" y="2981630"/>
            <a:ext cx="1502433" cy="336737"/>
          </a:xfrm>
          <a:prstGeom prst="snip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クリア履歴</a:t>
            </a:r>
          </a:p>
        </p:txBody>
      </p:sp>
      <p:sp>
        <p:nvSpPr>
          <p:cNvPr id="60" name="四角形: 上の 2 つの角を切り取る 59">
            <a:extLst>
              <a:ext uri="{FF2B5EF4-FFF2-40B4-BE49-F238E27FC236}">
                <a16:creationId xmlns:a16="http://schemas.microsoft.com/office/drawing/2014/main" id="{02D727DA-7ED6-4D43-8CD4-2CC5FB02E55B}"/>
              </a:ext>
            </a:extLst>
          </p:cNvPr>
          <p:cNvSpPr/>
          <p:nvPr/>
        </p:nvSpPr>
        <p:spPr>
          <a:xfrm>
            <a:off x="5852060" y="2990625"/>
            <a:ext cx="1502433" cy="336737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写真のほう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2FCADC5-DFC3-4234-892A-12266F127611}"/>
              </a:ext>
            </a:extLst>
          </p:cNvPr>
          <p:cNvSpPr/>
          <p:nvPr/>
        </p:nvSpPr>
        <p:spPr>
          <a:xfrm>
            <a:off x="7829334" y="603341"/>
            <a:ext cx="3071004" cy="5253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F81DD5D9-0744-4E1D-8AE5-B827D4C78336}"/>
              </a:ext>
            </a:extLst>
          </p:cNvPr>
          <p:cNvSpPr/>
          <p:nvPr/>
        </p:nvSpPr>
        <p:spPr>
          <a:xfrm>
            <a:off x="8187330" y="1393823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種目を選ぶ＞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071BDBB9-CF69-4D2E-80D5-6EFE739DA880}"/>
              </a:ext>
            </a:extLst>
          </p:cNvPr>
          <p:cNvSpPr txBox="1"/>
          <p:nvPr/>
        </p:nvSpPr>
        <p:spPr>
          <a:xfrm>
            <a:off x="7948663" y="733188"/>
            <a:ext cx="281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ニックネーム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50FCB80-771C-4381-8BC3-0D4F88511B53}"/>
              </a:ext>
            </a:extLst>
          </p:cNvPr>
          <p:cNvSpPr txBox="1"/>
          <p:nvPr/>
        </p:nvSpPr>
        <p:spPr>
          <a:xfrm>
            <a:off x="7911283" y="1031988"/>
            <a:ext cx="291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/>
              <a:t>意気込みテキスト意気込みテキスト意気込みテキスト</a:t>
            </a:r>
          </a:p>
          <a:p>
            <a:r>
              <a:rPr kumimoji="1" lang="ja-JP" altLang="en-US" sz="800" dirty="0"/>
              <a:t>意気込みテキスト意気込みテキスト</a:t>
            </a:r>
          </a:p>
          <a:p>
            <a:endParaRPr kumimoji="1" lang="ja-JP" altLang="en-US" sz="800" dirty="0"/>
          </a:p>
        </p:txBody>
      </p: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882B3455-90AB-4ADC-8C39-46D8D64BFE6C}"/>
              </a:ext>
            </a:extLst>
          </p:cNvPr>
          <p:cNvCxnSpPr/>
          <p:nvPr/>
        </p:nvCxnSpPr>
        <p:spPr>
          <a:xfrm>
            <a:off x="7829334" y="2403386"/>
            <a:ext cx="3071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四角形: 上の 2 つの角を切り取る 96">
            <a:extLst>
              <a:ext uri="{FF2B5EF4-FFF2-40B4-BE49-F238E27FC236}">
                <a16:creationId xmlns:a16="http://schemas.microsoft.com/office/drawing/2014/main" id="{3C6AC625-685C-4C11-883B-BB9F78F8C5FE}"/>
              </a:ext>
            </a:extLst>
          </p:cNvPr>
          <p:cNvSpPr/>
          <p:nvPr/>
        </p:nvSpPr>
        <p:spPr>
          <a:xfrm>
            <a:off x="7903378" y="2055749"/>
            <a:ext cx="1502433" cy="336737"/>
          </a:xfrm>
          <a:prstGeom prst="snip2Same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クリア履歴</a:t>
            </a:r>
          </a:p>
        </p:txBody>
      </p:sp>
      <p:sp>
        <p:nvSpPr>
          <p:cNvPr id="98" name="四角形: 上の 2 つの角を切り取る 97">
            <a:extLst>
              <a:ext uri="{FF2B5EF4-FFF2-40B4-BE49-F238E27FC236}">
                <a16:creationId xmlns:a16="http://schemas.microsoft.com/office/drawing/2014/main" id="{4655DE46-6460-486B-A0F2-B654A249F4E0}"/>
              </a:ext>
            </a:extLst>
          </p:cNvPr>
          <p:cNvSpPr/>
          <p:nvPr/>
        </p:nvSpPr>
        <p:spPr>
          <a:xfrm>
            <a:off x="9417315" y="2064744"/>
            <a:ext cx="1502433" cy="336737"/>
          </a:xfrm>
          <a:prstGeom prst="snip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写真のほう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8E93300B-E007-4890-8CAB-C4F65D8164B8}"/>
              </a:ext>
            </a:extLst>
          </p:cNvPr>
          <p:cNvSpPr/>
          <p:nvPr/>
        </p:nvSpPr>
        <p:spPr>
          <a:xfrm>
            <a:off x="7963743" y="2682288"/>
            <a:ext cx="1242203" cy="111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B6F42339-B2AE-4D17-9481-A7773E4651E7}"/>
              </a:ext>
            </a:extLst>
          </p:cNvPr>
          <p:cNvSpPr txBox="1"/>
          <p:nvPr/>
        </p:nvSpPr>
        <p:spPr>
          <a:xfrm>
            <a:off x="9292943" y="2674937"/>
            <a:ext cx="1429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競技名</a:t>
            </a:r>
            <a:endParaRPr kumimoji="1" lang="en-US" altLang="ja-JP" sz="1400" dirty="0"/>
          </a:p>
          <a:p>
            <a:r>
              <a:rPr kumimoji="1" lang="ja-JP" altLang="en-US" sz="1000" dirty="0"/>
              <a:t>場所？</a:t>
            </a:r>
            <a:endParaRPr kumimoji="1" lang="en-US" altLang="ja-JP" sz="1000" dirty="0"/>
          </a:p>
          <a:p>
            <a:r>
              <a:rPr lang="ja-JP" altLang="en-US" sz="1000" dirty="0"/>
              <a:t>記録</a:t>
            </a:r>
            <a:endParaRPr lang="en-US" altLang="ja-JP" sz="1000" dirty="0"/>
          </a:p>
          <a:p>
            <a:r>
              <a:rPr kumimoji="1" lang="en-US" altLang="ja-JP" sz="1000" dirty="0" err="1"/>
              <a:t>Yyyy</a:t>
            </a:r>
            <a:r>
              <a:rPr kumimoji="1" lang="en-US" altLang="ja-JP" sz="1000" dirty="0"/>
              <a:t>/mm/dd</a:t>
            </a:r>
          </a:p>
          <a:p>
            <a:endParaRPr kumimoji="1" lang="ja-JP" altLang="en-US" sz="1000" dirty="0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76AADF5D-A457-451E-89F7-4ACC8FC9C084}"/>
              </a:ext>
            </a:extLst>
          </p:cNvPr>
          <p:cNvSpPr/>
          <p:nvPr/>
        </p:nvSpPr>
        <p:spPr>
          <a:xfrm>
            <a:off x="7963743" y="3952574"/>
            <a:ext cx="1242203" cy="111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72A1C88-6F2A-421E-BEA7-765224352B68}"/>
              </a:ext>
            </a:extLst>
          </p:cNvPr>
          <p:cNvSpPr txBox="1"/>
          <p:nvPr/>
        </p:nvSpPr>
        <p:spPr>
          <a:xfrm>
            <a:off x="9305884" y="3895944"/>
            <a:ext cx="1429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競技名</a:t>
            </a:r>
            <a:endParaRPr kumimoji="1" lang="en-US" altLang="ja-JP" sz="1400" dirty="0"/>
          </a:p>
          <a:p>
            <a:r>
              <a:rPr kumimoji="1" lang="ja-JP" altLang="en-US" sz="1000" dirty="0"/>
              <a:t>場所？</a:t>
            </a:r>
            <a:endParaRPr kumimoji="1" lang="en-US" altLang="ja-JP" sz="1000" dirty="0"/>
          </a:p>
          <a:p>
            <a:r>
              <a:rPr lang="ja-JP" altLang="en-US" sz="1000" dirty="0"/>
              <a:t>記録</a:t>
            </a:r>
            <a:endParaRPr lang="en-US" altLang="ja-JP" sz="1000" dirty="0"/>
          </a:p>
          <a:p>
            <a:r>
              <a:rPr kumimoji="1" lang="en-US" altLang="ja-JP" sz="1000" dirty="0" err="1"/>
              <a:t>Yyyy</a:t>
            </a:r>
            <a:r>
              <a:rPr kumimoji="1" lang="en-US" altLang="ja-JP" sz="1000" dirty="0"/>
              <a:t>/mm/dd</a:t>
            </a:r>
          </a:p>
          <a:p>
            <a:endParaRPr kumimoji="1" lang="ja-JP" altLang="en-US" sz="1000" dirty="0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26398129-1FB5-4830-A02D-CA23CE67D7D2}"/>
              </a:ext>
            </a:extLst>
          </p:cNvPr>
          <p:cNvSpPr/>
          <p:nvPr/>
        </p:nvSpPr>
        <p:spPr>
          <a:xfrm>
            <a:off x="8005098" y="5166342"/>
            <a:ext cx="1242203" cy="111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3CF916AF-E275-4253-9C3D-B9603D50230F}"/>
              </a:ext>
            </a:extLst>
          </p:cNvPr>
          <p:cNvSpPr txBox="1"/>
          <p:nvPr/>
        </p:nvSpPr>
        <p:spPr>
          <a:xfrm>
            <a:off x="9335717" y="5181330"/>
            <a:ext cx="1429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競技名</a:t>
            </a:r>
            <a:endParaRPr kumimoji="1" lang="en-US" altLang="ja-JP" sz="1400" dirty="0"/>
          </a:p>
          <a:p>
            <a:r>
              <a:rPr kumimoji="1" lang="ja-JP" altLang="en-US" sz="1000" dirty="0"/>
              <a:t>場所？</a:t>
            </a:r>
            <a:endParaRPr kumimoji="1" lang="en-US" altLang="ja-JP" sz="1000" dirty="0"/>
          </a:p>
          <a:p>
            <a:r>
              <a:rPr lang="ja-JP" altLang="en-US" sz="1000" dirty="0"/>
              <a:t>記録</a:t>
            </a:r>
            <a:endParaRPr lang="en-US" altLang="ja-JP" sz="1000" dirty="0"/>
          </a:p>
          <a:p>
            <a:r>
              <a:rPr kumimoji="1" lang="en-US" altLang="ja-JP" sz="1000" dirty="0" err="1"/>
              <a:t>Yyyy</a:t>
            </a:r>
            <a:r>
              <a:rPr kumimoji="1" lang="en-US" altLang="ja-JP" sz="1000" dirty="0"/>
              <a:t>/mm/dd</a:t>
            </a:r>
          </a:p>
          <a:p>
            <a:endParaRPr kumimoji="1" lang="ja-JP" altLang="en-US" sz="1000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1164F2DF-895F-49FD-B149-CC517694FA92}"/>
              </a:ext>
            </a:extLst>
          </p:cNvPr>
          <p:cNvSpPr/>
          <p:nvPr/>
        </p:nvSpPr>
        <p:spPr>
          <a:xfrm>
            <a:off x="11230443" y="590944"/>
            <a:ext cx="3071004" cy="5253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122CB709-9589-4CC2-BCEC-667C4F2A0C9D}"/>
              </a:ext>
            </a:extLst>
          </p:cNvPr>
          <p:cNvSpPr/>
          <p:nvPr/>
        </p:nvSpPr>
        <p:spPr>
          <a:xfrm>
            <a:off x="11588439" y="1381426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種目を選ぶ＞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183EB091-46CD-4537-92E7-BC685C726935}"/>
              </a:ext>
            </a:extLst>
          </p:cNvPr>
          <p:cNvSpPr txBox="1"/>
          <p:nvPr/>
        </p:nvSpPr>
        <p:spPr>
          <a:xfrm>
            <a:off x="11349772" y="720791"/>
            <a:ext cx="281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ニックネーム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7F9E0DC8-CA64-499E-BE03-F4ECFC45BC80}"/>
              </a:ext>
            </a:extLst>
          </p:cNvPr>
          <p:cNvSpPr txBox="1"/>
          <p:nvPr/>
        </p:nvSpPr>
        <p:spPr>
          <a:xfrm>
            <a:off x="11312392" y="1019591"/>
            <a:ext cx="291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/>
              <a:t>意気込みテキスト意気込みテキスト意気込みテキスト</a:t>
            </a:r>
          </a:p>
          <a:p>
            <a:r>
              <a:rPr kumimoji="1" lang="ja-JP" altLang="en-US" sz="800" dirty="0"/>
              <a:t>意気込みテキスト意気込みテキスト</a:t>
            </a:r>
          </a:p>
          <a:p>
            <a:endParaRPr kumimoji="1" lang="ja-JP" altLang="en-US" sz="800" dirty="0"/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6B34FE32-3473-444E-82FD-5AE9671AB601}"/>
              </a:ext>
            </a:extLst>
          </p:cNvPr>
          <p:cNvCxnSpPr/>
          <p:nvPr/>
        </p:nvCxnSpPr>
        <p:spPr>
          <a:xfrm>
            <a:off x="11230443" y="2390989"/>
            <a:ext cx="3071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四角形: 上の 2 つの角を切り取る 109">
            <a:extLst>
              <a:ext uri="{FF2B5EF4-FFF2-40B4-BE49-F238E27FC236}">
                <a16:creationId xmlns:a16="http://schemas.microsoft.com/office/drawing/2014/main" id="{56DE3C86-ED8B-4307-A901-76F0B49F0499}"/>
              </a:ext>
            </a:extLst>
          </p:cNvPr>
          <p:cNvSpPr/>
          <p:nvPr/>
        </p:nvSpPr>
        <p:spPr>
          <a:xfrm>
            <a:off x="11304487" y="2043352"/>
            <a:ext cx="1502433" cy="336737"/>
          </a:xfrm>
          <a:prstGeom prst="snip2Same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クリア履歴</a:t>
            </a:r>
          </a:p>
        </p:txBody>
      </p:sp>
      <p:sp>
        <p:nvSpPr>
          <p:cNvPr id="111" name="四角形: 上の 2 つの角を切り取る 110">
            <a:extLst>
              <a:ext uri="{FF2B5EF4-FFF2-40B4-BE49-F238E27FC236}">
                <a16:creationId xmlns:a16="http://schemas.microsoft.com/office/drawing/2014/main" id="{9F59BA6D-602C-49AB-B0AE-8BE986CCFDE1}"/>
              </a:ext>
            </a:extLst>
          </p:cNvPr>
          <p:cNvSpPr/>
          <p:nvPr/>
        </p:nvSpPr>
        <p:spPr>
          <a:xfrm>
            <a:off x="12818424" y="2052347"/>
            <a:ext cx="1502433" cy="336737"/>
          </a:xfrm>
          <a:prstGeom prst="snip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写真のほう</a:t>
            </a: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987E48A1-70B0-4E86-AC88-82FFAEB64E4E}"/>
              </a:ext>
            </a:extLst>
          </p:cNvPr>
          <p:cNvSpPr/>
          <p:nvPr/>
        </p:nvSpPr>
        <p:spPr>
          <a:xfrm>
            <a:off x="11304487" y="2659949"/>
            <a:ext cx="1242203" cy="111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FE30D148-5006-4245-9FAC-85BF1701FC42}"/>
              </a:ext>
            </a:extLst>
          </p:cNvPr>
          <p:cNvSpPr txBox="1"/>
          <p:nvPr/>
        </p:nvSpPr>
        <p:spPr>
          <a:xfrm>
            <a:off x="11306992" y="3802153"/>
            <a:ext cx="142983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競技名ｘｘｘｘｘｘｘ</a:t>
            </a:r>
            <a:endParaRPr kumimoji="1" lang="en-US" altLang="ja-JP" sz="1400" dirty="0"/>
          </a:p>
          <a:p>
            <a:r>
              <a:rPr kumimoji="1" lang="ja-JP" altLang="en-US" sz="1000" dirty="0"/>
              <a:t>場所？</a:t>
            </a:r>
            <a:endParaRPr kumimoji="1" lang="en-US" altLang="ja-JP" sz="1000" dirty="0"/>
          </a:p>
          <a:p>
            <a:r>
              <a:rPr lang="ja-JP" altLang="en-US" sz="1000" dirty="0"/>
              <a:t>記録</a:t>
            </a:r>
            <a:endParaRPr lang="en-US" altLang="ja-JP" sz="1000" dirty="0"/>
          </a:p>
          <a:p>
            <a:r>
              <a:rPr kumimoji="1" lang="en-US" altLang="ja-JP" sz="1000" dirty="0" err="1"/>
              <a:t>Yyyy</a:t>
            </a:r>
            <a:r>
              <a:rPr kumimoji="1" lang="en-US" altLang="ja-JP" sz="1000" dirty="0"/>
              <a:t>/mm/dd</a:t>
            </a:r>
          </a:p>
          <a:p>
            <a:endParaRPr kumimoji="1" lang="ja-JP" altLang="en-US" sz="1000" dirty="0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4F863D77-46C3-4E79-BFA5-A29B3F4F7846}"/>
              </a:ext>
            </a:extLst>
          </p:cNvPr>
          <p:cNvSpPr/>
          <p:nvPr/>
        </p:nvSpPr>
        <p:spPr>
          <a:xfrm>
            <a:off x="12802654" y="2610695"/>
            <a:ext cx="1242203" cy="111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798B42C5-A814-4AA0-9288-D391C716BE50}"/>
              </a:ext>
            </a:extLst>
          </p:cNvPr>
          <p:cNvSpPr txBox="1"/>
          <p:nvPr/>
        </p:nvSpPr>
        <p:spPr>
          <a:xfrm>
            <a:off x="12910820" y="3747160"/>
            <a:ext cx="1429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競技名</a:t>
            </a:r>
            <a:endParaRPr kumimoji="1" lang="en-US" altLang="ja-JP" sz="1400" dirty="0"/>
          </a:p>
          <a:p>
            <a:r>
              <a:rPr kumimoji="1" lang="ja-JP" altLang="en-US" sz="1000" dirty="0"/>
              <a:t>場所？</a:t>
            </a:r>
            <a:endParaRPr kumimoji="1" lang="en-US" altLang="ja-JP" sz="1000" dirty="0"/>
          </a:p>
          <a:p>
            <a:r>
              <a:rPr lang="ja-JP" altLang="en-US" sz="1000" dirty="0"/>
              <a:t>記録</a:t>
            </a:r>
            <a:endParaRPr lang="en-US" altLang="ja-JP" sz="1000" dirty="0"/>
          </a:p>
          <a:p>
            <a:r>
              <a:rPr kumimoji="1" lang="en-US" altLang="ja-JP" sz="1000" dirty="0" err="1"/>
              <a:t>Yyyy</a:t>
            </a:r>
            <a:r>
              <a:rPr kumimoji="1" lang="en-US" altLang="ja-JP" sz="1000" dirty="0"/>
              <a:t>/mm/dd</a:t>
            </a:r>
          </a:p>
          <a:p>
            <a:endParaRPr kumimoji="1" lang="ja-JP" altLang="en-US" sz="1000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859EB7F9-6EF3-43AD-BFD0-1D16A6D1BF60}"/>
              </a:ext>
            </a:extLst>
          </p:cNvPr>
          <p:cNvSpPr/>
          <p:nvPr/>
        </p:nvSpPr>
        <p:spPr>
          <a:xfrm>
            <a:off x="962818" y="5448996"/>
            <a:ext cx="2131645" cy="198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B86B7A56-1BCB-40A0-9CAF-B14BFD4A768C}"/>
              </a:ext>
            </a:extLst>
          </p:cNvPr>
          <p:cNvSpPr/>
          <p:nvPr/>
        </p:nvSpPr>
        <p:spPr>
          <a:xfrm>
            <a:off x="4900043" y="3625913"/>
            <a:ext cx="297847" cy="3290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6DF545E0-1410-496A-B722-D2B631729AED}"/>
              </a:ext>
            </a:extLst>
          </p:cNvPr>
          <p:cNvSpPr/>
          <p:nvPr/>
        </p:nvSpPr>
        <p:spPr>
          <a:xfrm>
            <a:off x="2426788" y="2384420"/>
            <a:ext cx="362186" cy="40017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四角形: 角を丸くする 125">
            <a:extLst>
              <a:ext uri="{FF2B5EF4-FFF2-40B4-BE49-F238E27FC236}">
                <a16:creationId xmlns:a16="http://schemas.microsoft.com/office/drawing/2014/main" id="{61C32387-E219-4E78-A451-FE40DE3535C2}"/>
              </a:ext>
            </a:extLst>
          </p:cNvPr>
          <p:cNvSpPr/>
          <p:nvPr/>
        </p:nvSpPr>
        <p:spPr>
          <a:xfrm>
            <a:off x="6617893" y="236362"/>
            <a:ext cx="698745" cy="225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編集</a:t>
            </a:r>
          </a:p>
        </p:txBody>
      </p:sp>
      <p:pic>
        <p:nvPicPr>
          <p:cNvPr id="1026" name="Picture 2" descr="フリーアイコン Free Icons – 設定 Settings – everyday icons">
            <a:extLst>
              <a:ext uri="{FF2B5EF4-FFF2-40B4-BE49-F238E27FC236}">
                <a16:creationId xmlns:a16="http://schemas.microsoft.com/office/drawing/2014/main" id="{CF992C5E-6634-4F78-9456-2D4CEB484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76" y="0"/>
            <a:ext cx="526787" cy="52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四角形: 角を丸くする 127">
            <a:extLst>
              <a:ext uri="{FF2B5EF4-FFF2-40B4-BE49-F238E27FC236}">
                <a16:creationId xmlns:a16="http://schemas.microsoft.com/office/drawing/2014/main" id="{4FAEFF24-1B11-497E-B392-E8F71CBC547B}"/>
              </a:ext>
            </a:extLst>
          </p:cNvPr>
          <p:cNvSpPr/>
          <p:nvPr/>
        </p:nvSpPr>
        <p:spPr>
          <a:xfrm>
            <a:off x="4582884" y="1909080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開会式ｘｘｘ＞</a:t>
            </a: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9A01ABF5-AD19-40DB-BDD8-691369D4422D}"/>
              </a:ext>
            </a:extLst>
          </p:cNvPr>
          <p:cNvSpPr/>
          <p:nvPr/>
        </p:nvSpPr>
        <p:spPr>
          <a:xfrm>
            <a:off x="4390987" y="749691"/>
            <a:ext cx="956809" cy="973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0A52F469-7A1F-41AF-952C-C472C578D1BF}"/>
              </a:ext>
            </a:extLst>
          </p:cNvPr>
          <p:cNvSpPr/>
          <p:nvPr/>
        </p:nvSpPr>
        <p:spPr>
          <a:xfrm>
            <a:off x="4615309" y="868386"/>
            <a:ext cx="506081" cy="43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二等辺三角形 1023">
            <a:extLst>
              <a:ext uri="{FF2B5EF4-FFF2-40B4-BE49-F238E27FC236}">
                <a16:creationId xmlns:a16="http://schemas.microsoft.com/office/drawing/2014/main" id="{4DDB7564-7AD3-45DD-97EE-3D4FA94FCFB7}"/>
              </a:ext>
            </a:extLst>
          </p:cNvPr>
          <p:cNvSpPr/>
          <p:nvPr/>
        </p:nvSpPr>
        <p:spPr>
          <a:xfrm>
            <a:off x="4563712" y="1188164"/>
            <a:ext cx="592183" cy="4449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8F6228D8-2A67-4AFA-8C4D-AB38B7EAF251}"/>
              </a:ext>
            </a:extLst>
          </p:cNvPr>
          <p:cNvSpPr txBox="1"/>
          <p:nvPr/>
        </p:nvSpPr>
        <p:spPr>
          <a:xfrm>
            <a:off x="4745417" y="-1017554"/>
            <a:ext cx="281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ニックネーム</a:t>
            </a: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F0AB1D05-28C0-42B3-88D3-E35B2149FC63}"/>
              </a:ext>
            </a:extLst>
          </p:cNvPr>
          <p:cNvSpPr txBox="1"/>
          <p:nvPr/>
        </p:nvSpPr>
        <p:spPr>
          <a:xfrm>
            <a:off x="4128851" y="-473734"/>
            <a:ext cx="2777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/>
              <a:t>意気込みテキスト意気込みテキスト意気込みテキスト</a:t>
            </a:r>
          </a:p>
          <a:p>
            <a:r>
              <a:rPr kumimoji="1" lang="ja-JP" altLang="en-US" sz="800" dirty="0"/>
              <a:t>意気込みテキスト意気込みテキスト</a:t>
            </a:r>
          </a:p>
          <a:p>
            <a:endParaRPr kumimoji="1" lang="ja-JP" altLang="en-US" sz="800" dirty="0"/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837E5005-E015-43AC-9879-D2577DDF7280}"/>
              </a:ext>
            </a:extLst>
          </p:cNvPr>
          <p:cNvSpPr/>
          <p:nvPr/>
        </p:nvSpPr>
        <p:spPr>
          <a:xfrm>
            <a:off x="4119762" y="-1163171"/>
            <a:ext cx="558756" cy="58476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6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3441B98-6887-43CC-BF56-98B8D2527AFC}"/>
              </a:ext>
            </a:extLst>
          </p:cNvPr>
          <p:cNvSpPr/>
          <p:nvPr/>
        </p:nvSpPr>
        <p:spPr>
          <a:xfrm>
            <a:off x="4290203" y="592347"/>
            <a:ext cx="3071004" cy="6555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1A2606D-89E5-4A32-AAD3-0B40342250F2}"/>
              </a:ext>
            </a:extLst>
          </p:cNvPr>
          <p:cNvSpPr/>
          <p:nvPr/>
        </p:nvSpPr>
        <p:spPr>
          <a:xfrm>
            <a:off x="4305401" y="3674890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EF8713E-7AB9-46E4-A9E6-990A6499D14C}"/>
              </a:ext>
            </a:extLst>
          </p:cNvPr>
          <p:cNvSpPr/>
          <p:nvPr/>
        </p:nvSpPr>
        <p:spPr>
          <a:xfrm>
            <a:off x="5485785" y="3640351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D23FBC7-C520-4DD8-BF47-F9650162D042}"/>
              </a:ext>
            </a:extLst>
          </p:cNvPr>
          <p:cNvSpPr/>
          <p:nvPr/>
        </p:nvSpPr>
        <p:spPr>
          <a:xfrm>
            <a:off x="6512324" y="3637175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BB9A2FB-DDB4-448A-ACE4-97ECC85703C5}"/>
              </a:ext>
            </a:extLst>
          </p:cNvPr>
          <p:cNvSpPr/>
          <p:nvPr/>
        </p:nvSpPr>
        <p:spPr>
          <a:xfrm>
            <a:off x="4477929" y="4796723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88182B-8A59-4466-B621-9AA92F5A392D}"/>
              </a:ext>
            </a:extLst>
          </p:cNvPr>
          <p:cNvSpPr/>
          <p:nvPr/>
        </p:nvSpPr>
        <p:spPr>
          <a:xfrm>
            <a:off x="5444913" y="4846137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AFC0A5F-E722-435F-93EC-53C0C072C45C}"/>
              </a:ext>
            </a:extLst>
          </p:cNvPr>
          <p:cNvSpPr/>
          <p:nvPr/>
        </p:nvSpPr>
        <p:spPr>
          <a:xfrm>
            <a:off x="6506371" y="4833433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680F11A-EE51-4F20-9CAF-D864250D9F9D}"/>
              </a:ext>
            </a:extLst>
          </p:cNvPr>
          <p:cNvSpPr/>
          <p:nvPr/>
        </p:nvSpPr>
        <p:spPr>
          <a:xfrm>
            <a:off x="4505248" y="5709415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0580653-2126-4AD0-AA36-D61D569679FA}"/>
              </a:ext>
            </a:extLst>
          </p:cNvPr>
          <p:cNvSpPr/>
          <p:nvPr/>
        </p:nvSpPr>
        <p:spPr>
          <a:xfrm>
            <a:off x="5472232" y="5758829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AA5A15A-418E-4128-ABC0-3E54003BBE49}"/>
              </a:ext>
            </a:extLst>
          </p:cNvPr>
          <p:cNvSpPr/>
          <p:nvPr/>
        </p:nvSpPr>
        <p:spPr>
          <a:xfrm>
            <a:off x="6533690" y="5746125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56276C8-7AAD-4BB9-B85E-0EDC2645AC4A}"/>
              </a:ext>
            </a:extLst>
          </p:cNvPr>
          <p:cNvSpPr/>
          <p:nvPr/>
        </p:nvSpPr>
        <p:spPr>
          <a:xfrm>
            <a:off x="4365787" y="6983204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557CC1EF-02FF-4710-A56A-A01F94558D8C}"/>
              </a:ext>
            </a:extLst>
          </p:cNvPr>
          <p:cNvSpPr/>
          <p:nvPr/>
        </p:nvSpPr>
        <p:spPr>
          <a:xfrm>
            <a:off x="5496192" y="6927107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B40D541-5188-48CC-A07C-FBAE69E77D51}"/>
              </a:ext>
            </a:extLst>
          </p:cNvPr>
          <p:cNvSpPr/>
          <p:nvPr/>
        </p:nvSpPr>
        <p:spPr>
          <a:xfrm>
            <a:off x="6598660" y="6919759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C1D227E2-6196-426D-85F7-95C6BA953020}"/>
              </a:ext>
            </a:extLst>
          </p:cNvPr>
          <p:cNvSpPr/>
          <p:nvPr/>
        </p:nvSpPr>
        <p:spPr>
          <a:xfrm>
            <a:off x="4582884" y="2409310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種目を選ぶ＞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60E882F-8646-4FB3-B490-031B9C182415}"/>
              </a:ext>
            </a:extLst>
          </p:cNvPr>
          <p:cNvSpPr txBox="1"/>
          <p:nvPr/>
        </p:nvSpPr>
        <p:spPr>
          <a:xfrm>
            <a:off x="4305401" y="4363566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021DF36-EE81-4B45-BC81-2F8AAA95D2E4}"/>
              </a:ext>
            </a:extLst>
          </p:cNvPr>
          <p:cNvSpPr txBox="1"/>
          <p:nvPr/>
        </p:nvSpPr>
        <p:spPr>
          <a:xfrm>
            <a:off x="5423990" y="4378113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987361-DD38-4990-9963-87554867DD8C}"/>
              </a:ext>
            </a:extLst>
          </p:cNvPr>
          <p:cNvSpPr txBox="1"/>
          <p:nvPr/>
        </p:nvSpPr>
        <p:spPr>
          <a:xfrm>
            <a:off x="6380670" y="4349077"/>
            <a:ext cx="980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競技名ｘｘｘｘｘｘｘｘｘｘｘ</a:t>
            </a:r>
            <a:endParaRPr kumimoji="1" lang="ja-JP" altLang="en-US" sz="7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E6C5078-FB19-407F-8A14-676D2602BE36}"/>
              </a:ext>
            </a:extLst>
          </p:cNvPr>
          <p:cNvSpPr txBox="1"/>
          <p:nvPr/>
        </p:nvSpPr>
        <p:spPr>
          <a:xfrm>
            <a:off x="4515309" y="5485161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3019510-83CC-47A5-82E2-BD84640979B1}"/>
              </a:ext>
            </a:extLst>
          </p:cNvPr>
          <p:cNvSpPr txBox="1"/>
          <p:nvPr/>
        </p:nvSpPr>
        <p:spPr>
          <a:xfrm>
            <a:off x="5522549" y="5528223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C3AFF77-1568-4763-82C2-9BEF2540D739}"/>
              </a:ext>
            </a:extLst>
          </p:cNvPr>
          <p:cNvSpPr txBox="1"/>
          <p:nvPr/>
        </p:nvSpPr>
        <p:spPr>
          <a:xfrm>
            <a:off x="6655892" y="5528223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FD60F00-6934-4197-9D6D-CF9A0472732D}"/>
              </a:ext>
            </a:extLst>
          </p:cNvPr>
          <p:cNvSpPr txBox="1"/>
          <p:nvPr/>
        </p:nvSpPr>
        <p:spPr>
          <a:xfrm>
            <a:off x="4515309" y="6432162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192569F-7279-4CA1-926F-AF385D195B92}"/>
              </a:ext>
            </a:extLst>
          </p:cNvPr>
          <p:cNvSpPr txBox="1"/>
          <p:nvPr/>
        </p:nvSpPr>
        <p:spPr>
          <a:xfrm>
            <a:off x="5522549" y="6475224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AB109D1-3A62-44BF-BE3F-294B4DAB4D24}"/>
              </a:ext>
            </a:extLst>
          </p:cNvPr>
          <p:cNvSpPr txBox="1"/>
          <p:nvPr/>
        </p:nvSpPr>
        <p:spPr>
          <a:xfrm>
            <a:off x="6655892" y="6475224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8850FD3-F6E2-43B5-9E66-547D61EE8796}"/>
              </a:ext>
            </a:extLst>
          </p:cNvPr>
          <p:cNvSpPr txBox="1"/>
          <p:nvPr/>
        </p:nvSpPr>
        <p:spPr>
          <a:xfrm>
            <a:off x="4381603" y="7817783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AD92964-AFE3-4E0F-B846-FE61ABC5B4F7}"/>
              </a:ext>
            </a:extLst>
          </p:cNvPr>
          <p:cNvSpPr txBox="1"/>
          <p:nvPr/>
        </p:nvSpPr>
        <p:spPr>
          <a:xfrm>
            <a:off x="5552264" y="7755334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35374C-FC1E-44A5-A31E-D7E577CDE8F8}"/>
              </a:ext>
            </a:extLst>
          </p:cNvPr>
          <p:cNvSpPr txBox="1"/>
          <p:nvPr/>
        </p:nvSpPr>
        <p:spPr>
          <a:xfrm>
            <a:off x="6726617" y="7760690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446F78F-26AB-4BC6-A2A2-320841DE69D2}"/>
              </a:ext>
            </a:extLst>
          </p:cNvPr>
          <p:cNvSpPr txBox="1"/>
          <p:nvPr/>
        </p:nvSpPr>
        <p:spPr>
          <a:xfrm>
            <a:off x="5370121" y="1201265"/>
            <a:ext cx="1941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/>
              <a:t>意気込みテキスト意気込みテキスト意気込みテキスト</a:t>
            </a:r>
          </a:p>
          <a:p>
            <a:r>
              <a:rPr kumimoji="1" lang="ja-JP" altLang="en-US" sz="800" dirty="0"/>
              <a:t>意気込みテキスト意気込みテキスト</a:t>
            </a:r>
          </a:p>
          <a:p>
            <a:endParaRPr kumimoji="1" lang="ja-JP" altLang="en-US" sz="800" dirty="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229B288-C03A-45F5-9A60-24F2CE0C79AB}"/>
              </a:ext>
            </a:extLst>
          </p:cNvPr>
          <p:cNvCxnSpPr/>
          <p:nvPr/>
        </p:nvCxnSpPr>
        <p:spPr>
          <a:xfrm>
            <a:off x="4200446" y="3339659"/>
            <a:ext cx="3071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上の 2 つの角を切り取る 36">
            <a:extLst>
              <a:ext uri="{FF2B5EF4-FFF2-40B4-BE49-F238E27FC236}">
                <a16:creationId xmlns:a16="http://schemas.microsoft.com/office/drawing/2014/main" id="{57F18582-891C-4EDA-B9DA-1CEFD4366033}"/>
              </a:ext>
            </a:extLst>
          </p:cNvPr>
          <p:cNvSpPr/>
          <p:nvPr/>
        </p:nvSpPr>
        <p:spPr>
          <a:xfrm>
            <a:off x="4274490" y="2992022"/>
            <a:ext cx="1502433" cy="336737"/>
          </a:xfrm>
          <a:prstGeom prst="snip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クリア履歴</a:t>
            </a:r>
          </a:p>
        </p:txBody>
      </p:sp>
      <p:sp>
        <p:nvSpPr>
          <p:cNvPr id="38" name="四角形: 上の 2 つの角を切り取る 37">
            <a:extLst>
              <a:ext uri="{FF2B5EF4-FFF2-40B4-BE49-F238E27FC236}">
                <a16:creationId xmlns:a16="http://schemas.microsoft.com/office/drawing/2014/main" id="{3D69A742-A12F-418B-9587-A3DD51612D5B}"/>
              </a:ext>
            </a:extLst>
          </p:cNvPr>
          <p:cNvSpPr/>
          <p:nvPr/>
        </p:nvSpPr>
        <p:spPr>
          <a:xfrm>
            <a:off x="5788427" y="3001017"/>
            <a:ext cx="1502433" cy="336737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写真のほう</a:t>
            </a: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DE2FCFE-CE05-4C49-BAAF-ED72BEB9EBCD}"/>
              </a:ext>
            </a:extLst>
          </p:cNvPr>
          <p:cNvSpPr/>
          <p:nvPr/>
        </p:nvSpPr>
        <p:spPr>
          <a:xfrm>
            <a:off x="4836410" y="3636305"/>
            <a:ext cx="297847" cy="3290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925EF4AA-32F2-4E7C-A168-31F2D00BC8E1}"/>
              </a:ext>
            </a:extLst>
          </p:cNvPr>
          <p:cNvSpPr/>
          <p:nvPr/>
        </p:nvSpPr>
        <p:spPr>
          <a:xfrm>
            <a:off x="4582884" y="1909080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開会式ｘｘｘ＞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1E06E8B-0A64-41AF-BC07-6AC2BA2548BC}"/>
              </a:ext>
            </a:extLst>
          </p:cNvPr>
          <p:cNvSpPr/>
          <p:nvPr/>
        </p:nvSpPr>
        <p:spPr>
          <a:xfrm>
            <a:off x="4390987" y="749691"/>
            <a:ext cx="956809" cy="973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A3300EE8-56DB-4C24-9326-6C34AF9D0CC8}"/>
              </a:ext>
            </a:extLst>
          </p:cNvPr>
          <p:cNvSpPr/>
          <p:nvPr/>
        </p:nvSpPr>
        <p:spPr>
          <a:xfrm>
            <a:off x="4615309" y="868386"/>
            <a:ext cx="506081" cy="43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二等辺三角形 42">
            <a:extLst>
              <a:ext uri="{FF2B5EF4-FFF2-40B4-BE49-F238E27FC236}">
                <a16:creationId xmlns:a16="http://schemas.microsoft.com/office/drawing/2014/main" id="{5CB0BA27-923B-4909-9A7E-359EDB72B0DF}"/>
              </a:ext>
            </a:extLst>
          </p:cNvPr>
          <p:cNvSpPr/>
          <p:nvPr/>
        </p:nvSpPr>
        <p:spPr>
          <a:xfrm>
            <a:off x="4563712" y="1188164"/>
            <a:ext cx="592183" cy="4449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56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3441B98-6887-43CC-BF56-98B8D2527AFC}"/>
              </a:ext>
            </a:extLst>
          </p:cNvPr>
          <p:cNvSpPr/>
          <p:nvPr/>
        </p:nvSpPr>
        <p:spPr>
          <a:xfrm>
            <a:off x="572041" y="705030"/>
            <a:ext cx="3071004" cy="6555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56276C8-7AAD-4BB9-B85E-0EDC2645AC4A}"/>
              </a:ext>
            </a:extLst>
          </p:cNvPr>
          <p:cNvSpPr/>
          <p:nvPr/>
        </p:nvSpPr>
        <p:spPr>
          <a:xfrm>
            <a:off x="602169" y="7112092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557CC1EF-02FF-4710-A56A-A01F94558D8C}"/>
              </a:ext>
            </a:extLst>
          </p:cNvPr>
          <p:cNvSpPr/>
          <p:nvPr/>
        </p:nvSpPr>
        <p:spPr>
          <a:xfrm>
            <a:off x="1732574" y="7055995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B40D541-5188-48CC-A07C-FBAE69E77D51}"/>
              </a:ext>
            </a:extLst>
          </p:cNvPr>
          <p:cNvSpPr/>
          <p:nvPr/>
        </p:nvSpPr>
        <p:spPr>
          <a:xfrm>
            <a:off x="2835042" y="7048647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8850FD3-F6E2-43B5-9E66-547D61EE8796}"/>
              </a:ext>
            </a:extLst>
          </p:cNvPr>
          <p:cNvSpPr txBox="1"/>
          <p:nvPr/>
        </p:nvSpPr>
        <p:spPr>
          <a:xfrm>
            <a:off x="4381603" y="7817783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AD92964-AFE3-4E0F-B846-FE61ABC5B4F7}"/>
              </a:ext>
            </a:extLst>
          </p:cNvPr>
          <p:cNvSpPr txBox="1"/>
          <p:nvPr/>
        </p:nvSpPr>
        <p:spPr>
          <a:xfrm>
            <a:off x="5552264" y="7755334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35374C-FC1E-44A5-A31E-D7E577CDE8F8}"/>
              </a:ext>
            </a:extLst>
          </p:cNvPr>
          <p:cNvSpPr txBox="1"/>
          <p:nvPr/>
        </p:nvSpPr>
        <p:spPr>
          <a:xfrm>
            <a:off x="6726617" y="7760690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92BD1F8-DEC2-CF4A-BC99-AE1A850A8635}"/>
              </a:ext>
            </a:extLst>
          </p:cNvPr>
          <p:cNvSpPr txBox="1"/>
          <p:nvPr/>
        </p:nvSpPr>
        <p:spPr>
          <a:xfrm>
            <a:off x="318052" y="223015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Index.js</a:t>
            </a:r>
            <a:r>
              <a:rPr kumimoji="1" lang="en-US" altLang="ja-JP" dirty="0"/>
              <a:t> (</a:t>
            </a:r>
            <a:r>
              <a:rPr kumimoji="1" lang="ja-JP" altLang="en-US"/>
              <a:t>ログインしなくても見れるページ）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03C4DE6-0D5A-C74D-A1B7-32E2283F6913}"/>
              </a:ext>
            </a:extLst>
          </p:cNvPr>
          <p:cNvSpPr/>
          <p:nvPr/>
        </p:nvSpPr>
        <p:spPr>
          <a:xfrm>
            <a:off x="4139133" y="721235"/>
            <a:ext cx="7958132" cy="6555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3233E303-8D9C-494A-BE3E-C4E2151BE204}"/>
              </a:ext>
            </a:extLst>
          </p:cNvPr>
          <p:cNvSpPr/>
          <p:nvPr/>
        </p:nvSpPr>
        <p:spPr>
          <a:xfrm>
            <a:off x="4429932" y="937488"/>
            <a:ext cx="7235483" cy="16583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1">
            <a:extLst>
              <a:ext uri="{FF2B5EF4-FFF2-40B4-BE49-F238E27FC236}">
                <a16:creationId xmlns:a16="http://schemas.microsoft.com/office/drawing/2014/main" id="{9BBD93CB-773A-B14F-9499-ABE647F1881E}"/>
              </a:ext>
            </a:extLst>
          </p:cNvPr>
          <p:cNvSpPr/>
          <p:nvPr/>
        </p:nvSpPr>
        <p:spPr>
          <a:xfrm>
            <a:off x="6096000" y="1460577"/>
            <a:ext cx="3827034" cy="732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オレリンピックヘッダー</a:t>
            </a:r>
          </a:p>
        </p:txBody>
      </p:sp>
      <p:sp>
        <p:nvSpPr>
          <p:cNvPr id="56" name="四角形: 角を丸くする 39">
            <a:extLst>
              <a:ext uri="{FF2B5EF4-FFF2-40B4-BE49-F238E27FC236}">
                <a16:creationId xmlns:a16="http://schemas.microsoft.com/office/drawing/2014/main" id="{5DFEC50B-F6C4-AE4B-9EE7-0D6540AFDAFA}"/>
              </a:ext>
            </a:extLst>
          </p:cNvPr>
          <p:cNvSpPr/>
          <p:nvPr/>
        </p:nvSpPr>
        <p:spPr>
          <a:xfrm>
            <a:off x="6574003" y="2698585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ログイン</a:t>
            </a:r>
            <a:endParaRPr kumimoji="1" lang="ja-JP" altLang="en-US" dirty="0"/>
          </a:p>
        </p:txBody>
      </p:sp>
      <p:sp>
        <p:nvSpPr>
          <p:cNvPr id="57" name="四角形: 角を丸くする 39">
            <a:extLst>
              <a:ext uri="{FF2B5EF4-FFF2-40B4-BE49-F238E27FC236}">
                <a16:creationId xmlns:a16="http://schemas.microsoft.com/office/drawing/2014/main" id="{5A8C8166-59A6-0A4F-9C36-9D707AB57666}"/>
              </a:ext>
            </a:extLst>
          </p:cNvPr>
          <p:cNvSpPr/>
          <p:nvPr/>
        </p:nvSpPr>
        <p:spPr>
          <a:xfrm>
            <a:off x="6574002" y="4075681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NEWS</a:t>
            </a:r>
            <a:endParaRPr kumimoji="1" lang="ja-JP" altLang="en-US" dirty="0"/>
          </a:p>
        </p:txBody>
      </p:sp>
      <p:sp>
        <p:nvSpPr>
          <p:cNvPr id="59" name="四角形: 角を丸くする 39">
            <a:extLst>
              <a:ext uri="{FF2B5EF4-FFF2-40B4-BE49-F238E27FC236}">
                <a16:creationId xmlns:a16="http://schemas.microsoft.com/office/drawing/2014/main" id="{049AC739-D06A-9541-8B6B-1C889F8C0979}"/>
              </a:ext>
            </a:extLst>
          </p:cNvPr>
          <p:cNvSpPr/>
          <p:nvPr/>
        </p:nvSpPr>
        <p:spPr>
          <a:xfrm>
            <a:off x="6574003" y="3347214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ABOUT</a:t>
            </a:r>
            <a:endParaRPr kumimoji="1" lang="ja-JP" altLang="en-US" dirty="0"/>
          </a:p>
        </p:txBody>
      </p:sp>
      <p:sp>
        <p:nvSpPr>
          <p:cNvPr id="50" name="四角形: 角を丸くする 39">
            <a:extLst>
              <a:ext uri="{FF2B5EF4-FFF2-40B4-BE49-F238E27FC236}">
                <a16:creationId xmlns:a16="http://schemas.microsoft.com/office/drawing/2014/main" id="{1D9142CA-14A3-8642-A880-0EF771907DC2}"/>
              </a:ext>
            </a:extLst>
          </p:cNvPr>
          <p:cNvSpPr/>
          <p:nvPr/>
        </p:nvSpPr>
        <p:spPr>
          <a:xfrm>
            <a:off x="6574001" y="4732300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探す</a:t>
            </a:r>
            <a:endParaRPr kumimoji="1" lang="ja-JP" altLang="en-US" dirty="0"/>
          </a:p>
        </p:txBody>
      </p:sp>
      <p:sp>
        <p:nvSpPr>
          <p:cNvPr id="52" name="楕円 41">
            <a:extLst>
              <a:ext uri="{FF2B5EF4-FFF2-40B4-BE49-F238E27FC236}">
                <a16:creationId xmlns:a16="http://schemas.microsoft.com/office/drawing/2014/main" id="{FA34B549-A7F8-6E49-A4ED-5E8B50BF1814}"/>
              </a:ext>
            </a:extLst>
          </p:cNvPr>
          <p:cNvSpPr/>
          <p:nvPr/>
        </p:nvSpPr>
        <p:spPr>
          <a:xfrm>
            <a:off x="687202" y="932709"/>
            <a:ext cx="2548979" cy="792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オレリンピックヘッダー</a:t>
            </a:r>
          </a:p>
        </p:txBody>
      </p:sp>
      <p:sp>
        <p:nvSpPr>
          <p:cNvPr id="58" name="四角形: 角を丸くする 39">
            <a:extLst>
              <a:ext uri="{FF2B5EF4-FFF2-40B4-BE49-F238E27FC236}">
                <a16:creationId xmlns:a16="http://schemas.microsoft.com/office/drawing/2014/main" id="{CE3C21FB-CD39-D74D-839F-66534DA6A2FA}"/>
              </a:ext>
            </a:extLst>
          </p:cNvPr>
          <p:cNvSpPr/>
          <p:nvPr/>
        </p:nvSpPr>
        <p:spPr>
          <a:xfrm>
            <a:off x="854609" y="2193500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ログイン</a:t>
            </a:r>
            <a:endParaRPr kumimoji="1" lang="ja-JP" altLang="en-US" dirty="0"/>
          </a:p>
        </p:txBody>
      </p:sp>
      <p:sp>
        <p:nvSpPr>
          <p:cNvPr id="60" name="四角形: 角を丸くする 39">
            <a:extLst>
              <a:ext uri="{FF2B5EF4-FFF2-40B4-BE49-F238E27FC236}">
                <a16:creationId xmlns:a16="http://schemas.microsoft.com/office/drawing/2014/main" id="{A8D2B693-9ACC-1647-A617-A402AD7D7028}"/>
              </a:ext>
            </a:extLst>
          </p:cNvPr>
          <p:cNvSpPr/>
          <p:nvPr/>
        </p:nvSpPr>
        <p:spPr>
          <a:xfrm>
            <a:off x="854608" y="3570596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NEWS</a:t>
            </a:r>
            <a:endParaRPr kumimoji="1" lang="ja-JP" altLang="en-US" dirty="0"/>
          </a:p>
        </p:txBody>
      </p:sp>
      <p:sp>
        <p:nvSpPr>
          <p:cNvPr id="61" name="四角形: 角を丸くする 39">
            <a:extLst>
              <a:ext uri="{FF2B5EF4-FFF2-40B4-BE49-F238E27FC236}">
                <a16:creationId xmlns:a16="http://schemas.microsoft.com/office/drawing/2014/main" id="{4F694877-5D38-784B-9F14-E80070FBA4EF}"/>
              </a:ext>
            </a:extLst>
          </p:cNvPr>
          <p:cNvSpPr/>
          <p:nvPr/>
        </p:nvSpPr>
        <p:spPr>
          <a:xfrm>
            <a:off x="854609" y="2842129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ABOUT</a:t>
            </a:r>
            <a:endParaRPr kumimoji="1" lang="ja-JP" altLang="en-US" dirty="0"/>
          </a:p>
        </p:txBody>
      </p:sp>
      <p:sp>
        <p:nvSpPr>
          <p:cNvPr id="62" name="四角形: 角を丸くする 39">
            <a:extLst>
              <a:ext uri="{FF2B5EF4-FFF2-40B4-BE49-F238E27FC236}">
                <a16:creationId xmlns:a16="http://schemas.microsoft.com/office/drawing/2014/main" id="{0F55A35B-0E49-9A45-AD4F-5ABD583DD52E}"/>
              </a:ext>
            </a:extLst>
          </p:cNvPr>
          <p:cNvSpPr/>
          <p:nvPr/>
        </p:nvSpPr>
        <p:spPr>
          <a:xfrm>
            <a:off x="854608" y="4320192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探す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46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3441B98-6887-43CC-BF56-98B8D2527AFC}"/>
              </a:ext>
            </a:extLst>
          </p:cNvPr>
          <p:cNvSpPr/>
          <p:nvPr/>
        </p:nvSpPr>
        <p:spPr>
          <a:xfrm>
            <a:off x="526585" y="721235"/>
            <a:ext cx="3071004" cy="6555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1A2606D-89E5-4A32-AAD3-0B40342250F2}"/>
              </a:ext>
            </a:extLst>
          </p:cNvPr>
          <p:cNvSpPr/>
          <p:nvPr/>
        </p:nvSpPr>
        <p:spPr>
          <a:xfrm>
            <a:off x="644614" y="3835346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EF8713E-7AB9-46E4-A9E6-990A6499D14C}"/>
              </a:ext>
            </a:extLst>
          </p:cNvPr>
          <p:cNvSpPr/>
          <p:nvPr/>
        </p:nvSpPr>
        <p:spPr>
          <a:xfrm>
            <a:off x="1722167" y="3769239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D23FBC7-C520-4DD8-BF47-F9650162D042}"/>
              </a:ext>
            </a:extLst>
          </p:cNvPr>
          <p:cNvSpPr/>
          <p:nvPr/>
        </p:nvSpPr>
        <p:spPr>
          <a:xfrm>
            <a:off x="2748706" y="3766063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BB9A2FB-DDB4-448A-ACE4-97ECC85703C5}"/>
              </a:ext>
            </a:extLst>
          </p:cNvPr>
          <p:cNvSpPr/>
          <p:nvPr/>
        </p:nvSpPr>
        <p:spPr>
          <a:xfrm>
            <a:off x="714311" y="4925611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88182B-8A59-4466-B621-9AA92F5A392D}"/>
              </a:ext>
            </a:extLst>
          </p:cNvPr>
          <p:cNvSpPr/>
          <p:nvPr/>
        </p:nvSpPr>
        <p:spPr>
          <a:xfrm>
            <a:off x="1681295" y="4975025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AFC0A5F-E722-435F-93EC-53C0C072C45C}"/>
              </a:ext>
            </a:extLst>
          </p:cNvPr>
          <p:cNvSpPr/>
          <p:nvPr/>
        </p:nvSpPr>
        <p:spPr>
          <a:xfrm>
            <a:off x="2742753" y="4962321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680F11A-EE51-4F20-9CAF-D864250D9F9D}"/>
              </a:ext>
            </a:extLst>
          </p:cNvPr>
          <p:cNvSpPr/>
          <p:nvPr/>
        </p:nvSpPr>
        <p:spPr>
          <a:xfrm>
            <a:off x="741630" y="5838303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0580653-2126-4AD0-AA36-D61D569679FA}"/>
              </a:ext>
            </a:extLst>
          </p:cNvPr>
          <p:cNvSpPr/>
          <p:nvPr/>
        </p:nvSpPr>
        <p:spPr>
          <a:xfrm>
            <a:off x="1708614" y="5887717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AA5A15A-418E-4128-ABC0-3E54003BBE49}"/>
              </a:ext>
            </a:extLst>
          </p:cNvPr>
          <p:cNvSpPr/>
          <p:nvPr/>
        </p:nvSpPr>
        <p:spPr>
          <a:xfrm>
            <a:off x="2770072" y="5875013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56276C8-7AAD-4BB9-B85E-0EDC2645AC4A}"/>
              </a:ext>
            </a:extLst>
          </p:cNvPr>
          <p:cNvSpPr/>
          <p:nvPr/>
        </p:nvSpPr>
        <p:spPr>
          <a:xfrm>
            <a:off x="602169" y="7112092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557CC1EF-02FF-4710-A56A-A01F94558D8C}"/>
              </a:ext>
            </a:extLst>
          </p:cNvPr>
          <p:cNvSpPr/>
          <p:nvPr/>
        </p:nvSpPr>
        <p:spPr>
          <a:xfrm>
            <a:off x="1732574" y="7055995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B40D541-5188-48CC-A07C-FBAE69E77D51}"/>
              </a:ext>
            </a:extLst>
          </p:cNvPr>
          <p:cNvSpPr/>
          <p:nvPr/>
        </p:nvSpPr>
        <p:spPr>
          <a:xfrm>
            <a:off x="2835042" y="7048647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C1D227E2-6196-426D-85F7-95C6BA953020}"/>
              </a:ext>
            </a:extLst>
          </p:cNvPr>
          <p:cNvSpPr/>
          <p:nvPr/>
        </p:nvSpPr>
        <p:spPr>
          <a:xfrm>
            <a:off x="819266" y="2538198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種目を選ぶ＞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60E882F-8646-4FB3-B490-031B9C182415}"/>
              </a:ext>
            </a:extLst>
          </p:cNvPr>
          <p:cNvSpPr txBox="1"/>
          <p:nvPr/>
        </p:nvSpPr>
        <p:spPr>
          <a:xfrm>
            <a:off x="541783" y="4492454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021DF36-EE81-4B45-BC81-2F8AAA95D2E4}"/>
              </a:ext>
            </a:extLst>
          </p:cNvPr>
          <p:cNvSpPr txBox="1"/>
          <p:nvPr/>
        </p:nvSpPr>
        <p:spPr>
          <a:xfrm>
            <a:off x="1660372" y="4507001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987361-DD38-4990-9963-87554867DD8C}"/>
              </a:ext>
            </a:extLst>
          </p:cNvPr>
          <p:cNvSpPr txBox="1"/>
          <p:nvPr/>
        </p:nvSpPr>
        <p:spPr>
          <a:xfrm>
            <a:off x="2617052" y="4477965"/>
            <a:ext cx="980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競技名ｘｘｘｘｘｘｘｘｘｘｘ</a:t>
            </a:r>
            <a:endParaRPr kumimoji="1" lang="ja-JP" altLang="en-US" sz="7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E6C5078-FB19-407F-8A14-676D2602BE36}"/>
              </a:ext>
            </a:extLst>
          </p:cNvPr>
          <p:cNvSpPr txBox="1"/>
          <p:nvPr/>
        </p:nvSpPr>
        <p:spPr>
          <a:xfrm>
            <a:off x="751691" y="5614049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3019510-83CC-47A5-82E2-BD84640979B1}"/>
              </a:ext>
            </a:extLst>
          </p:cNvPr>
          <p:cNvSpPr txBox="1"/>
          <p:nvPr/>
        </p:nvSpPr>
        <p:spPr>
          <a:xfrm>
            <a:off x="1758931" y="5657111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C3AFF77-1568-4763-82C2-9BEF2540D739}"/>
              </a:ext>
            </a:extLst>
          </p:cNvPr>
          <p:cNvSpPr txBox="1"/>
          <p:nvPr/>
        </p:nvSpPr>
        <p:spPr>
          <a:xfrm>
            <a:off x="2892274" y="5657111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FD60F00-6934-4197-9D6D-CF9A0472732D}"/>
              </a:ext>
            </a:extLst>
          </p:cNvPr>
          <p:cNvSpPr txBox="1"/>
          <p:nvPr/>
        </p:nvSpPr>
        <p:spPr>
          <a:xfrm>
            <a:off x="751691" y="6561050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192569F-7279-4CA1-926F-AF385D195B92}"/>
              </a:ext>
            </a:extLst>
          </p:cNvPr>
          <p:cNvSpPr txBox="1"/>
          <p:nvPr/>
        </p:nvSpPr>
        <p:spPr>
          <a:xfrm>
            <a:off x="1758931" y="6604112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AB109D1-3A62-44BF-BE3F-294B4DAB4D24}"/>
              </a:ext>
            </a:extLst>
          </p:cNvPr>
          <p:cNvSpPr txBox="1"/>
          <p:nvPr/>
        </p:nvSpPr>
        <p:spPr>
          <a:xfrm>
            <a:off x="2892274" y="6604112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8850FD3-F6E2-43B5-9E66-547D61EE8796}"/>
              </a:ext>
            </a:extLst>
          </p:cNvPr>
          <p:cNvSpPr txBox="1"/>
          <p:nvPr/>
        </p:nvSpPr>
        <p:spPr>
          <a:xfrm>
            <a:off x="4381603" y="7817783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AD92964-AFE3-4E0F-B846-FE61ABC5B4F7}"/>
              </a:ext>
            </a:extLst>
          </p:cNvPr>
          <p:cNvSpPr txBox="1"/>
          <p:nvPr/>
        </p:nvSpPr>
        <p:spPr>
          <a:xfrm>
            <a:off x="5552264" y="7755334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35374C-FC1E-44A5-A31E-D7E577CDE8F8}"/>
              </a:ext>
            </a:extLst>
          </p:cNvPr>
          <p:cNvSpPr txBox="1"/>
          <p:nvPr/>
        </p:nvSpPr>
        <p:spPr>
          <a:xfrm>
            <a:off x="6726617" y="7760690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446F78F-26AB-4BC6-A2A2-320841DE69D2}"/>
              </a:ext>
            </a:extLst>
          </p:cNvPr>
          <p:cNvSpPr txBox="1"/>
          <p:nvPr/>
        </p:nvSpPr>
        <p:spPr>
          <a:xfrm>
            <a:off x="1606503" y="1330153"/>
            <a:ext cx="1941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/>
              <a:t>意気込みテキスト意気込みテキスト意気込みテキスト</a:t>
            </a:r>
          </a:p>
          <a:p>
            <a:r>
              <a:rPr kumimoji="1" lang="ja-JP" altLang="en-US" sz="800" dirty="0"/>
              <a:t>意気込みテキスト意気込みテキスト</a:t>
            </a:r>
          </a:p>
          <a:p>
            <a:endParaRPr kumimoji="1" lang="ja-JP" altLang="en-US" sz="800" dirty="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229B288-C03A-45F5-9A60-24F2CE0C79AB}"/>
              </a:ext>
            </a:extLst>
          </p:cNvPr>
          <p:cNvCxnSpPr/>
          <p:nvPr/>
        </p:nvCxnSpPr>
        <p:spPr>
          <a:xfrm>
            <a:off x="436828" y="3468547"/>
            <a:ext cx="3071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上の 2 つの角を切り取る 36">
            <a:extLst>
              <a:ext uri="{FF2B5EF4-FFF2-40B4-BE49-F238E27FC236}">
                <a16:creationId xmlns:a16="http://schemas.microsoft.com/office/drawing/2014/main" id="{57F18582-891C-4EDA-B9DA-1CEFD4366033}"/>
              </a:ext>
            </a:extLst>
          </p:cNvPr>
          <p:cNvSpPr/>
          <p:nvPr/>
        </p:nvSpPr>
        <p:spPr>
          <a:xfrm>
            <a:off x="510872" y="3120910"/>
            <a:ext cx="1502433" cy="336737"/>
          </a:xfrm>
          <a:prstGeom prst="snip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クリア履歴</a:t>
            </a:r>
          </a:p>
        </p:txBody>
      </p:sp>
      <p:sp>
        <p:nvSpPr>
          <p:cNvPr id="38" name="四角形: 上の 2 つの角を切り取る 37">
            <a:extLst>
              <a:ext uri="{FF2B5EF4-FFF2-40B4-BE49-F238E27FC236}">
                <a16:creationId xmlns:a16="http://schemas.microsoft.com/office/drawing/2014/main" id="{3D69A742-A12F-418B-9587-A3DD51612D5B}"/>
              </a:ext>
            </a:extLst>
          </p:cNvPr>
          <p:cNvSpPr/>
          <p:nvPr/>
        </p:nvSpPr>
        <p:spPr>
          <a:xfrm>
            <a:off x="2024809" y="3129905"/>
            <a:ext cx="1502433" cy="336737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写真のほう</a:t>
            </a: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DE2FCFE-CE05-4C49-BAAF-ED72BEB9EBCD}"/>
              </a:ext>
            </a:extLst>
          </p:cNvPr>
          <p:cNvSpPr/>
          <p:nvPr/>
        </p:nvSpPr>
        <p:spPr>
          <a:xfrm>
            <a:off x="1072792" y="3765193"/>
            <a:ext cx="297847" cy="3290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925EF4AA-32F2-4E7C-A168-31F2D00BC8E1}"/>
              </a:ext>
            </a:extLst>
          </p:cNvPr>
          <p:cNvSpPr/>
          <p:nvPr/>
        </p:nvSpPr>
        <p:spPr>
          <a:xfrm>
            <a:off x="819266" y="2037968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開会式ｘｘｘ＞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ED3F880-FC19-604A-A4C8-FEDD9287A9DE}"/>
              </a:ext>
            </a:extLst>
          </p:cNvPr>
          <p:cNvGrpSpPr/>
          <p:nvPr/>
        </p:nvGrpSpPr>
        <p:grpSpPr>
          <a:xfrm>
            <a:off x="627369" y="878579"/>
            <a:ext cx="956809" cy="973255"/>
            <a:chOff x="627369" y="878579"/>
            <a:chExt cx="956809" cy="973255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1E06E8B-0A64-41AF-BC07-6AC2BA2548BC}"/>
                </a:ext>
              </a:extLst>
            </p:cNvPr>
            <p:cNvSpPr/>
            <p:nvPr/>
          </p:nvSpPr>
          <p:spPr>
            <a:xfrm>
              <a:off x="627369" y="878579"/>
              <a:ext cx="956809" cy="9732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A3300EE8-56DB-4C24-9326-6C34AF9D0CC8}"/>
                </a:ext>
              </a:extLst>
            </p:cNvPr>
            <p:cNvSpPr/>
            <p:nvPr/>
          </p:nvSpPr>
          <p:spPr>
            <a:xfrm>
              <a:off x="851691" y="997274"/>
              <a:ext cx="506081" cy="430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5CB0BA27-923B-4909-9A7E-359EDB72B0DF}"/>
                </a:ext>
              </a:extLst>
            </p:cNvPr>
            <p:cNvSpPr/>
            <p:nvPr/>
          </p:nvSpPr>
          <p:spPr>
            <a:xfrm>
              <a:off x="800094" y="1317052"/>
              <a:ext cx="592183" cy="4449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92BD1F8-DEC2-CF4A-BC99-AE1A850A8635}"/>
              </a:ext>
            </a:extLst>
          </p:cNvPr>
          <p:cNvSpPr txBox="1"/>
          <p:nvPr/>
        </p:nvSpPr>
        <p:spPr>
          <a:xfrm>
            <a:off x="318052" y="223015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Main Page</a:t>
            </a:r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03C4DE6-0D5A-C74D-A1B7-32E2283F6913}"/>
              </a:ext>
            </a:extLst>
          </p:cNvPr>
          <p:cNvSpPr/>
          <p:nvPr/>
        </p:nvSpPr>
        <p:spPr>
          <a:xfrm>
            <a:off x="4139133" y="721235"/>
            <a:ext cx="7958132" cy="6555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3E53BBB9-AFD1-D641-85A3-DBDF4BA95613}"/>
              </a:ext>
            </a:extLst>
          </p:cNvPr>
          <p:cNvGrpSpPr/>
          <p:nvPr/>
        </p:nvGrpSpPr>
        <p:grpSpPr>
          <a:xfrm>
            <a:off x="6096000" y="1622540"/>
            <a:ext cx="956809" cy="973255"/>
            <a:chOff x="627369" y="878579"/>
            <a:chExt cx="956809" cy="973255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3233E303-8D9C-494A-BE3E-C4E2151BE204}"/>
                </a:ext>
              </a:extLst>
            </p:cNvPr>
            <p:cNvSpPr/>
            <p:nvPr/>
          </p:nvSpPr>
          <p:spPr>
            <a:xfrm>
              <a:off x="627369" y="878579"/>
              <a:ext cx="956809" cy="9732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1">
              <a:extLst>
                <a:ext uri="{FF2B5EF4-FFF2-40B4-BE49-F238E27FC236}">
                  <a16:creationId xmlns:a16="http://schemas.microsoft.com/office/drawing/2014/main" id="{9BBD93CB-773A-B14F-9499-ABE647F1881E}"/>
                </a:ext>
              </a:extLst>
            </p:cNvPr>
            <p:cNvSpPr/>
            <p:nvPr/>
          </p:nvSpPr>
          <p:spPr>
            <a:xfrm>
              <a:off x="851691" y="997274"/>
              <a:ext cx="506081" cy="430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二等辺三角形 42">
              <a:extLst>
                <a:ext uri="{FF2B5EF4-FFF2-40B4-BE49-F238E27FC236}">
                  <a16:creationId xmlns:a16="http://schemas.microsoft.com/office/drawing/2014/main" id="{DF7BF3AC-4A22-D54E-9808-0374005D3FC3}"/>
                </a:ext>
              </a:extLst>
            </p:cNvPr>
            <p:cNvSpPr/>
            <p:nvPr/>
          </p:nvSpPr>
          <p:spPr>
            <a:xfrm>
              <a:off x="800094" y="1317052"/>
              <a:ext cx="592183" cy="4449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FDCCCDB-29AF-824D-9EC3-3FD56F213FD3}"/>
              </a:ext>
            </a:extLst>
          </p:cNvPr>
          <p:cNvSpPr txBox="1"/>
          <p:nvPr/>
        </p:nvSpPr>
        <p:spPr>
          <a:xfrm>
            <a:off x="7319131" y="2011020"/>
            <a:ext cx="1941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/>
              <a:t>意気込みテキスト意気込みテキスト意気込みテキスト</a:t>
            </a:r>
          </a:p>
          <a:p>
            <a:r>
              <a:rPr kumimoji="1" lang="ja-JP" altLang="en-US" sz="800" dirty="0"/>
              <a:t>意気込みテキスト意気込みテキスト</a:t>
            </a:r>
          </a:p>
          <a:p>
            <a:endParaRPr kumimoji="1" lang="ja-JP" altLang="en-US" sz="8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450C9E9-8381-5B4F-8F1B-51DBBA760F5F}"/>
              </a:ext>
            </a:extLst>
          </p:cNvPr>
          <p:cNvSpPr txBox="1"/>
          <p:nvPr/>
        </p:nvSpPr>
        <p:spPr>
          <a:xfrm>
            <a:off x="1616279" y="937487"/>
            <a:ext cx="281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ニックネーム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1824CBF-82C7-6849-AE07-74606AB2A4F4}"/>
              </a:ext>
            </a:extLst>
          </p:cNvPr>
          <p:cNvSpPr txBox="1"/>
          <p:nvPr/>
        </p:nvSpPr>
        <p:spPr>
          <a:xfrm>
            <a:off x="7319131" y="1648533"/>
            <a:ext cx="281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ニックネーム</a:t>
            </a:r>
          </a:p>
        </p:txBody>
      </p:sp>
      <p:sp>
        <p:nvSpPr>
          <p:cNvPr id="56" name="四角形: 角を丸くする 39">
            <a:extLst>
              <a:ext uri="{FF2B5EF4-FFF2-40B4-BE49-F238E27FC236}">
                <a16:creationId xmlns:a16="http://schemas.microsoft.com/office/drawing/2014/main" id="{5DFEC50B-F6C4-AE4B-9EE7-0D6540AFDAFA}"/>
              </a:ext>
            </a:extLst>
          </p:cNvPr>
          <p:cNvSpPr/>
          <p:nvPr/>
        </p:nvSpPr>
        <p:spPr>
          <a:xfrm>
            <a:off x="6574003" y="2698585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開会式ｘｘｘ＞</a:t>
            </a:r>
          </a:p>
        </p:txBody>
      </p:sp>
      <p:sp>
        <p:nvSpPr>
          <p:cNvPr id="57" name="四角形: 角を丸くする 39">
            <a:extLst>
              <a:ext uri="{FF2B5EF4-FFF2-40B4-BE49-F238E27FC236}">
                <a16:creationId xmlns:a16="http://schemas.microsoft.com/office/drawing/2014/main" id="{5A8C8166-59A6-0A4F-9C36-9D707AB57666}"/>
              </a:ext>
            </a:extLst>
          </p:cNvPr>
          <p:cNvSpPr/>
          <p:nvPr/>
        </p:nvSpPr>
        <p:spPr>
          <a:xfrm>
            <a:off x="8081712" y="3250982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写真一覧</a:t>
            </a:r>
            <a:endParaRPr kumimoji="1" lang="ja-JP" altLang="en-US" dirty="0"/>
          </a:p>
        </p:txBody>
      </p:sp>
      <p:sp>
        <p:nvSpPr>
          <p:cNvPr id="59" name="四角形: 角を丸くする 39">
            <a:extLst>
              <a:ext uri="{FF2B5EF4-FFF2-40B4-BE49-F238E27FC236}">
                <a16:creationId xmlns:a16="http://schemas.microsoft.com/office/drawing/2014/main" id="{049AC739-D06A-9541-8B6B-1C889F8C0979}"/>
              </a:ext>
            </a:extLst>
          </p:cNvPr>
          <p:cNvSpPr/>
          <p:nvPr/>
        </p:nvSpPr>
        <p:spPr>
          <a:xfrm>
            <a:off x="5270406" y="3250982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クリア履歴</a:t>
            </a:r>
            <a:endParaRPr kumimoji="1" lang="ja-JP" altLang="en-US" dirty="0"/>
          </a:p>
        </p:txBody>
      </p:sp>
      <p:sp>
        <p:nvSpPr>
          <p:cNvPr id="50" name="楕円 5">
            <a:extLst>
              <a:ext uri="{FF2B5EF4-FFF2-40B4-BE49-F238E27FC236}">
                <a16:creationId xmlns:a16="http://schemas.microsoft.com/office/drawing/2014/main" id="{5DF91234-D955-F74A-BD18-85F7981DB31B}"/>
              </a:ext>
            </a:extLst>
          </p:cNvPr>
          <p:cNvSpPr/>
          <p:nvPr/>
        </p:nvSpPr>
        <p:spPr>
          <a:xfrm>
            <a:off x="7055173" y="4015870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6">
            <a:extLst>
              <a:ext uri="{FF2B5EF4-FFF2-40B4-BE49-F238E27FC236}">
                <a16:creationId xmlns:a16="http://schemas.microsoft.com/office/drawing/2014/main" id="{259BDD85-2555-744D-A440-80C2B26CBA5A}"/>
              </a:ext>
            </a:extLst>
          </p:cNvPr>
          <p:cNvSpPr/>
          <p:nvPr/>
        </p:nvSpPr>
        <p:spPr>
          <a:xfrm>
            <a:off x="8081712" y="4012694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8">
            <a:extLst>
              <a:ext uri="{FF2B5EF4-FFF2-40B4-BE49-F238E27FC236}">
                <a16:creationId xmlns:a16="http://schemas.microsoft.com/office/drawing/2014/main" id="{B79B0FFA-D32D-7A4F-BFF3-A7E8AC2F04BC}"/>
              </a:ext>
            </a:extLst>
          </p:cNvPr>
          <p:cNvSpPr/>
          <p:nvPr/>
        </p:nvSpPr>
        <p:spPr>
          <a:xfrm>
            <a:off x="6047317" y="5172242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9">
            <a:extLst>
              <a:ext uri="{FF2B5EF4-FFF2-40B4-BE49-F238E27FC236}">
                <a16:creationId xmlns:a16="http://schemas.microsoft.com/office/drawing/2014/main" id="{677073A2-8805-E940-B10A-F3ACB04817B7}"/>
              </a:ext>
            </a:extLst>
          </p:cNvPr>
          <p:cNvSpPr/>
          <p:nvPr/>
        </p:nvSpPr>
        <p:spPr>
          <a:xfrm>
            <a:off x="7014301" y="5221656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10">
            <a:extLst>
              <a:ext uri="{FF2B5EF4-FFF2-40B4-BE49-F238E27FC236}">
                <a16:creationId xmlns:a16="http://schemas.microsoft.com/office/drawing/2014/main" id="{1DD8D591-6C1C-3C45-A431-A3C868AE617E}"/>
              </a:ext>
            </a:extLst>
          </p:cNvPr>
          <p:cNvSpPr/>
          <p:nvPr/>
        </p:nvSpPr>
        <p:spPr>
          <a:xfrm>
            <a:off x="8075759" y="5208952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12">
            <a:extLst>
              <a:ext uri="{FF2B5EF4-FFF2-40B4-BE49-F238E27FC236}">
                <a16:creationId xmlns:a16="http://schemas.microsoft.com/office/drawing/2014/main" id="{E4F7BDCB-6E5D-5841-AEBF-8F31E040A268}"/>
              </a:ext>
            </a:extLst>
          </p:cNvPr>
          <p:cNvSpPr/>
          <p:nvPr/>
        </p:nvSpPr>
        <p:spPr>
          <a:xfrm>
            <a:off x="6074636" y="6084934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13">
            <a:extLst>
              <a:ext uri="{FF2B5EF4-FFF2-40B4-BE49-F238E27FC236}">
                <a16:creationId xmlns:a16="http://schemas.microsoft.com/office/drawing/2014/main" id="{102D2409-72C1-DB41-B2D8-ADE27B4F9E40}"/>
              </a:ext>
            </a:extLst>
          </p:cNvPr>
          <p:cNvSpPr/>
          <p:nvPr/>
        </p:nvSpPr>
        <p:spPr>
          <a:xfrm>
            <a:off x="7041620" y="6134348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D13D71B-3A8B-F84C-910A-39BD432FFB6E}"/>
              </a:ext>
            </a:extLst>
          </p:cNvPr>
          <p:cNvSpPr txBox="1"/>
          <p:nvPr/>
        </p:nvSpPr>
        <p:spPr>
          <a:xfrm>
            <a:off x="6993378" y="4753632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4748EB-134B-F644-9C66-AD7EF4025E98}"/>
              </a:ext>
            </a:extLst>
          </p:cNvPr>
          <p:cNvSpPr txBox="1"/>
          <p:nvPr/>
        </p:nvSpPr>
        <p:spPr>
          <a:xfrm>
            <a:off x="6084697" y="5860680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12A82BF-F54E-CA49-B5D0-84CAC694487E}"/>
              </a:ext>
            </a:extLst>
          </p:cNvPr>
          <p:cNvSpPr txBox="1"/>
          <p:nvPr/>
        </p:nvSpPr>
        <p:spPr>
          <a:xfrm>
            <a:off x="7091937" y="5903742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4F8D5B2-611D-8B44-BB16-EF5C99600502}"/>
              </a:ext>
            </a:extLst>
          </p:cNvPr>
          <p:cNvSpPr txBox="1"/>
          <p:nvPr/>
        </p:nvSpPr>
        <p:spPr>
          <a:xfrm>
            <a:off x="6084697" y="6807681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68" name="楕円 4">
            <a:extLst>
              <a:ext uri="{FF2B5EF4-FFF2-40B4-BE49-F238E27FC236}">
                <a16:creationId xmlns:a16="http://schemas.microsoft.com/office/drawing/2014/main" id="{2704E3B6-7BD7-E54A-AF32-0C1B3583E085}"/>
              </a:ext>
            </a:extLst>
          </p:cNvPr>
          <p:cNvSpPr/>
          <p:nvPr/>
        </p:nvSpPr>
        <p:spPr>
          <a:xfrm>
            <a:off x="5984777" y="4027458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38">
            <a:extLst>
              <a:ext uri="{FF2B5EF4-FFF2-40B4-BE49-F238E27FC236}">
                <a16:creationId xmlns:a16="http://schemas.microsoft.com/office/drawing/2014/main" id="{145DA245-46A1-834B-ACB9-F05735F3B5B2}"/>
              </a:ext>
            </a:extLst>
          </p:cNvPr>
          <p:cNvSpPr/>
          <p:nvPr/>
        </p:nvSpPr>
        <p:spPr>
          <a:xfrm>
            <a:off x="6405798" y="4011824"/>
            <a:ext cx="297847" cy="3290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">
            <a:extLst>
              <a:ext uri="{FF2B5EF4-FFF2-40B4-BE49-F238E27FC236}">
                <a16:creationId xmlns:a16="http://schemas.microsoft.com/office/drawing/2014/main" id="{95F0BDFB-3A11-EE44-AAEB-20B487823713}"/>
              </a:ext>
            </a:extLst>
          </p:cNvPr>
          <p:cNvSpPr/>
          <p:nvPr/>
        </p:nvSpPr>
        <p:spPr>
          <a:xfrm>
            <a:off x="8563436" y="1592647"/>
            <a:ext cx="414588" cy="419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角丸四角形吹き出し 68">
            <a:extLst>
              <a:ext uri="{FF2B5EF4-FFF2-40B4-BE49-F238E27FC236}">
                <a16:creationId xmlns:a16="http://schemas.microsoft.com/office/drawing/2014/main" id="{EE5ADD36-7AD9-6444-8566-B6A802EFE638}"/>
              </a:ext>
            </a:extLst>
          </p:cNvPr>
          <p:cNvSpPr/>
          <p:nvPr/>
        </p:nvSpPr>
        <p:spPr>
          <a:xfrm>
            <a:off x="9675701" y="868007"/>
            <a:ext cx="2245599" cy="659384"/>
          </a:xfrm>
          <a:prstGeom prst="wedgeRoundRectCallout">
            <a:avLst>
              <a:gd name="adj1" fmla="val -84863"/>
              <a:gd name="adj2" fmla="val 81794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基本情報</a:t>
            </a:r>
            <a:r>
              <a:rPr lang="ja-JP" altLang="en-US"/>
              <a:t>編集へ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36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3441B98-6887-43CC-BF56-98B8D2527AFC}"/>
              </a:ext>
            </a:extLst>
          </p:cNvPr>
          <p:cNvSpPr/>
          <p:nvPr/>
        </p:nvSpPr>
        <p:spPr>
          <a:xfrm>
            <a:off x="526585" y="721235"/>
            <a:ext cx="3071004" cy="6555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1A2606D-89E5-4A32-AAD3-0B40342250F2}"/>
              </a:ext>
            </a:extLst>
          </p:cNvPr>
          <p:cNvSpPr/>
          <p:nvPr/>
        </p:nvSpPr>
        <p:spPr>
          <a:xfrm>
            <a:off x="644614" y="3835346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EF8713E-7AB9-46E4-A9E6-990A6499D14C}"/>
              </a:ext>
            </a:extLst>
          </p:cNvPr>
          <p:cNvSpPr/>
          <p:nvPr/>
        </p:nvSpPr>
        <p:spPr>
          <a:xfrm>
            <a:off x="1722167" y="3769239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D23FBC7-C520-4DD8-BF47-F9650162D042}"/>
              </a:ext>
            </a:extLst>
          </p:cNvPr>
          <p:cNvSpPr/>
          <p:nvPr/>
        </p:nvSpPr>
        <p:spPr>
          <a:xfrm>
            <a:off x="2748706" y="3766063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BB9A2FB-DDB4-448A-ACE4-97ECC85703C5}"/>
              </a:ext>
            </a:extLst>
          </p:cNvPr>
          <p:cNvSpPr/>
          <p:nvPr/>
        </p:nvSpPr>
        <p:spPr>
          <a:xfrm>
            <a:off x="714311" y="4925611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88182B-8A59-4466-B621-9AA92F5A392D}"/>
              </a:ext>
            </a:extLst>
          </p:cNvPr>
          <p:cNvSpPr/>
          <p:nvPr/>
        </p:nvSpPr>
        <p:spPr>
          <a:xfrm>
            <a:off x="1681295" y="4975025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AFC0A5F-E722-435F-93EC-53C0C072C45C}"/>
              </a:ext>
            </a:extLst>
          </p:cNvPr>
          <p:cNvSpPr/>
          <p:nvPr/>
        </p:nvSpPr>
        <p:spPr>
          <a:xfrm>
            <a:off x="2742753" y="4962321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680F11A-EE51-4F20-9CAF-D864250D9F9D}"/>
              </a:ext>
            </a:extLst>
          </p:cNvPr>
          <p:cNvSpPr/>
          <p:nvPr/>
        </p:nvSpPr>
        <p:spPr>
          <a:xfrm>
            <a:off x="741630" y="5838303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0580653-2126-4AD0-AA36-D61D569679FA}"/>
              </a:ext>
            </a:extLst>
          </p:cNvPr>
          <p:cNvSpPr/>
          <p:nvPr/>
        </p:nvSpPr>
        <p:spPr>
          <a:xfrm>
            <a:off x="1708614" y="5887717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AA5A15A-418E-4128-ABC0-3E54003BBE49}"/>
              </a:ext>
            </a:extLst>
          </p:cNvPr>
          <p:cNvSpPr/>
          <p:nvPr/>
        </p:nvSpPr>
        <p:spPr>
          <a:xfrm>
            <a:off x="2770072" y="5875013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56276C8-7AAD-4BB9-B85E-0EDC2645AC4A}"/>
              </a:ext>
            </a:extLst>
          </p:cNvPr>
          <p:cNvSpPr/>
          <p:nvPr/>
        </p:nvSpPr>
        <p:spPr>
          <a:xfrm>
            <a:off x="602169" y="7112092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557CC1EF-02FF-4710-A56A-A01F94558D8C}"/>
              </a:ext>
            </a:extLst>
          </p:cNvPr>
          <p:cNvSpPr/>
          <p:nvPr/>
        </p:nvSpPr>
        <p:spPr>
          <a:xfrm>
            <a:off x="1732574" y="7055995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B40D541-5188-48CC-A07C-FBAE69E77D51}"/>
              </a:ext>
            </a:extLst>
          </p:cNvPr>
          <p:cNvSpPr/>
          <p:nvPr/>
        </p:nvSpPr>
        <p:spPr>
          <a:xfrm>
            <a:off x="2835042" y="7048647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C1D227E2-6196-426D-85F7-95C6BA953020}"/>
              </a:ext>
            </a:extLst>
          </p:cNvPr>
          <p:cNvSpPr/>
          <p:nvPr/>
        </p:nvSpPr>
        <p:spPr>
          <a:xfrm>
            <a:off x="819266" y="2538198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種目を選ぶ＞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60E882F-8646-4FB3-B490-031B9C182415}"/>
              </a:ext>
            </a:extLst>
          </p:cNvPr>
          <p:cNvSpPr txBox="1"/>
          <p:nvPr/>
        </p:nvSpPr>
        <p:spPr>
          <a:xfrm>
            <a:off x="541783" y="4492454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021DF36-EE81-4B45-BC81-2F8AAA95D2E4}"/>
              </a:ext>
            </a:extLst>
          </p:cNvPr>
          <p:cNvSpPr txBox="1"/>
          <p:nvPr/>
        </p:nvSpPr>
        <p:spPr>
          <a:xfrm>
            <a:off x="1660372" y="4507001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987361-DD38-4990-9963-87554867DD8C}"/>
              </a:ext>
            </a:extLst>
          </p:cNvPr>
          <p:cNvSpPr txBox="1"/>
          <p:nvPr/>
        </p:nvSpPr>
        <p:spPr>
          <a:xfrm>
            <a:off x="2617052" y="4477965"/>
            <a:ext cx="980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競技名ｘｘｘｘｘｘｘｘｘｘｘ</a:t>
            </a:r>
            <a:endParaRPr kumimoji="1" lang="ja-JP" altLang="en-US" sz="7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E6C5078-FB19-407F-8A14-676D2602BE36}"/>
              </a:ext>
            </a:extLst>
          </p:cNvPr>
          <p:cNvSpPr txBox="1"/>
          <p:nvPr/>
        </p:nvSpPr>
        <p:spPr>
          <a:xfrm>
            <a:off x="751691" y="5614049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3019510-83CC-47A5-82E2-BD84640979B1}"/>
              </a:ext>
            </a:extLst>
          </p:cNvPr>
          <p:cNvSpPr txBox="1"/>
          <p:nvPr/>
        </p:nvSpPr>
        <p:spPr>
          <a:xfrm>
            <a:off x="1758931" y="5657111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C3AFF77-1568-4763-82C2-9BEF2540D739}"/>
              </a:ext>
            </a:extLst>
          </p:cNvPr>
          <p:cNvSpPr txBox="1"/>
          <p:nvPr/>
        </p:nvSpPr>
        <p:spPr>
          <a:xfrm>
            <a:off x="2892274" y="5657111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FD60F00-6934-4197-9D6D-CF9A0472732D}"/>
              </a:ext>
            </a:extLst>
          </p:cNvPr>
          <p:cNvSpPr txBox="1"/>
          <p:nvPr/>
        </p:nvSpPr>
        <p:spPr>
          <a:xfrm>
            <a:off x="751691" y="6561050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192569F-7279-4CA1-926F-AF385D195B92}"/>
              </a:ext>
            </a:extLst>
          </p:cNvPr>
          <p:cNvSpPr txBox="1"/>
          <p:nvPr/>
        </p:nvSpPr>
        <p:spPr>
          <a:xfrm>
            <a:off x="1758931" y="6604112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AB109D1-3A62-44BF-BE3F-294B4DAB4D24}"/>
              </a:ext>
            </a:extLst>
          </p:cNvPr>
          <p:cNvSpPr txBox="1"/>
          <p:nvPr/>
        </p:nvSpPr>
        <p:spPr>
          <a:xfrm>
            <a:off x="2892274" y="6604112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8850FD3-F6E2-43B5-9E66-547D61EE8796}"/>
              </a:ext>
            </a:extLst>
          </p:cNvPr>
          <p:cNvSpPr txBox="1"/>
          <p:nvPr/>
        </p:nvSpPr>
        <p:spPr>
          <a:xfrm>
            <a:off x="4381603" y="7817783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AD92964-AFE3-4E0F-B846-FE61ABC5B4F7}"/>
              </a:ext>
            </a:extLst>
          </p:cNvPr>
          <p:cNvSpPr txBox="1"/>
          <p:nvPr/>
        </p:nvSpPr>
        <p:spPr>
          <a:xfrm>
            <a:off x="5552264" y="7755334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35374C-FC1E-44A5-A31E-D7E577CDE8F8}"/>
              </a:ext>
            </a:extLst>
          </p:cNvPr>
          <p:cNvSpPr txBox="1"/>
          <p:nvPr/>
        </p:nvSpPr>
        <p:spPr>
          <a:xfrm>
            <a:off x="6726617" y="7760690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446F78F-26AB-4BC6-A2A2-320841DE69D2}"/>
              </a:ext>
            </a:extLst>
          </p:cNvPr>
          <p:cNvSpPr txBox="1"/>
          <p:nvPr/>
        </p:nvSpPr>
        <p:spPr>
          <a:xfrm>
            <a:off x="1606503" y="1330153"/>
            <a:ext cx="1941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/>
              <a:t>意気込みテキスト意気込みテキスト意気込みテキスト</a:t>
            </a:r>
          </a:p>
          <a:p>
            <a:r>
              <a:rPr kumimoji="1" lang="ja-JP" altLang="en-US" sz="800" dirty="0"/>
              <a:t>意気込みテキスト意気込みテキスト</a:t>
            </a:r>
          </a:p>
          <a:p>
            <a:endParaRPr kumimoji="1" lang="ja-JP" altLang="en-US" sz="800" dirty="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229B288-C03A-45F5-9A60-24F2CE0C79AB}"/>
              </a:ext>
            </a:extLst>
          </p:cNvPr>
          <p:cNvCxnSpPr/>
          <p:nvPr/>
        </p:nvCxnSpPr>
        <p:spPr>
          <a:xfrm>
            <a:off x="436828" y="3468547"/>
            <a:ext cx="3071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上の 2 つの角を切り取る 36">
            <a:extLst>
              <a:ext uri="{FF2B5EF4-FFF2-40B4-BE49-F238E27FC236}">
                <a16:creationId xmlns:a16="http://schemas.microsoft.com/office/drawing/2014/main" id="{57F18582-891C-4EDA-B9DA-1CEFD4366033}"/>
              </a:ext>
            </a:extLst>
          </p:cNvPr>
          <p:cNvSpPr/>
          <p:nvPr/>
        </p:nvSpPr>
        <p:spPr>
          <a:xfrm>
            <a:off x="510872" y="3120910"/>
            <a:ext cx="1502433" cy="336737"/>
          </a:xfrm>
          <a:prstGeom prst="snip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クリア履歴</a:t>
            </a:r>
          </a:p>
        </p:txBody>
      </p:sp>
      <p:sp>
        <p:nvSpPr>
          <p:cNvPr id="38" name="四角形: 上の 2 つの角を切り取る 37">
            <a:extLst>
              <a:ext uri="{FF2B5EF4-FFF2-40B4-BE49-F238E27FC236}">
                <a16:creationId xmlns:a16="http://schemas.microsoft.com/office/drawing/2014/main" id="{3D69A742-A12F-418B-9587-A3DD51612D5B}"/>
              </a:ext>
            </a:extLst>
          </p:cNvPr>
          <p:cNvSpPr/>
          <p:nvPr/>
        </p:nvSpPr>
        <p:spPr>
          <a:xfrm>
            <a:off x="2024809" y="3129905"/>
            <a:ext cx="1502433" cy="336737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写真のほう</a:t>
            </a: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DE2FCFE-CE05-4C49-BAAF-ED72BEB9EBCD}"/>
              </a:ext>
            </a:extLst>
          </p:cNvPr>
          <p:cNvSpPr/>
          <p:nvPr/>
        </p:nvSpPr>
        <p:spPr>
          <a:xfrm>
            <a:off x="1072792" y="3765193"/>
            <a:ext cx="297847" cy="3290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925EF4AA-32F2-4E7C-A168-31F2D00BC8E1}"/>
              </a:ext>
            </a:extLst>
          </p:cNvPr>
          <p:cNvSpPr/>
          <p:nvPr/>
        </p:nvSpPr>
        <p:spPr>
          <a:xfrm>
            <a:off x="819266" y="2037968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開会式ｘｘｘ＞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ED3F880-FC19-604A-A4C8-FEDD9287A9DE}"/>
              </a:ext>
            </a:extLst>
          </p:cNvPr>
          <p:cNvGrpSpPr/>
          <p:nvPr/>
        </p:nvGrpSpPr>
        <p:grpSpPr>
          <a:xfrm>
            <a:off x="627369" y="878579"/>
            <a:ext cx="956809" cy="973255"/>
            <a:chOff x="627369" y="878579"/>
            <a:chExt cx="956809" cy="973255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1E06E8B-0A64-41AF-BC07-6AC2BA2548BC}"/>
                </a:ext>
              </a:extLst>
            </p:cNvPr>
            <p:cNvSpPr/>
            <p:nvPr/>
          </p:nvSpPr>
          <p:spPr>
            <a:xfrm>
              <a:off x="627369" y="878579"/>
              <a:ext cx="956809" cy="9732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A3300EE8-56DB-4C24-9326-6C34AF9D0CC8}"/>
                </a:ext>
              </a:extLst>
            </p:cNvPr>
            <p:cNvSpPr/>
            <p:nvPr/>
          </p:nvSpPr>
          <p:spPr>
            <a:xfrm>
              <a:off x="851691" y="997274"/>
              <a:ext cx="506081" cy="430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5CB0BA27-923B-4909-9A7E-359EDB72B0DF}"/>
                </a:ext>
              </a:extLst>
            </p:cNvPr>
            <p:cNvSpPr/>
            <p:nvPr/>
          </p:nvSpPr>
          <p:spPr>
            <a:xfrm>
              <a:off x="800094" y="1317052"/>
              <a:ext cx="592183" cy="4449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92BD1F8-DEC2-CF4A-BC99-AE1A850A8635}"/>
              </a:ext>
            </a:extLst>
          </p:cNvPr>
          <p:cNvSpPr txBox="1"/>
          <p:nvPr/>
        </p:nvSpPr>
        <p:spPr>
          <a:xfrm>
            <a:off x="318052" y="223015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Main Page</a:t>
            </a:r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03C4DE6-0D5A-C74D-A1B7-32E2283F6913}"/>
              </a:ext>
            </a:extLst>
          </p:cNvPr>
          <p:cNvSpPr/>
          <p:nvPr/>
        </p:nvSpPr>
        <p:spPr>
          <a:xfrm>
            <a:off x="4139133" y="721235"/>
            <a:ext cx="7958132" cy="6555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3E53BBB9-AFD1-D641-85A3-DBDF4BA95613}"/>
              </a:ext>
            </a:extLst>
          </p:cNvPr>
          <p:cNvGrpSpPr/>
          <p:nvPr/>
        </p:nvGrpSpPr>
        <p:grpSpPr>
          <a:xfrm>
            <a:off x="6096000" y="1622540"/>
            <a:ext cx="956809" cy="973255"/>
            <a:chOff x="627369" y="878579"/>
            <a:chExt cx="956809" cy="973255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3233E303-8D9C-494A-BE3E-C4E2151BE204}"/>
                </a:ext>
              </a:extLst>
            </p:cNvPr>
            <p:cNvSpPr/>
            <p:nvPr/>
          </p:nvSpPr>
          <p:spPr>
            <a:xfrm>
              <a:off x="627369" y="878579"/>
              <a:ext cx="956809" cy="9732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1">
              <a:extLst>
                <a:ext uri="{FF2B5EF4-FFF2-40B4-BE49-F238E27FC236}">
                  <a16:creationId xmlns:a16="http://schemas.microsoft.com/office/drawing/2014/main" id="{9BBD93CB-773A-B14F-9499-ABE647F1881E}"/>
                </a:ext>
              </a:extLst>
            </p:cNvPr>
            <p:cNvSpPr/>
            <p:nvPr/>
          </p:nvSpPr>
          <p:spPr>
            <a:xfrm>
              <a:off x="851691" y="997274"/>
              <a:ext cx="506081" cy="430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二等辺三角形 42">
              <a:extLst>
                <a:ext uri="{FF2B5EF4-FFF2-40B4-BE49-F238E27FC236}">
                  <a16:creationId xmlns:a16="http://schemas.microsoft.com/office/drawing/2014/main" id="{DF7BF3AC-4A22-D54E-9808-0374005D3FC3}"/>
                </a:ext>
              </a:extLst>
            </p:cNvPr>
            <p:cNvSpPr/>
            <p:nvPr/>
          </p:nvSpPr>
          <p:spPr>
            <a:xfrm>
              <a:off x="800094" y="1317052"/>
              <a:ext cx="592183" cy="4449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FDCCCDB-29AF-824D-9EC3-3FD56F213FD3}"/>
              </a:ext>
            </a:extLst>
          </p:cNvPr>
          <p:cNvSpPr txBox="1"/>
          <p:nvPr/>
        </p:nvSpPr>
        <p:spPr>
          <a:xfrm>
            <a:off x="7319131" y="2011020"/>
            <a:ext cx="1941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/>
              <a:t>意気込みテキスト意気込みテキスト意気込みテキスト</a:t>
            </a:r>
          </a:p>
          <a:p>
            <a:r>
              <a:rPr kumimoji="1" lang="ja-JP" altLang="en-US" sz="800" dirty="0"/>
              <a:t>意気込みテキスト意気込みテキスト</a:t>
            </a:r>
          </a:p>
          <a:p>
            <a:endParaRPr kumimoji="1" lang="ja-JP" altLang="en-US" sz="8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450C9E9-8381-5B4F-8F1B-51DBBA760F5F}"/>
              </a:ext>
            </a:extLst>
          </p:cNvPr>
          <p:cNvSpPr txBox="1"/>
          <p:nvPr/>
        </p:nvSpPr>
        <p:spPr>
          <a:xfrm>
            <a:off x="1616279" y="937487"/>
            <a:ext cx="281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ニックネーム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1824CBF-82C7-6849-AE07-74606AB2A4F4}"/>
              </a:ext>
            </a:extLst>
          </p:cNvPr>
          <p:cNvSpPr txBox="1"/>
          <p:nvPr/>
        </p:nvSpPr>
        <p:spPr>
          <a:xfrm>
            <a:off x="7319131" y="1648533"/>
            <a:ext cx="281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ニックネーム</a:t>
            </a:r>
          </a:p>
        </p:txBody>
      </p:sp>
      <p:sp>
        <p:nvSpPr>
          <p:cNvPr id="56" name="四角形: 角を丸くする 39">
            <a:extLst>
              <a:ext uri="{FF2B5EF4-FFF2-40B4-BE49-F238E27FC236}">
                <a16:creationId xmlns:a16="http://schemas.microsoft.com/office/drawing/2014/main" id="{5DFEC50B-F6C4-AE4B-9EE7-0D6540AFDAFA}"/>
              </a:ext>
            </a:extLst>
          </p:cNvPr>
          <p:cNvSpPr/>
          <p:nvPr/>
        </p:nvSpPr>
        <p:spPr>
          <a:xfrm>
            <a:off x="6574003" y="2698585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開会式ｘｘｘ＞</a:t>
            </a:r>
          </a:p>
        </p:txBody>
      </p:sp>
      <p:sp>
        <p:nvSpPr>
          <p:cNvPr id="57" name="四角形: 角を丸くする 39">
            <a:extLst>
              <a:ext uri="{FF2B5EF4-FFF2-40B4-BE49-F238E27FC236}">
                <a16:creationId xmlns:a16="http://schemas.microsoft.com/office/drawing/2014/main" id="{5A8C8166-59A6-0A4F-9C36-9D707AB57666}"/>
              </a:ext>
            </a:extLst>
          </p:cNvPr>
          <p:cNvSpPr/>
          <p:nvPr/>
        </p:nvSpPr>
        <p:spPr>
          <a:xfrm>
            <a:off x="8081712" y="3250982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写真一覧</a:t>
            </a:r>
            <a:endParaRPr kumimoji="1" lang="ja-JP" altLang="en-US" dirty="0"/>
          </a:p>
        </p:txBody>
      </p:sp>
      <p:sp>
        <p:nvSpPr>
          <p:cNvPr id="59" name="四角形: 角を丸くする 39">
            <a:extLst>
              <a:ext uri="{FF2B5EF4-FFF2-40B4-BE49-F238E27FC236}">
                <a16:creationId xmlns:a16="http://schemas.microsoft.com/office/drawing/2014/main" id="{049AC739-D06A-9541-8B6B-1C889F8C0979}"/>
              </a:ext>
            </a:extLst>
          </p:cNvPr>
          <p:cNvSpPr/>
          <p:nvPr/>
        </p:nvSpPr>
        <p:spPr>
          <a:xfrm>
            <a:off x="5270406" y="3250982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クリア履歴</a:t>
            </a:r>
            <a:endParaRPr kumimoji="1" lang="ja-JP" altLang="en-US" dirty="0"/>
          </a:p>
        </p:txBody>
      </p:sp>
      <p:sp>
        <p:nvSpPr>
          <p:cNvPr id="50" name="楕円 5">
            <a:extLst>
              <a:ext uri="{FF2B5EF4-FFF2-40B4-BE49-F238E27FC236}">
                <a16:creationId xmlns:a16="http://schemas.microsoft.com/office/drawing/2014/main" id="{5DF91234-D955-F74A-BD18-85F7981DB31B}"/>
              </a:ext>
            </a:extLst>
          </p:cNvPr>
          <p:cNvSpPr/>
          <p:nvPr/>
        </p:nvSpPr>
        <p:spPr>
          <a:xfrm>
            <a:off x="7055173" y="4015870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6">
            <a:extLst>
              <a:ext uri="{FF2B5EF4-FFF2-40B4-BE49-F238E27FC236}">
                <a16:creationId xmlns:a16="http://schemas.microsoft.com/office/drawing/2014/main" id="{259BDD85-2555-744D-A440-80C2B26CBA5A}"/>
              </a:ext>
            </a:extLst>
          </p:cNvPr>
          <p:cNvSpPr/>
          <p:nvPr/>
        </p:nvSpPr>
        <p:spPr>
          <a:xfrm>
            <a:off x="8081712" y="4012694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8">
            <a:extLst>
              <a:ext uri="{FF2B5EF4-FFF2-40B4-BE49-F238E27FC236}">
                <a16:creationId xmlns:a16="http://schemas.microsoft.com/office/drawing/2014/main" id="{B79B0FFA-D32D-7A4F-BFF3-A7E8AC2F04BC}"/>
              </a:ext>
            </a:extLst>
          </p:cNvPr>
          <p:cNvSpPr/>
          <p:nvPr/>
        </p:nvSpPr>
        <p:spPr>
          <a:xfrm>
            <a:off x="5997380" y="4979071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9">
            <a:extLst>
              <a:ext uri="{FF2B5EF4-FFF2-40B4-BE49-F238E27FC236}">
                <a16:creationId xmlns:a16="http://schemas.microsoft.com/office/drawing/2014/main" id="{677073A2-8805-E940-B10A-F3ACB04817B7}"/>
              </a:ext>
            </a:extLst>
          </p:cNvPr>
          <p:cNvSpPr/>
          <p:nvPr/>
        </p:nvSpPr>
        <p:spPr>
          <a:xfrm>
            <a:off x="7065234" y="4968673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10">
            <a:extLst>
              <a:ext uri="{FF2B5EF4-FFF2-40B4-BE49-F238E27FC236}">
                <a16:creationId xmlns:a16="http://schemas.microsoft.com/office/drawing/2014/main" id="{1DD8D591-6C1C-3C45-A431-A3C868AE617E}"/>
              </a:ext>
            </a:extLst>
          </p:cNvPr>
          <p:cNvSpPr/>
          <p:nvPr/>
        </p:nvSpPr>
        <p:spPr>
          <a:xfrm>
            <a:off x="8081712" y="5031524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12">
            <a:extLst>
              <a:ext uri="{FF2B5EF4-FFF2-40B4-BE49-F238E27FC236}">
                <a16:creationId xmlns:a16="http://schemas.microsoft.com/office/drawing/2014/main" id="{E4F7BDCB-6E5D-5841-AEBF-8F31E040A268}"/>
              </a:ext>
            </a:extLst>
          </p:cNvPr>
          <p:cNvSpPr/>
          <p:nvPr/>
        </p:nvSpPr>
        <p:spPr>
          <a:xfrm>
            <a:off x="6074636" y="6084934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13">
            <a:extLst>
              <a:ext uri="{FF2B5EF4-FFF2-40B4-BE49-F238E27FC236}">
                <a16:creationId xmlns:a16="http://schemas.microsoft.com/office/drawing/2014/main" id="{102D2409-72C1-DB41-B2D8-ADE27B4F9E40}"/>
              </a:ext>
            </a:extLst>
          </p:cNvPr>
          <p:cNvSpPr/>
          <p:nvPr/>
        </p:nvSpPr>
        <p:spPr>
          <a:xfrm>
            <a:off x="7041620" y="6134348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D13D71B-3A8B-F84C-910A-39BD432FFB6E}"/>
              </a:ext>
            </a:extLst>
          </p:cNvPr>
          <p:cNvSpPr txBox="1"/>
          <p:nvPr/>
        </p:nvSpPr>
        <p:spPr>
          <a:xfrm>
            <a:off x="6993378" y="4753632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4748EB-134B-F644-9C66-AD7EF4025E98}"/>
              </a:ext>
            </a:extLst>
          </p:cNvPr>
          <p:cNvSpPr txBox="1"/>
          <p:nvPr/>
        </p:nvSpPr>
        <p:spPr>
          <a:xfrm>
            <a:off x="6084697" y="5860680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12A82BF-F54E-CA49-B5D0-84CAC694487E}"/>
              </a:ext>
            </a:extLst>
          </p:cNvPr>
          <p:cNvSpPr txBox="1"/>
          <p:nvPr/>
        </p:nvSpPr>
        <p:spPr>
          <a:xfrm>
            <a:off x="7091937" y="5903742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4F8D5B2-611D-8B44-BB16-EF5C99600502}"/>
              </a:ext>
            </a:extLst>
          </p:cNvPr>
          <p:cNvSpPr txBox="1"/>
          <p:nvPr/>
        </p:nvSpPr>
        <p:spPr>
          <a:xfrm>
            <a:off x="6084697" y="6807681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68" name="楕円 4">
            <a:extLst>
              <a:ext uri="{FF2B5EF4-FFF2-40B4-BE49-F238E27FC236}">
                <a16:creationId xmlns:a16="http://schemas.microsoft.com/office/drawing/2014/main" id="{2704E3B6-7BD7-E54A-AF32-0C1B3583E085}"/>
              </a:ext>
            </a:extLst>
          </p:cNvPr>
          <p:cNvSpPr/>
          <p:nvPr/>
        </p:nvSpPr>
        <p:spPr>
          <a:xfrm>
            <a:off x="5984777" y="4027458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38">
            <a:extLst>
              <a:ext uri="{FF2B5EF4-FFF2-40B4-BE49-F238E27FC236}">
                <a16:creationId xmlns:a16="http://schemas.microsoft.com/office/drawing/2014/main" id="{145DA245-46A1-834B-ACB9-F05735F3B5B2}"/>
              </a:ext>
            </a:extLst>
          </p:cNvPr>
          <p:cNvSpPr/>
          <p:nvPr/>
        </p:nvSpPr>
        <p:spPr>
          <a:xfrm>
            <a:off x="6405798" y="4011824"/>
            <a:ext cx="297847" cy="3290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>
            <a:extLst>
              <a:ext uri="{FF2B5EF4-FFF2-40B4-BE49-F238E27FC236}">
                <a16:creationId xmlns:a16="http://schemas.microsoft.com/office/drawing/2014/main" id="{0A9319EC-177B-C148-8D14-34833DA78753}"/>
              </a:ext>
            </a:extLst>
          </p:cNvPr>
          <p:cNvSpPr/>
          <p:nvPr/>
        </p:nvSpPr>
        <p:spPr>
          <a:xfrm>
            <a:off x="9574948" y="3920560"/>
            <a:ext cx="2245599" cy="659384"/>
          </a:xfrm>
          <a:prstGeom prst="wedgeRoundRectCallout">
            <a:avLst>
              <a:gd name="adj1" fmla="val -91590"/>
              <a:gd name="adj2" fmla="val 3412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クリックしたら</a:t>
            </a:r>
            <a:endParaRPr kumimoji="1" lang="en-US" altLang="ja-JP" dirty="0"/>
          </a:p>
          <a:p>
            <a:pPr algn="ctr"/>
            <a:r>
              <a:rPr kumimoji="1" lang="ja-JP" altLang="en-US"/>
              <a:t>競技ページ</a:t>
            </a:r>
          </a:p>
        </p:txBody>
      </p:sp>
      <p:sp>
        <p:nvSpPr>
          <p:cNvPr id="69" name="角丸四角形吹き出し 68">
            <a:extLst>
              <a:ext uri="{FF2B5EF4-FFF2-40B4-BE49-F238E27FC236}">
                <a16:creationId xmlns:a16="http://schemas.microsoft.com/office/drawing/2014/main" id="{B20D8563-E9CC-7044-BCEB-DF29D056E846}"/>
              </a:ext>
            </a:extLst>
          </p:cNvPr>
          <p:cNvSpPr/>
          <p:nvPr/>
        </p:nvSpPr>
        <p:spPr>
          <a:xfrm>
            <a:off x="9642349" y="4820354"/>
            <a:ext cx="2245599" cy="659384"/>
          </a:xfrm>
          <a:prstGeom prst="wedgeRoundRectCallout">
            <a:avLst>
              <a:gd name="adj1" fmla="val -180465"/>
              <a:gd name="adj2" fmla="val -137675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チェックした競技はメダルをつける</a:t>
            </a:r>
          </a:p>
        </p:txBody>
      </p:sp>
      <p:sp>
        <p:nvSpPr>
          <p:cNvPr id="70" name="角丸四角形吹き出し 69">
            <a:extLst>
              <a:ext uri="{FF2B5EF4-FFF2-40B4-BE49-F238E27FC236}">
                <a16:creationId xmlns:a16="http://schemas.microsoft.com/office/drawing/2014/main" id="{36C503E4-A93E-B141-B4C8-710C4D174507}"/>
              </a:ext>
            </a:extLst>
          </p:cNvPr>
          <p:cNvSpPr/>
          <p:nvPr/>
        </p:nvSpPr>
        <p:spPr>
          <a:xfrm>
            <a:off x="9663173" y="2096417"/>
            <a:ext cx="2245599" cy="659384"/>
          </a:xfrm>
          <a:prstGeom prst="wedgeRoundRectCallout">
            <a:avLst>
              <a:gd name="adj1" fmla="val -46975"/>
              <a:gd name="adj2" fmla="val 114352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インスタ式表示</a:t>
            </a:r>
          </a:p>
        </p:txBody>
      </p:sp>
      <p:sp>
        <p:nvSpPr>
          <p:cNvPr id="71" name="角丸四角形吹き出し 70">
            <a:extLst>
              <a:ext uri="{FF2B5EF4-FFF2-40B4-BE49-F238E27FC236}">
                <a16:creationId xmlns:a16="http://schemas.microsoft.com/office/drawing/2014/main" id="{3CC1B64F-6429-F547-8B0B-FCD54DC8AC6B}"/>
              </a:ext>
            </a:extLst>
          </p:cNvPr>
          <p:cNvSpPr/>
          <p:nvPr/>
        </p:nvSpPr>
        <p:spPr>
          <a:xfrm>
            <a:off x="9675701" y="868007"/>
            <a:ext cx="2245599" cy="659384"/>
          </a:xfrm>
          <a:prstGeom prst="wedgeRoundRectCallout">
            <a:avLst>
              <a:gd name="adj1" fmla="val -83800"/>
              <a:gd name="adj2" fmla="val 22408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インスタ式表示</a:t>
            </a:r>
          </a:p>
        </p:txBody>
      </p:sp>
    </p:spTree>
    <p:extLst>
      <p:ext uri="{BB962C8B-B14F-4D97-AF65-F5344CB8AC3E}">
        <p14:creationId xmlns:p14="http://schemas.microsoft.com/office/powerpoint/2010/main" val="342317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3441B98-6887-43CC-BF56-98B8D2527AFC}"/>
              </a:ext>
            </a:extLst>
          </p:cNvPr>
          <p:cNvSpPr/>
          <p:nvPr/>
        </p:nvSpPr>
        <p:spPr>
          <a:xfrm>
            <a:off x="526585" y="721235"/>
            <a:ext cx="3071004" cy="6555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1A2606D-89E5-4A32-AAD3-0B40342250F2}"/>
              </a:ext>
            </a:extLst>
          </p:cNvPr>
          <p:cNvSpPr/>
          <p:nvPr/>
        </p:nvSpPr>
        <p:spPr>
          <a:xfrm>
            <a:off x="644614" y="3835346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EF8713E-7AB9-46E4-A9E6-990A6499D14C}"/>
              </a:ext>
            </a:extLst>
          </p:cNvPr>
          <p:cNvSpPr/>
          <p:nvPr/>
        </p:nvSpPr>
        <p:spPr>
          <a:xfrm>
            <a:off x="1722167" y="3769239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D23FBC7-C520-4DD8-BF47-F9650162D042}"/>
              </a:ext>
            </a:extLst>
          </p:cNvPr>
          <p:cNvSpPr/>
          <p:nvPr/>
        </p:nvSpPr>
        <p:spPr>
          <a:xfrm>
            <a:off x="2748706" y="3766063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BB9A2FB-DDB4-448A-ACE4-97ECC85703C5}"/>
              </a:ext>
            </a:extLst>
          </p:cNvPr>
          <p:cNvSpPr/>
          <p:nvPr/>
        </p:nvSpPr>
        <p:spPr>
          <a:xfrm>
            <a:off x="714311" y="4925611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88182B-8A59-4466-B621-9AA92F5A392D}"/>
              </a:ext>
            </a:extLst>
          </p:cNvPr>
          <p:cNvSpPr/>
          <p:nvPr/>
        </p:nvSpPr>
        <p:spPr>
          <a:xfrm>
            <a:off x="1681295" y="4975025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AFC0A5F-E722-435F-93EC-53C0C072C45C}"/>
              </a:ext>
            </a:extLst>
          </p:cNvPr>
          <p:cNvSpPr/>
          <p:nvPr/>
        </p:nvSpPr>
        <p:spPr>
          <a:xfrm>
            <a:off x="2742753" y="4962321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680F11A-EE51-4F20-9CAF-D864250D9F9D}"/>
              </a:ext>
            </a:extLst>
          </p:cNvPr>
          <p:cNvSpPr/>
          <p:nvPr/>
        </p:nvSpPr>
        <p:spPr>
          <a:xfrm>
            <a:off x="741630" y="5838303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0580653-2126-4AD0-AA36-D61D569679FA}"/>
              </a:ext>
            </a:extLst>
          </p:cNvPr>
          <p:cNvSpPr/>
          <p:nvPr/>
        </p:nvSpPr>
        <p:spPr>
          <a:xfrm>
            <a:off x="1708614" y="5887717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AA5A15A-418E-4128-ABC0-3E54003BBE49}"/>
              </a:ext>
            </a:extLst>
          </p:cNvPr>
          <p:cNvSpPr/>
          <p:nvPr/>
        </p:nvSpPr>
        <p:spPr>
          <a:xfrm>
            <a:off x="2770072" y="5875013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56276C8-7AAD-4BB9-B85E-0EDC2645AC4A}"/>
              </a:ext>
            </a:extLst>
          </p:cNvPr>
          <p:cNvSpPr/>
          <p:nvPr/>
        </p:nvSpPr>
        <p:spPr>
          <a:xfrm>
            <a:off x="602169" y="7112092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557CC1EF-02FF-4710-A56A-A01F94558D8C}"/>
              </a:ext>
            </a:extLst>
          </p:cNvPr>
          <p:cNvSpPr/>
          <p:nvPr/>
        </p:nvSpPr>
        <p:spPr>
          <a:xfrm>
            <a:off x="1732574" y="7055995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B40D541-5188-48CC-A07C-FBAE69E77D51}"/>
              </a:ext>
            </a:extLst>
          </p:cNvPr>
          <p:cNvSpPr/>
          <p:nvPr/>
        </p:nvSpPr>
        <p:spPr>
          <a:xfrm>
            <a:off x="2835042" y="7048647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60E882F-8646-4FB3-B490-031B9C182415}"/>
              </a:ext>
            </a:extLst>
          </p:cNvPr>
          <p:cNvSpPr txBox="1"/>
          <p:nvPr/>
        </p:nvSpPr>
        <p:spPr>
          <a:xfrm>
            <a:off x="541783" y="4492454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021DF36-EE81-4B45-BC81-2F8AAA95D2E4}"/>
              </a:ext>
            </a:extLst>
          </p:cNvPr>
          <p:cNvSpPr txBox="1"/>
          <p:nvPr/>
        </p:nvSpPr>
        <p:spPr>
          <a:xfrm>
            <a:off x="1660372" y="4507001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987361-DD38-4990-9963-87554867DD8C}"/>
              </a:ext>
            </a:extLst>
          </p:cNvPr>
          <p:cNvSpPr txBox="1"/>
          <p:nvPr/>
        </p:nvSpPr>
        <p:spPr>
          <a:xfrm>
            <a:off x="2617052" y="4477965"/>
            <a:ext cx="980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競技名ｘｘｘｘｘｘｘｘｘｘｘ</a:t>
            </a:r>
            <a:endParaRPr kumimoji="1" lang="ja-JP" altLang="en-US" sz="7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E6C5078-FB19-407F-8A14-676D2602BE36}"/>
              </a:ext>
            </a:extLst>
          </p:cNvPr>
          <p:cNvSpPr txBox="1"/>
          <p:nvPr/>
        </p:nvSpPr>
        <p:spPr>
          <a:xfrm>
            <a:off x="751691" y="5614049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3019510-83CC-47A5-82E2-BD84640979B1}"/>
              </a:ext>
            </a:extLst>
          </p:cNvPr>
          <p:cNvSpPr txBox="1"/>
          <p:nvPr/>
        </p:nvSpPr>
        <p:spPr>
          <a:xfrm>
            <a:off x="1758931" y="5657111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C3AFF77-1568-4763-82C2-9BEF2540D739}"/>
              </a:ext>
            </a:extLst>
          </p:cNvPr>
          <p:cNvSpPr txBox="1"/>
          <p:nvPr/>
        </p:nvSpPr>
        <p:spPr>
          <a:xfrm>
            <a:off x="2892274" y="5657111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FD60F00-6934-4197-9D6D-CF9A0472732D}"/>
              </a:ext>
            </a:extLst>
          </p:cNvPr>
          <p:cNvSpPr txBox="1"/>
          <p:nvPr/>
        </p:nvSpPr>
        <p:spPr>
          <a:xfrm>
            <a:off x="751691" y="6561050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192569F-7279-4CA1-926F-AF385D195B92}"/>
              </a:ext>
            </a:extLst>
          </p:cNvPr>
          <p:cNvSpPr txBox="1"/>
          <p:nvPr/>
        </p:nvSpPr>
        <p:spPr>
          <a:xfrm>
            <a:off x="1758931" y="6604112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AB109D1-3A62-44BF-BE3F-294B4DAB4D24}"/>
              </a:ext>
            </a:extLst>
          </p:cNvPr>
          <p:cNvSpPr txBox="1"/>
          <p:nvPr/>
        </p:nvSpPr>
        <p:spPr>
          <a:xfrm>
            <a:off x="2892274" y="6604112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8850FD3-F6E2-43B5-9E66-547D61EE8796}"/>
              </a:ext>
            </a:extLst>
          </p:cNvPr>
          <p:cNvSpPr txBox="1"/>
          <p:nvPr/>
        </p:nvSpPr>
        <p:spPr>
          <a:xfrm>
            <a:off x="4381603" y="7817783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AD92964-AFE3-4E0F-B846-FE61ABC5B4F7}"/>
              </a:ext>
            </a:extLst>
          </p:cNvPr>
          <p:cNvSpPr txBox="1"/>
          <p:nvPr/>
        </p:nvSpPr>
        <p:spPr>
          <a:xfrm>
            <a:off x="5552264" y="7755334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35374C-FC1E-44A5-A31E-D7E577CDE8F8}"/>
              </a:ext>
            </a:extLst>
          </p:cNvPr>
          <p:cNvSpPr txBox="1"/>
          <p:nvPr/>
        </p:nvSpPr>
        <p:spPr>
          <a:xfrm>
            <a:off x="6726617" y="7760690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446F78F-26AB-4BC6-A2A2-320841DE69D2}"/>
              </a:ext>
            </a:extLst>
          </p:cNvPr>
          <p:cNvSpPr txBox="1"/>
          <p:nvPr/>
        </p:nvSpPr>
        <p:spPr>
          <a:xfrm>
            <a:off x="1606503" y="1330153"/>
            <a:ext cx="1941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/>
              <a:t>意気込みテキスト意気込みテキスト意気込みテキスト</a:t>
            </a:r>
          </a:p>
          <a:p>
            <a:r>
              <a:rPr kumimoji="1" lang="ja-JP" altLang="en-US" sz="800" dirty="0"/>
              <a:t>意気込みテキスト意気込みテキスト</a:t>
            </a:r>
          </a:p>
          <a:p>
            <a:endParaRPr kumimoji="1" lang="ja-JP" altLang="en-US" sz="800" dirty="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229B288-C03A-45F5-9A60-24F2CE0C79AB}"/>
              </a:ext>
            </a:extLst>
          </p:cNvPr>
          <p:cNvCxnSpPr/>
          <p:nvPr/>
        </p:nvCxnSpPr>
        <p:spPr>
          <a:xfrm>
            <a:off x="546099" y="3077950"/>
            <a:ext cx="3071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四角形: 上の 2 つの角を切り取る 37">
            <a:extLst>
              <a:ext uri="{FF2B5EF4-FFF2-40B4-BE49-F238E27FC236}">
                <a16:creationId xmlns:a16="http://schemas.microsoft.com/office/drawing/2014/main" id="{3D69A742-A12F-418B-9587-A3DD51612D5B}"/>
              </a:ext>
            </a:extLst>
          </p:cNvPr>
          <p:cNvSpPr/>
          <p:nvPr/>
        </p:nvSpPr>
        <p:spPr>
          <a:xfrm>
            <a:off x="1237035" y="2731483"/>
            <a:ext cx="1502433" cy="336737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一覧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DE2FCFE-CE05-4C49-BAAF-ED72BEB9EBCD}"/>
              </a:ext>
            </a:extLst>
          </p:cNvPr>
          <p:cNvSpPr/>
          <p:nvPr/>
        </p:nvSpPr>
        <p:spPr>
          <a:xfrm>
            <a:off x="1072792" y="3765193"/>
            <a:ext cx="297847" cy="3290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925EF4AA-32F2-4E7C-A168-31F2D00BC8E1}"/>
              </a:ext>
            </a:extLst>
          </p:cNvPr>
          <p:cNvSpPr/>
          <p:nvPr/>
        </p:nvSpPr>
        <p:spPr>
          <a:xfrm>
            <a:off x="819266" y="2037968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開会式ｘｘｘ＞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ED3F880-FC19-604A-A4C8-FEDD9287A9DE}"/>
              </a:ext>
            </a:extLst>
          </p:cNvPr>
          <p:cNvGrpSpPr/>
          <p:nvPr/>
        </p:nvGrpSpPr>
        <p:grpSpPr>
          <a:xfrm>
            <a:off x="627369" y="878579"/>
            <a:ext cx="956809" cy="973255"/>
            <a:chOff x="627369" y="878579"/>
            <a:chExt cx="956809" cy="973255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1E06E8B-0A64-41AF-BC07-6AC2BA2548BC}"/>
                </a:ext>
              </a:extLst>
            </p:cNvPr>
            <p:cNvSpPr/>
            <p:nvPr/>
          </p:nvSpPr>
          <p:spPr>
            <a:xfrm>
              <a:off x="627369" y="878579"/>
              <a:ext cx="956809" cy="9732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A3300EE8-56DB-4C24-9326-6C34AF9D0CC8}"/>
                </a:ext>
              </a:extLst>
            </p:cNvPr>
            <p:cNvSpPr/>
            <p:nvPr/>
          </p:nvSpPr>
          <p:spPr>
            <a:xfrm>
              <a:off x="851691" y="997274"/>
              <a:ext cx="506081" cy="430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5CB0BA27-923B-4909-9A7E-359EDB72B0DF}"/>
                </a:ext>
              </a:extLst>
            </p:cNvPr>
            <p:cNvSpPr/>
            <p:nvPr/>
          </p:nvSpPr>
          <p:spPr>
            <a:xfrm>
              <a:off x="800094" y="1317052"/>
              <a:ext cx="592183" cy="4449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92BD1F8-DEC2-CF4A-BC99-AE1A850A8635}"/>
              </a:ext>
            </a:extLst>
          </p:cNvPr>
          <p:cNvSpPr txBox="1"/>
          <p:nvPr/>
        </p:nvSpPr>
        <p:spPr>
          <a:xfrm>
            <a:off x="318052" y="22301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インスタ式　写真一覧</a:t>
            </a:r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03C4DE6-0D5A-C74D-A1B7-32E2283F6913}"/>
              </a:ext>
            </a:extLst>
          </p:cNvPr>
          <p:cNvSpPr/>
          <p:nvPr/>
        </p:nvSpPr>
        <p:spPr>
          <a:xfrm>
            <a:off x="4139133" y="721235"/>
            <a:ext cx="7958132" cy="6555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3E53BBB9-AFD1-D641-85A3-DBDF4BA95613}"/>
              </a:ext>
            </a:extLst>
          </p:cNvPr>
          <p:cNvGrpSpPr/>
          <p:nvPr/>
        </p:nvGrpSpPr>
        <p:grpSpPr>
          <a:xfrm>
            <a:off x="6096000" y="1622540"/>
            <a:ext cx="956809" cy="973255"/>
            <a:chOff x="627369" y="878579"/>
            <a:chExt cx="956809" cy="973255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3233E303-8D9C-494A-BE3E-C4E2151BE204}"/>
                </a:ext>
              </a:extLst>
            </p:cNvPr>
            <p:cNvSpPr/>
            <p:nvPr/>
          </p:nvSpPr>
          <p:spPr>
            <a:xfrm>
              <a:off x="627369" y="878579"/>
              <a:ext cx="956809" cy="9732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1">
              <a:extLst>
                <a:ext uri="{FF2B5EF4-FFF2-40B4-BE49-F238E27FC236}">
                  <a16:creationId xmlns:a16="http://schemas.microsoft.com/office/drawing/2014/main" id="{9BBD93CB-773A-B14F-9499-ABE647F1881E}"/>
                </a:ext>
              </a:extLst>
            </p:cNvPr>
            <p:cNvSpPr/>
            <p:nvPr/>
          </p:nvSpPr>
          <p:spPr>
            <a:xfrm>
              <a:off x="851691" y="997274"/>
              <a:ext cx="506081" cy="430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二等辺三角形 42">
              <a:extLst>
                <a:ext uri="{FF2B5EF4-FFF2-40B4-BE49-F238E27FC236}">
                  <a16:creationId xmlns:a16="http://schemas.microsoft.com/office/drawing/2014/main" id="{DF7BF3AC-4A22-D54E-9808-0374005D3FC3}"/>
                </a:ext>
              </a:extLst>
            </p:cNvPr>
            <p:cNvSpPr/>
            <p:nvPr/>
          </p:nvSpPr>
          <p:spPr>
            <a:xfrm>
              <a:off x="800094" y="1317052"/>
              <a:ext cx="592183" cy="4449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FDCCCDB-29AF-824D-9EC3-3FD56F213FD3}"/>
              </a:ext>
            </a:extLst>
          </p:cNvPr>
          <p:cNvSpPr txBox="1"/>
          <p:nvPr/>
        </p:nvSpPr>
        <p:spPr>
          <a:xfrm>
            <a:off x="7319131" y="2011020"/>
            <a:ext cx="1941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/>
              <a:t>意気込みテキスト意気込みテキスト意気込みテキスト</a:t>
            </a:r>
          </a:p>
          <a:p>
            <a:r>
              <a:rPr kumimoji="1" lang="ja-JP" altLang="en-US" sz="800" dirty="0"/>
              <a:t>意気込みテキスト意気込みテキスト</a:t>
            </a:r>
          </a:p>
          <a:p>
            <a:endParaRPr kumimoji="1" lang="ja-JP" altLang="en-US" sz="8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450C9E9-8381-5B4F-8F1B-51DBBA760F5F}"/>
              </a:ext>
            </a:extLst>
          </p:cNvPr>
          <p:cNvSpPr txBox="1"/>
          <p:nvPr/>
        </p:nvSpPr>
        <p:spPr>
          <a:xfrm>
            <a:off x="1616279" y="937487"/>
            <a:ext cx="281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ニックネーム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1824CBF-82C7-6849-AE07-74606AB2A4F4}"/>
              </a:ext>
            </a:extLst>
          </p:cNvPr>
          <p:cNvSpPr txBox="1"/>
          <p:nvPr/>
        </p:nvSpPr>
        <p:spPr>
          <a:xfrm>
            <a:off x="7319131" y="1648533"/>
            <a:ext cx="281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ニックネーム</a:t>
            </a:r>
          </a:p>
        </p:txBody>
      </p:sp>
      <p:sp>
        <p:nvSpPr>
          <p:cNvPr id="56" name="四角形: 角を丸くする 39">
            <a:extLst>
              <a:ext uri="{FF2B5EF4-FFF2-40B4-BE49-F238E27FC236}">
                <a16:creationId xmlns:a16="http://schemas.microsoft.com/office/drawing/2014/main" id="{5DFEC50B-F6C4-AE4B-9EE7-0D6540AFDAFA}"/>
              </a:ext>
            </a:extLst>
          </p:cNvPr>
          <p:cNvSpPr/>
          <p:nvPr/>
        </p:nvSpPr>
        <p:spPr>
          <a:xfrm>
            <a:off x="6574003" y="2698585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開会式ｘｘｘ＞</a:t>
            </a:r>
          </a:p>
        </p:txBody>
      </p:sp>
      <p:sp>
        <p:nvSpPr>
          <p:cNvPr id="57" name="四角形: 角を丸くする 39">
            <a:extLst>
              <a:ext uri="{FF2B5EF4-FFF2-40B4-BE49-F238E27FC236}">
                <a16:creationId xmlns:a16="http://schemas.microsoft.com/office/drawing/2014/main" id="{5A8C8166-59A6-0A4F-9C36-9D707AB57666}"/>
              </a:ext>
            </a:extLst>
          </p:cNvPr>
          <p:cNvSpPr/>
          <p:nvPr/>
        </p:nvSpPr>
        <p:spPr>
          <a:xfrm>
            <a:off x="8081712" y="3250982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写真一覧</a:t>
            </a:r>
            <a:endParaRPr kumimoji="1" lang="ja-JP" altLang="en-US" dirty="0"/>
          </a:p>
        </p:txBody>
      </p:sp>
      <p:sp>
        <p:nvSpPr>
          <p:cNvPr id="59" name="四角形: 角を丸くする 39">
            <a:extLst>
              <a:ext uri="{FF2B5EF4-FFF2-40B4-BE49-F238E27FC236}">
                <a16:creationId xmlns:a16="http://schemas.microsoft.com/office/drawing/2014/main" id="{049AC739-D06A-9541-8B6B-1C889F8C0979}"/>
              </a:ext>
            </a:extLst>
          </p:cNvPr>
          <p:cNvSpPr/>
          <p:nvPr/>
        </p:nvSpPr>
        <p:spPr>
          <a:xfrm>
            <a:off x="5270406" y="3250982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クリア履歴</a:t>
            </a:r>
            <a:endParaRPr kumimoji="1" lang="ja-JP" altLang="en-US" dirty="0"/>
          </a:p>
        </p:txBody>
      </p:sp>
      <p:sp>
        <p:nvSpPr>
          <p:cNvPr id="50" name="楕円 5">
            <a:extLst>
              <a:ext uri="{FF2B5EF4-FFF2-40B4-BE49-F238E27FC236}">
                <a16:creationId xmlns:a16="http://schemas.microsoft.com/office/drawing/2014/main" id="{5DF91234-D955-F74A-BD18-85F7981DB31B}"/>
              </a:ext>
            </a:extLst>
          </p:cNvPr>
          <p:cNvSpPr/>
          <p:nvPr/>
        </p:nvSpPr>
        <p:spPr>
          <a:xfrm>
            <a:off x="7055173" y="4015870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6">
            <a:extLst>
              <a:ext uri="{FF2B5EF4-FFF2-40B4-BE49-F238E27FC236}">
                <a16:creationId xmlns:a16="http://schemas.microsoft.com/office/drawing/2014/main" id="{259BDD85-2555-744D-A440-80C2B26CBA5A}"/>
              </a:ext>
            </a:extLst>
          </p:cNvPr>
          <p:cNvSpPr/>
          <p:nvPr/>
        </p:nvSpPr>
        <p:spPr>
          <a:xfrm>
            <a:off x="8081712" y="4012694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8">
            <a:extLst>
              <a:ext uri="{FF2B5EF4-FFF2-40B4-BE49-F238E27FC236}">
                <a16:creationId xmlns:a16="http://schemas.microsoft.com/office/drawing/2014/main" id="{B79B0FFA-D32D-7A4F-BFF3-A7E8AC2F04BC}"/>
              </a:ext>
            </a:extLst>
          </p:cNvPr>
          <p:cNvSpPr/>
          <p:nvPr/>
        </p:nvSpPr>
        <p:spPr>
          <a:xfrm>
            <a:off x="5997380" y="4979071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9">
            <a:extLst>
              <a:ext uri="{FF2B5EF4-FFF2-40B4-BE49-F238E27FC236}">
                <a16:creationId xmlns:a16="http://schemas.microsoft.com/office/drawing/2014/main" id="{677073A2-8805-E940-B10A-F3ACB04817B7}"/>
              </a:ext>
            </a:extLst>
          </p:cNvPr>
          <p:cNvSpPr/>
          <p:nvPr/>
        </p:nvSpPr>
        <p:spPr>
          <a:xfrm>
            <a:off x="7065234" y="4968673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10">
            <a:extLst>
              <a:ext uri="{FF2B5EF4-FFF2-40B4-BE49-F238E27FC236}">
                <a16:creationId xmlns:a16="http://schemas.microsoft.com/office/drawing/2014/main" id="{1DD8D591-6C1C-3C45-A431-A3C868AE617E}"/>
              </a:ext>
            </a:extLst>
          </p:cNvPr>
          <p:cNvSpPr/>
          <p:nvPr/>
        </p:nvSpPr>
        <p:spPr>
          <a:xfrm>
            <a:off x="8081712" y="5031524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12">
            <a:extLst>
              <a:ext uri="{FF2B5EF4-FFF2-40B4-BE49-F238E27FC236}">
                <a16:creationId xmlns:a16="http://schemas.microsoft.com/office/drawing/2014/main" id="{E4F7BDCB-6E5D-5841-AEBF-8F31E040A268}"/>
              </a:ext>
            </a:extLst>
          </p:cNvPr>
          <p:cNvSpPr/>
          <p:nvPr/>
        </p:nvSpPr>
        <p:spPr>
          <a:xfrm>
            <a:off x="6074636" y="6084934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13">
            <a:extLst>
              <a:ext uri="{FF2B5EF4-FFF2-40B4-BE49-F238E27FC236}">
                <a16:creationId xmlns:a16="http://schemas.microsoft.com/office/drawing/2014/main" id="{102D2409-72C1-DB41-B2D8-ADE27B4F9E40}"/>
              </a:ext>
            </a:extLst>
          </p:cNvPr>
          <p:cNvSpPr/>
          <p:nvPr/>
        </p:nvSpPr>
        <p:spPr>
          <a:xfrm>
            <a:off x="7041620" y="6134348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D13D71B-3A8B-F84C-910A-39BD432FFB6E}"/>
              </a:ext>
            </a:extLst>
          </p:cNvPr>
          <p:cNvSpPr txBox="1"/>
          <p:nvPr/>
        </p:nvSpPr>
        <p:spPr>
          <a:xfrm>
            <a:off x="6993378" y="4753632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4748EB-134B-F644-9C66-AD7EF4025E98}"/>
              </a:ext>
            </a:extLst>
          </p:cNvPr>
          <p:cNvSpPr txBox="1"/>
          <p:nvPr/>
        </p:nvSpPr>
        <p:spPr>
          <a:xfrm>
            <a:off x="6084697" y="5860680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12A82BF-F54E-CA49-B5D0-84CAC694487E}"/>
              </a:ext>
            </a:extLst>
          </p:cNvPr>
          <p:cNvSpPr txBox="1"/>
          <p:nvPr/>
        </p:nvSpPr>
        <p:spPr>
          <a:xfrm>
            <a:off x="7091937" y="5903742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4F8D5B2-611D-8B44-BB16-EF5C99600502}"/>
              </a:ext>
            </a:extLst>
          </p:cNvPr>
          <p:cNvSpPr txBox="1"/>
          <p:nvPr/>
        </p:nvSpPr>
        <p:spPr>
          <a:xfrm>
            <a:off x="6084697" y="6807681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68" name="楕円 4">
            <a:extLst>
              <a:ext uri="{FF2B5EF4-FFF2-40B4-BE49-F238E27FC236}">
                <a16:creationId xmlns:a16="http://schemas.microsoft.com/office/drawing/2014/main" id="{2704E3B6-7BD7-E54A-AF32-0C1B3583E085}"/>
              </a:ext>
            </a:extLst>
          </p:cNvPr>
          <p:cNvSpPr/>
          <p:nvPr/>
        </p:nvSpPr>
        <p:spPr>
          <a:xfrm>
            <a:off x="5984777" y="4027458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38">
            <a:extLst>
              <a:ext uri="{FF2B5EF4-FFF2-40B4-BE49-F238E27FC236}">
                <a16:creationId xmlns:a16="http://schemas.microsoft.com/office/drawing/2014/main" id="{145DA245-46A1-834B-ACB9-F05735F3B5B2}"/>
              </a:ext>
            </a:extLst>
          </p:cNvPr>
          <p:cNvSpPr/>
          <p:nvPr/>
        </p:nvSpPr>
        <p:spPr>
          <a:xfrm>
            <a:off x="6405798" y="4011824"/>
            <a:ext cx="297847" cy="3290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>
            <a:extLst>
              <a:ext uri="{FF2B5EF4-FFF2-40B4-BE49-F238E27FC236}">
                <a16:creationId xmlns:a16="http://schemas.microsoft.com/office/drawing/2014/main" id="{0A9319EC-177B-C148-8D14-34833DA78753}"/>
              </a:ext>
            </a:extLst>
          </p:cNvPr>
          <p:cNvSpPr/>
          <p:nvPr/>
        </p:nvSpPr>
        <p:spPr>
          <a:xfrm>
            <a:off x="9851666" y="4093846"/>
            <a:ext cx="2245599" cy="659384"/>
          </a:xfrm>
          <a:prstGeom prst="wedgeRoundRectCallout">
            <a:avLst>
              <a:gd name="adj1" fmla="val -91590"/>
              <a:gd name="adj2" fmla="val 3412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クリックしたら競技ページ</a:t>
            </a:r>
          </a:p>
        </p:txBody>
      </p:sp>
      <p:sp>
        <p:nvSpPr>
          <p:cNvPr id="69" name="角丸四角形吹き出し 68">
            <a:extLst>
              <a:ext uri="{FF2B5EF4-FFF2-40B4-BE49-F238E27FC236}">
                <a16:creationId xmlns:a16="http://schemas.microsoft.com/office/drawing/2014/main" id="{B20D8563-E9CC-7044-BCEB-DF29D056E846}"/>
              </a:ext>
            </a:extLst>
          </p:cNvPr>
          <p:cNvSpPr/>
          <p:nvPr/>
        </p:nvSpPr>
        <p:spPr>
          <a:xfrm>
            <a:off x="9642349" y="4820354"/>
            <a:ext cx="2245599" cy="659384"/>
          </a:xfrm>
          <a:prstGeom prst="wedgeRoundRectCallout">
            <a:avLst>
              <a:gd name="adj1" fmla="val -180465"/>
              <a:gd name="adj2" fmla="val -137675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チェックした競技はメダルをつける</a:t>
            </a:r>
          </a:p>
        </p:txBody>
      </p:sp>
      <p:sp>
        <p:nvSpPr>
          <p:cNvPr id="70" name="角丸四角形吹き出し 69">
            <a:extLst>
              <a:ext uri="{FF2B5EF4-FFF2-40B4-BE49-F238E27FC236}">
                <a16:creationId xmlns:a16="http://schemas.microsoft.com/office/drawing/2014/main" id="{36C503E4-A93E-B141-B4C8-710C4D174507}"/>
              </a:ext>
            </a:extLst>
          </p:cNvPr>
          <p:cNvSpPr/>
          <p:nvPr/>
        </p:nvSpPr>
        <p:spPr>
          <a:xfrm>
            <a:off x="9663173" y="2096417"/>
            <a:ext cx="2245599" cy="659384"/>
          </a:xfrm>
          <a:prstGeom prst="wedgeRoundRectCallout">
            <a:avLst>
              <a:gd name="adj1" fmla="val -46975"/>
              <a:gd name="adj2" fmla="val 114352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インスタ式表示</a:t>
            </a:r>
          </a:p>
        </p:txBody>
      </p:sp>
      <p:sp>
        <p:nvSpPr>
          <p:cNvPr id="71" name="角丸四角形吹き出し 70">
            <a:extLst>
              <a:ext uri="{FF2B5EF4-FFF2-40B4-BE49-F238E27FC236}">
                <a16:creationId xmlns:a16="http://schemas.microsoft.com/office/drawing/2014/main" id="{3CC1B64F-6429-F547-8B0B-FCD54DC8AC6B}"/>
              </a:ext>
            </a:extLst>
          </p:cNvPr>
          <p:cNvSpPr/>
          <p:nvPr/>
        </p:nvSpPr>
        <p:spPr>
          <a:xfrm>
            <a:off x="9675701" y="868007"/>
            <a:ext cx="2245599" cy="659384"/>
          </a:xfrm>
          <a:prstGeom prst="wedgeRoundRectCallout">
            <a:avLst>
              <a:gd name="adj1" fmla="val -83800"/>
              <a:gd name="adj2" fmla="val 22408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インスタ式表示</a:t>
            </a:r>
          </a:p>
        </p:txBody>
      </p:sp>
    </p:spTree>
    <p:extLst>
      <p:ext uri="{BB962C8B-B14F-4D97-AF65-F5344CB8AC3E}">
        <p14:creationId xmlns:p14="http://schemas.microsoft.com/office/powerpoint/2010/main" val="420733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3441B98-6887-43CC-BF56-98B8D2527AFC}"/>
              </a:ext>
            </a:extLst>
          </p:cNvPr>
          <p:cNvSpPr/>
          <p:nvPr/>
        </p:nvSpPr>
        <p:spPr>
          <a:xfrm>
            <a:off x="526585" y="721235"/>
            <a:ext cx="3071004" cy="6555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1A2606D-89E5-4A32-AAD3-0B40342250F2}"/>
              </a:ext>
            </a:extLst>
          </p:cNvPr>
          <p:cNvSpPr/>
          <p:nvPr/>
        </p:nvSpPr>
        <p:spPr>
          <a:xfrm>
            <a:off x="644614" y="3835346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EF8713E-7AB9-46E4-A9E6-990A6499D14C}"/>
              </a:ext>
            </a:extLst>
          </p:cNvPr>
          <p:cNvSpPr/>
          <p:nvPr/>
        </p:nvSpPr>
        <p:spPr>
          <a:xfrm>
            <a:off x="1722167" y="3769239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D23FBC7-C520-4DD8-BF47-F9650162D042}"/>
              </a:ext>
            </a:extLst>
          </p:cNvPr>
          <p:cNvSpPr/>
          <p:nvPr/>
        </p:nvSpPr>
        <p:spPr>
          <a:xfrm>
            <a:off x="2748706" y="3766063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BB9A2FB-DDB4-448A-ACE4-97ECC85703C5}"/>
              </a:ext>
            </a:extLst>
          </p:cNvPr>
          <p:cNvSpPr/>
          <p:nvPr/>
        </p:nvSpPr>
        <p:spPr>
          <a:xfrm>
            <a:off x="714311" y="4925611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88182B-8A59-4466-B621-9AA92F5A392D}"/>
              </a:ext>
            </a:extLst>
          </p:cNvPr>
          <p:cNvSpPr/>
          <p:nvPr/>
        </p:nvSpPr>
        <p:spPr>
          <a:xfrm>
            <a:off x="1681295" y="4975025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AFC0A5F-E722-435F-93EC-53C0C072C45C}"/>
              </a:ext>
            </a:extLst>
          </p:cNvPr>
          <p:cNvSpPr/>
          <p:nvPr/>
        </p:nvSpPr>
        <p:spPr>
          <a:xfrm>
            <a:off x="2742753" y="4962321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680F11A-EE51-4F20-9CAF-D864250D9F9D}"/>
              </a:ext>
            </a:extLst>
          </p:cNvPr>
          <p:cNvSpPr/>
          <p:nvPr/>
        </p:nvSpPr>
        <p:spPr>
          <a:xfrm>
            <a:off x="741630" y="5838303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0580653-2126-4AD0-AA36-D61D569679FA}"/>
              </a:ext>
            </a:extLst>
          </p:cNvPr>
          <p:cNvSpPr/>
          <p:nvPr/>
        </p:nvSpPr>
        <p:spPr>
          <a:xfrm>
            <a:off x="1708614" y="5887717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AA5A15A-418E-4128-ABC0-3E54003BBE49}"/>
              </a:ext>
            </a:extLst>
          </p:cNvPr>
          <p:cNvSpPr/>
          <p:nvPr/>
        </p:nvSpPr>
        <p:spPr>
          <a:xfrm>
            <a:off x="2770072" y="5875013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56276C8-7AAD-4BB9-B85E-0EDC2645AC4A}"/>
              </a:ext>
            </a:extLst>
          </p:cNvPr>
          <p:cNvSpPr/>
          <p:nvPr/>
        </p:nvSpPr>
        <p:spPr>
          <a:xfrm>
            <a:off x="602169" y="7112092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557CC1EF-02FF-4710-A56A-A01F94558D8C}"/>
              </a:ext>
            </a:extLst>
          </p:cNvPr>
          <p:cNvSpPr/>
          <p:nvPr/>
        </p:nvSpPr>
        <p:spPr>
          <a:xfrm>
            <a:off x="1732574" y="7055995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B40D541-5188-48CC-A07C-FBAE69E77D51}"/>
              </a:ext>
            </a:extLst>
          </p:cNvPr>
          <p:cNvSpPr/>
          <p:nvPr/>
        </p:nvSpPr>
        <p:spPr>
          <a:xfrm>
            <a:off x="2835042" y="7048647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C1D227E2-6196-426D-85F7-95C6BA953020}"/>
              </a:ext>
            </a:extLst>
          </p:cNvPr>
          <p:cNvSpPr/>
          <p:nvPr/>
        </p:nvSpPr>
        <p:spPr>
          <a:xfrm>
            <a:off x="819266" y="2538198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種目を選ぶ＞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60E882F-8646-4FB3-B490-031B9C182415}"/>
              </a:ext>
            </a:extLst>
          </p:cNvPr>
          <p:cNvSpPr txBox="1"/>
          <p:nvPr/>
        </p:nvSpPr>
        <p:spPr>
          <a:xfrm>
            <a:off x="541783" y="4492454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021DF36-EE81-4B45-BC81-2F8AAA95D2E4}"/>
              </a:ext>
            </a:extLst>
          </p:cNvPr>
          <p:cNvSpPr txBox="1"/>
          <p:nvPr/>
        </p:nvSpPr>
        <p:spPr>
          <a:xfrm>
            <a:off x="1660372" y="4507001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987361-DD38-4990-9963-87554867DD8C}"/>
              </a:ext>
            </a:extLst>
          </p:cNvPr>
          <p:cNvSpPr txBox="1"/>
          <p:nvPr/>
        </p:nvSpPr>
        <p:spPr>
          <a:xfrm>
            <a:off x="2617052" y="4477965"/>
            <a:ext cx="980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競技名ｘｘｘｘｘｘｘｘｘｘｘ</a:t>
            </a:r>
            <a:endParaRPr kumimoji="1" lang="ja-JP" altLang="en-US" sz="7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E6C5078-FB19-407F-8A14-676D2602BE36}"/>
              </a:ext>
            </a:extLst>
          </p:cNvPr>
          <p:cNvSpPr txBox="1"/>
          <p:nvPr/>
        </p:nvSpPr>
        <p:spPr>
          <a:xfrm>
            <a:off x="751691" y="5614049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3019510-83CC-47A5-82E2-BD84640979B1}"/>
              </a:ext>
            </a:extLst>
          </p:cNvPr>
          <p:cNvSpPr txBox="1"/>
          <p:nvPr/>
        </p:nvSpPr>
        <p:spPr>
          <a:xfrm>
            <a:off x="1758931" y="5657111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C3AFF77-1568-4763-82C2-9BEF2540D739}"/>
              </a:ext>
            </a:extLst>
          </p:cNvPr>
          <p:cNvSpPr txBox="1"/>
          <p:nvPr/>
        </p:nvSpPr>
        <p:spPr>
          <a:xfrm>
            <a:off x="2892274" y="5657111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FD60F00-6934-4197-9D6D-CF9A0472732D}"/>
              </a:ext>
            </a:extLst>
          </p:cNvPr>
          <p:cNvSpPr txBox="1"/>
          <p:nvPr/>
        </p:nvSpPr>
        <p:spPr>
          <a:xfrm>
            <a:off x="751691" y="6561050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192569F-7279-4CA1-926F-AF385D195B92}"/>
              </a:ext>
            </a:extLst>
          </p:cNvPr>
          <p:cNvSpPr txBox="1"/>
          <p:nvPr/>
        </p:nvSpPr>
        <p:spPr>
          <a:xfrm>
            <a:off x="1758931" y="6604112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AB109D1-3A62-44BF-BE3F-294B4DAB4D24}"/>
              </a:ext>
            </a:extLst>
          </p:cNvPr>
          <p:cNvSpPr txBox="1"/>
          <p:nvPr/>
        </p:nvSpPr>
        <p:spPr>
          <a:xfrm>
            <a:off x="2892274" y="6604112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8850FD3-F6E2-43B5-9E66-547D61EE8796}"/>
              </a:ext>
            </a:extLst>
          </p:cNvPr>
          <p:cNvSpPr txBox="1"/>
          <p:nvPr/>
        </p:nvSpPr>
        <p:spPr>
          <a:xfrm>
            <a:off x="4381603" y="7817783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AD92964-AFE3-4E0F-B846-FE61ABC5B4F7}"/>
              </a:ext>
            </a:extLst>
          </p:cNvPr>
          <p:cNvSpPr txBox="1"/>
          <p:nvPr/>
        </p:nvSpPr>
        <p:spPr>
          <a:xfrm>
            <a:off x="5552264" y="7755334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35374C-FC1E-44A5-A31E-D7E577CDE8F8}"/>
              </a:ext>
            </a:extLst>
          </p:cNvPr>
          <p:cNvSpPr txBox="1"/>
          <p:nvPr/>
        </p:nvSpPr>
        <p:spPr>
          <a:xfrm>
            <a:off x="6726617" y="7760690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446F78F-26AB-4BC6-A2A2-320841DE69D2}"/>
              </a:ext>
            </a:extLst>
          </p:cNvPr>
          <p:cNvSpPr txBox="1"/>
          <p:nvPr/>
        </p:nvSpPr>
        <p:spPr>
          <a:xfrm>
            <a:off x="1606503" y="1330153"/>
            <a:ext cx="1941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/>
              <a:t>意気込みテキスト意気込みテキスト意気込みテキスト</a:t>
            </a:r>
          </a:p>
          <a:p>
            <a:r>
              <a:rPr kumimoji="1" lang="ja-JP" altLang="en-US" sz="800" dirty="0"/>
              <a:t>意気込みテキスト意気込みテキスト</a:t>
            </a:r>
          </a:p>
          <a:p>
            <a:endParaRPr kumimoji="1" lang="ja-JP" altLang="en-US" sz="800" dirty="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229B288-C03A-45F5-9A60-24F2CE0C79AB}"/>
              </a:ext>
            </a:extLst>
          </p:cNvPr>
          <p:cNvCxnSpPr/>
          <p:nvPr/>
        </p:nvCxnSpPr>
        <p:spPr>
          <a:xfrm>
            <a:off x="436828" y="3468547"/>
            <a:ext cx="3071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上の 2 つの角を切り取る 36">
            <a:extLst>
              <a:ext uri="{FF2B5EF4-FFF2-40B4-BE49-F238E27FC236}">
                <a16:creationId xmlns:a16="http://schemas.microsoft.com/office/drawing/2014/main" id="{57F18582-891C-4EDA-B9DA-1CEFD4366033}"/>
              </a:ext>
            </a:extLst>
          </p:cNvPr>
          <p:cNvSpPr/>
          <p:nvPr/>
        </p:nvSpPr>
        <p:spPr>
          <a:xfrm>
            <a:off x="510872" y="3120910"/>
            <a:ext cx="1502433" cy="336737"/>
          </a:xfrm>
          <a:prstGeom prst="snip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クリア履歴</a:t>
            </a:r>
          </a:p>
        </p:txBody>
      </p:sp>
      <p:sp>
        <p:nvSpPr>
          <p:cNvPr id="38" name="四角形: 上の 2 つの角を切り取る 37">
            <a:extLst>
              <a:ext uri="{FF2B5EF4-FFF2-40B4-BE49-F238E27FC236}">
                <a16:creationId xmlns:a16="http://schemas.microsoft.com/office/drawing/2014/main" id="{3D69A742-A12F-418B-9587-A3DD51612D5B}"/>
              </a:ext>
            </a:extLst>
          </p:cNvPr>
          <p:cNvSpPr/>
          <p:nvPr/>
        </p:nvSpPr>
        <p:spPr>
          <a:xfrm>
            <a:off x="2024809" y="3129905"/>
            <a:ext cx="1502433" cy="336737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写真のほう</a:t>
            </a: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DE2FCFE-CE05-4C49-BAAF-ED72BEB9EBCD}"/>
              </a:ext>
            </a:extLst>
          </p:cNvPr>
          <p:cNvSpPr/>
          <p:nvPr/>
        </p:nvSpPr>
        <p:spPr>
          <a:xfrm>
            <a:off x="1072792" y="3765193"/>
            <a:ext cx="297847" cy="3290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925EF4AA-32F2-4E7C-A168-31F2D00BC8E1}"/>
              </a:ext>
            </a:extLst>
          </p:cNvPr>
          <p:cNvSpPr/>
          <p:nvPr/>
        </p:nvSpPr>
        <p:spPr>
          <a:xfrm>
            <a:off x="819266" y="2037968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開会式ｘｘｘ＞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ED3F880-FC19-604A-A4C8-FEDD9287A9DE}"/>
              </a:ext>
            </a:extLst>
          </p:cNvPr>
          <p:cNvGrpSpPr/>
          <p:nvPr/>
        </p:nvGrpSpPr>
        <p:grpSpPr>
          <a:xfrm>
            <a:off x="627369" y="878579"/>
            <a:ext cx="956809" cy="973255"/>
            <a:chOff x="627369" y="878579"/>
            <a:chExt cx="956809" cy="973255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1E06E8B-0A64-41AF-BC07-6AC2BA2548BC}"/>
                </a:ext>
              </a:extLst>
            </p:cNvPr>
            <p:cNvSpPr/>
            <p:nvPr/>
          </p:nvSpPr>
          <p:spPr>
            <a:xfrm>
              <a:off x="627369" y="878579"/>
              <a:ext cx="956809" cy="9732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A3300EE8-56DB-4C24-9326-6C34AF9D0CC8}"/>
                </a:ext>
              </a:extLst>
            </p:cNvPr>
            <p:cNvSpPr/>
            <p:nvPr/>
          </p:nvSpPr>
          <p:spPr>
            <a:xfrm>
              <a:off x="851691" y="997274"/>
              <a:ext cx="506081" cy="430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5CB0BA27-923B-4909-9A7E-359EDB72B0DF}"/>
                </a:ext>
              </a:extLst>
            </p:cNvPr>
            <p:cNvSpPr/>
            <p:nvPr/>
          </p:nvSpPr>
          <p:spPr>
            <a:xfrm>
              <a:off x="800094" y="1317052"/>
              <a:ext cx="592183" cy="4449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92BD1F8-DEC2-CF4A-BC99-AE1A850A8635}"/>
              </a:ext>
            </a:extLst>
          </p:cNvPr>
          <p:cNvSpPr txBox="1"/>
          <p:nvPr/>
        </p:nvSpPr>
        <p:spPr>
          <a:xfrm>
            <a:off x="318052" y="22301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基本情報更新ページ</a:t>
            </a:r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03C4DE6-0D5A-C74D-A1B7-32E2283F6913}"/>
              </a:ext>
            </a:extLst>
          </p:cNvPr>
          <p:cNvSpPr/>
          <p:nvPr/>
        </p:nvSpPr>
        <p:spPr>
          <a:xfrm>
            <a:off x="4139133" y="721235"/>
            <a:ext cx="7958132" cy="6555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3E53BBB9-AFD1-D641-85A3-DBDF4BA95613}"/>
              </a:ext>
            </a:extLst>
          </p:cNvPr>
          <p:cNvGrpSpPr/>
          <p:nvPr/>
        </p:nvGrpSpPr>
        <p:grpSpPr>
          <a:xfrm>
            <a:off x="6096000" y="1622540"/>
            <a:ext cx="956809" cy="973255"/>
            <a:chOff x="627369" y="878579"/>
            <a:chExt cx="956809" cy="973255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3233E303-8D9C-494A-BE3E-C4E2151BE204}"/>
                </a:ext>
              </a:extLst>
            </p:cNvPr>
            <p:cNvSpPr/>
            <p:nvPr/>
          </p:nvSpPr>
          <p:spPr>
            <a:xfrm>
              <a:off x="627369" y="878579"/>
              <a:ext cx="956809" cy="9732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1">
              <a:extLst>
                <a:ext uri="{FF2B5EF4-FFF2-40B4-BE49-F238E27FC236}">
                  <a16:creationId xmlns:a16="http://schemas.microsoft.com/office/drawing/2014/main" id="{9BBD93CB-773A-B14F-9499-ABE647F1881E}"/>
                </a:ext>
              </a:extLst>
            </p:cNvPr>
            <p:cNvSpPr/>
            <p:nvPr/>
          </p:nvSpPr>
          <p:spPr>
            <a:xfrm>
              <a:off x="851691" y="997274"/>
              <a:ext cx="506081" cy="430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二等辺三角形 42">
              <a:extLst>
                <a:ext uri="{FF2B5EF4-FFF2-40B4-BE49-F238E27FC236}">
                  <a16:creationId xmlns:a16="http://schemas.microsoft.com/office/drawing/2014/main" id="{DF7BF3AC-4A22-D54E-9808-0374005D3FC3}"/>
                </a:ext>
              </a:extLst>
            </p:cNvPr>
            <p:cNvSpPr/>
            <p:nvPr/>
          </p:nvSpPr>
          <p:spPr>
            <a:xfrm>
              <a:off x="800094" y="1317052"/>
              <a:ext cx="592183" cy="4449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FDCCCDB-29AF-824D-9EC3-3FD56F213FD3}"/>
              </a:ext>
            </a:extLst>
          </p:cNvPr>
          <p:cNvSpPr txBox="1"/>
          <p:nvPr/>
        </p:nvSpPr>
        <p:spPr>
          <a:xfrm>
            <a:off x="7319131" y="2011020"/>
            <a:ext cx="1941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/>
              <a:t>意気込みテキスト意気込みテキスト意気込みテキスト</a:t>
            </a:r>
          </a:p>
          <a:p>
            <a:r>
              <a:rPr kumimoji="1" lang="ja-JP" altLang="en-US" sz="800" dirty="0"/>
              <a:t>意気込みテキスト意気込みテキスト</a:t>
            </a:r>
          </a:p>
          <a:p>
            <a:endParaRPr kumimoji="1" lang="ja-JP" altLang="en-US" sz="8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450C9E9-8381-5B4F-8F1B-51DBBA760F5F}"/>
              </a:ext>
            </a:extLst>
          </p:cNvPr>
          <p:cNvSpPr txBox="1"/>
          <p:nvPr/>
        </p:nvSpPr>
        <p:spPr>
          <a:xfrm>
            <a:off x="1616279" y="937487"/>
            <a:ext cx="281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ニックネーム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1824CBF-82C7-6849-AE07-74606AB2A4F4}"/>
              </a:ext>
            </a:extLst>
          </p:cNvPr>
          <p:cNvSpPr txBox="1"/>
          <p:nvPr/>
        </p:nvSpPr>
        <p:spPr>
          <a:xfrm>
            <a:off x="7319131" y="1648533"/>
            <a:ext cx="281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ニックネーム</a:t>
            </a:r>
          </a:p>
        </p:txBody>
      </p:sp>
      <p:sp>
        <p:nvSpPr>
          <p:cNvPr id="56" name="四角形: 角を丸くする 39">
            <a:extLst>
              <a:ext uri="{FF2B5EF4-FFF2-40B4-BE49-F238E27FC236}">
                <a16:creationId xmlns:a16="http://schemas.microsoft.com/office/drawing/2014/main" id="{5DFEC50B-F6C4-AE4B-9EE7-0D6540AFDAFA}"/>
              </a:ext>
            </a:extLst>
          </p:cNvPr>
          <p:cNvSpPr/>
          <p:nvPr/>
        </p:nvSpPr>
        <p:spPr>
          <a:xfrm>
            <a:off x="6574003" y="2698585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開会式ｘｘｘ＞</a:t>
            </a:r>
          </a:p>
        </p:txBody>
      </p:sp>
      <p:sp>
        <p:nvSpPr>
          <p:cNvPr id="57" name="四角形: 角を丸くする 39">
            <a:extLst>
              <a:ext uri="{FF2B5EF4-FFF2-40B4-BE49-F238E27FC236}">
                <a16:creationId xmlns:a16="http://schemas.microsoft.com/office/drawing/2014/main" id="{5A8C8166-59A6-0A4F-9C36-9D707AB57666}"/>
              </a:ext>
            </a:extLst>
          </p:cNvPr>
          <p:cNvSpPr/>
          <p:nvPr/>
        </p:nvSpPr>
        <p:spPr>
          <a:xfrm>
            <a:off x="8081712" y="3250982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写真一覧</a:t>
            </a:r>
            <a:endParaRPr kumimoji="1" lang="ja-JP" altLang="en-US" dirty="0"/>
          </a:p>
        </p:txBody>
      </p:sp>
      <p:sp>
        <p:nvSpPr>
          <p:cNvPr id="59" name="四角形: 角を丸くする 39">
            <a:extLst>
              <a:ext uri="{FF2B5EF4-FFF2-40B4-BE49-F238E27FC236}">
                <a16:creationId xmlns:a16="http://schemas.microsoft.com/office/drawing/2014/main" id="{049AC739-D06A-9541-8B6B-1C889F8C0979}"/>
              </a:ext>
            </a:extLst>
          </p:cNvPr>
          <p:cNvSpPr/>
          <p:nvPr/>
        </p:nvSpPr>
        <p:spPr>
          <a:xfrm>
            <a:off x="5270406" y="3250982"/>
            <a:ext cx="2357887" cy="43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クリア履歴</a:t>
            </a:r>
            <a:endParaRPr kumimoji="1" lang="ja-JP" altLang="en-US" dirty="0"/>
          </a:p>
        </p:txBody>
      </p:sp>
      <p:sp>
        <p:nvSpPr>
          <p:cNvPr id="50" name="楕円 5">
            <a:extLst>
              <a:ext uri="{FF2B5EF4-FFF2-40B4-BE49-F238E27FC236}">
                <a16:creationId xmlns:a16="http://schemas.microsoft.com/office/drawing/2014/main" id="{5DF91234-D955-F74A-BD18-85F7981DB31B}"/>
              </a:ext>
            </a:extLst>
          </p:cNvPr>
          <p:cNvSpPr/>
          <p:nvPr/>
        </p:nvSpPr>
        <p:spPr>
          <a:xfrm>
            <a:off x="7055173" y="4015870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6">
            <a:extLst>
              <a:ext uri="{FF2B5EF4-FFF2-40B4-BE49-F238E27FC236}">
                <a16:creationId xmlns:a16="http://schemas.microsoft.com/office/drawing/2014/main" id="{259BDD85-2555-744D-A440-80C2B26CBA5A}"/>
              </a:ext>
            </a:extLst>
          </p:cNvPr>
          <p:cNvSpPr/>
          <p:nvPr/>
        </p:nvSpPr>
        <p:spPr>
          <a:xfrm>
            <a:off x="8081712" y="4012694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8">
            <a:extLst>
              <a:ext uri="{FF2B5EF4-FFF2-40B4-BE49-F238E27FC236}">
                <a16:creationId xmlns:a16="http://schemas.microsoft.com/office/drawing/2014/main" id="{B79B0FFA-D32D-7A4F-BFF3-A7E8AC2F04BC}"/>
              </a:ext>
            </a:extLst>
          </p:cNvPr>
          <p:cNvSpPr/>
          <p:nvPr/>
        </p:nvSpPr>
        <p:spPr>
          <a:xfrm>
            <a:off x="5997380" y="4979071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9">
            <a:extLst>
              <a:ext uri="{FF2B5EF4-FFF2-40B4-BE49-F238E27FC236}">
                <a16:creationId xmlns:a16="http://schemas.microsoft.com/office/drawing/2014/main" id="{677073A2-8805-E940-B10A-F3ACB04817B7}"/>
              </a:ext>
            </a:extLst>
          </p:cNvPr>
          <p:cNvSpPr/>
          <p:nvPr/>
        </p:nvSpPr>
        <p:spPr>
          <a:xfrm>
            <a:off x="7065234" y="4968673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10">
            <a:extLst>
              <a:ext uri="{FF2B5EF4-FFF2-40B4-BE49-F238E27FC236}">
                <a16:creationId xmlns:a16="http://schemas.microsoft.com/office/drawing/2014/main" id="{1DD8D591-6C1C-3C45-A431-A3C868AE617E}"/>
              </a:ext>
            </a:extLst>
          </p:cNvPr>
          <p:cNvSpPr/>
          <p:nvPr/>
        </p:nvSpPr>
        <p:spPr>
          <a:xfrm>
            <a:off x="8081712" y="5031524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12">
            <a:extLst>
              <a:ext uri="{FF2B5EF4-FFF2-40B4-BE49-F238E27FC236}">
                <a16:creationId xmlns:a16="http://schemas.microsoft.com/office/drawing/2014/main" id="{E4F7BDCB-6E5D-5841-AEBF-8F31E040A268}"/>
              </a:ext>
            </a:extLst>
          </p:cNvPr>
          <p:cNvSpPr/>
          <p:nvPr/>
        </p:nvSpPr>
        <p:spPr>
          <a:xfrm>
            <a:off x="6074636" y="6084934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13">
            <a:extLst>
              <a:ext uri="{FF2B5EF4-FFF2-40B4-BE49-F238E27FC236}">
                <a16:creationId xmlns:a16="http://schemas.microsoft.com/office/drawing/2014/main" id="{102D2409-72C1-DB41-B2D8-ADE27B4F9E40}"/>
              </a:ext>
            </a:extLst>
          </p:cNvPr>
          <p:cNvSpPr/>
          <p:nvPr/>
        </p:nvSpPr>
        <p:spPr>
          <a:xfrm>
            <a:off x="7041620" y="6134348"/>
            <a:ext cx="718868" cy="68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D13D71B-3A8B-F84C-910A-39BD432FFB6E}"/>
              </a:ext>
            </a:extLst>
          </p:cNvPr>
          <p:cNvSpPr txBox="1"/>
          <p:nvPr/>
        </p:nvSpPr>
        <p:spPr>
          <a:xfrm>
            <a:off x="6993378" y="4753632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4748EB-134B-F644-9C66-AD7EF4025E98}"/>
              </a:ext>
            </a:extLst>
          </p:cNvPr>
          <p:cNvSpPr txBox="1"/>
          <p:nvPr/>
        </p:nvSpPr>
        <p:spPr>
          <a:xfrm>
            <a:off x="6084697" y="5860680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12A82BF-F54E-CA49-B5D0-84CAC694487E}"/>
              </a:ext>
            </a:extLst>
          </p:cNvPr>
          <p:cNvSpPr txBox="1"/>
          <p:nvPr/>
        </p:nvSpPr>
        <p:spPr>
          <a:xfrm>
            <a:off x="7091937" y="5903742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4F8D5B2-611D-8B44-BB16-EF5C99600502}"/>
              </a:ext>
            </a:extLst>
          </p:cNvPr>
          <p:cNvSpPr txBox="1"/>
          <p:nvPr/>
        </p:nvSpPr>
        <p:spPr>
          <a:xfrm>
            <a:off x="6084697" y="6807681"/>
            <a:ext cx="98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/>
              <a:t>競技名</a:t>
            </a:r>
            <a:endParaRPr kumimoji="1" lang="ja-JP" altLang="en-US" sz="700" dirty="0"/>
          </a:p>
        </p:txBody>
      </p:sp>
      <p:sp>
        <p:nvSpPr>
          <p:cNvPr id="68" name="楕円 4">
            <a:extLst>
              <a:ext uri="{FF2B5EF4-FFF2-40B4-BE49-F238E27FC236}">
                <a16:creationId xmlns:a16="http://schemas.microsoft.com/office/drawing/2014/main" id="{2704E3B6-7BD7-E54A-AF32-0C1B3583E085}"/>
              </a:ext>
            </a:extLst>
          </p:cNvPr>
          <p:cNvSpPr/>
          <p:nvPr/>
        </p:nvSpPr>
        <p:spPr>
          <a:xfrm>
            <a:off x="5984777" y="4027458"/>
            <a:ext cx="718868" cy="68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38">
            <a:extLst>
              <a:ext uri="{FF2B5EF4-FFF2-40B4-BE49-F238E27FC236}">
                <a16:creationId xmlns:a16="http://schemas.microsoft.com/office/drawing/2014/main" id="{145DA245-46A1-834B-ACB9-F05735F3B5B2}"/>
              </a:ext>
            </a:extLst>
          </p:cNvPr>
          <p:cNvSpPr/>
          <p:nvPr/>
        </p:nvSpPr>
        <p:spPr>
          <a:xfrm>
            <a:off x="6405798" y="4011824"/>
            <a:ext cx="297847" cy="3290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>
            <a:extLst>
              <a:ext uri="{FF2B5EF4-FFF2-40B4-BE49-F238E27FC236}">
                <a16:creationId xmlns:a16="http://schemas.microsoft.com/office/drawing/2014/main" id="{0A9319EC-177B-C148-8D14-34833DA78753}"/>
              </a:ext>
            </a:extLst>
          </p:cNvPr>
          <p:cNvSpPr/>
          <p:nvPr/>
        </p:nvSpPr>
        <p:spPr>
          <a:xfrm>
            <a:off x="9851666" y="4093846"/>
            <a:ext cx="2245599" cy="659384"/>
          </a:xfrm>
          <a:prstGeom prst="wedgeRoundRectCallout">
            <a:avLst>
              <a:gd name="adj1" fmla="val -91590"/>
              <a:gd name="adj2" fmla="val 3412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クリックしたら競技ページ</a:t>
            </a:r>
          </a:p>
        </p:txBody>
      </p:sp>
      <p:sp>
        <p:nvSpPr>
          <p:cNvPr id="69" name="角丸四角形吹き出し 68">
            <a:extLst>
              <a:ext uri="{FF2B5EF4-FFF2-40B4-BE49-F238E27FC236}">
                <a16:creationId xmlns:a16="http://schemas.microsoft.com/office/drawing/2014/main" id="{B20D8563-E9CC-7044-BCEB-DF29D056E846}"/>
              </a:ext>
            </a:extLst>
          </p:cNvPr>
          <p:cNvSpPr/>
          <p:nvPr/>
        </p:nvSpPr>
        <p:spPr>
          <a:xfrm>
            <a:off x="9642349" y="4820354"/>
            <a:ext cx="2245599" cy="659384"/>
          </a:xfrm>
          <a:prstGeom prst="wedgeRoundRectCallout">
            <a:avLst>
              <a:gd name="adj1" fmla="val -180465"/>
              <a:gd name="adj2" fmla="val -137675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チェックした競技はメダルをつける</a:t>
            </a:r>
          </a:p>
        </p:txBody>
      </p:sp>
      <p:sp>
        <p:nvSpPr>
          <p:cNvPr id="70" name="角丸四角形吹き出し 69">
            <a:extLst>
              <a:ext uri="{FF2B5EF4-FFF2-40B4-BE49-F238E27FC236}">
                <a16:creationId xmlns:a16="http://schemas.microsoft.com/office/drawing/2014/main" id="{36C503E4-A93E-B141-B4C8-710C4D174507}"/>
              </a:ext>
            </a:extLst>
          </p:cNvPr>
          <p:cNvSpPr/>
          <p:nvPr/>
        </p:nvSpPr>
        <p:spPr>
          <a:xfrm>
            <a:off x="9663173" y="2096417"/>
            <a:ext cx="2245599" cy="659384"/>
          </a:xfrm>
          <a:prstGeom prst="wedgeRoundRectCallout">
            <a:avLst>
              <a:gd name="adj1" fmla="val -46975"/>
              <a:gd name="adj2" fmla="val 114352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インスタ式表示</a:t>
            </a:r>
          </a:p>
        </p:txBody>
      </p:sp>
      <p:sp>
        <p:nvSpPr>
          <p:cNvPr id="71" name="角丸四角形吹き出し 70">
            <a:extLst>
              <a:ext uri="{FF2B5EF4-FFF2-40B4-BE49-F238E27FC236}">
                <a16:creationId xmlns:a16="http://schemas.microsoft.com/office/drawing/2014/main" id="{3CC1B64F-6429-F547-8B0B-FCD54DC8AC6B}"/>
              </a:ext>
            </a:extLst>
          </p:cNvPr>
          <p:cNvSpPr/>
          <p:nvPr/>
        </p:nvSpPr>
        <p:spPr>
          <a:xfrm>
            <a:off x="9675701" y="868007"/>
            <a:ext cx="2245599" cy="659384"/>
          </a:xfrm>
          <a:prstGeom prst="wedgeRoundRectCallout">
            <a:avLst>
              <a:gd name="adj1" fmla="val -83800"/>
              <a:gd name="adj2" fmla="val 22408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インスタ式表示</a:t>
            </a:r>
          </a:p>
        </p:txBody>
      </p:sp>
    </p:spTree>
    <p:extLst>
      <p:ext uri="{BB962C8B-B14F-4D97-AF65-F5344CB8AC3E}">
        <p14:creationId xmlns:p14="http://schemas.microsoft.com/office/powerpoint/2010/main" val="391664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8347</TotalTime>
  <Words>527</Words>
  <Application>Microsoft Macintosh PowerPoint</Application>
  <PresentationFormat>ワイド画面</PresentationFormat>
  <Paragraphs>234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 亜理沙</dc:creator>
  <cp:lastModifiedBy>Sumie Matsumiya</cp:lastModifiedBy>
  <cp:revision>6</cp:revision>
  <dcterms:created xsi:type="dcterms:W3CDTF">2020-12-12T08:04:39Z</dcterms:created>
  <dcterms:modified xsi:type="dcterms:W3CDTF">2020-12-28T05:56:14Z</dcterms:modified>
</cp:coreProperties>
</file>