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Aldrich"/>
      <p:regular r:id="rId25"/>
    </p:embeddedFont>
    <p:embeddedFont>
      <p:font typeface="Poppins"/>
      <p:regular r:id="rId26"/>
      <p:bold r:id="rId27"/>
      <p:italic r:id="rId28"/>
      <p:boldItalic r:id="rId29"/>
    </p:embeddedFont>
    <p:embeddedFont>
      <p:font typeface="VT323"/>
      <p:regular r:id="rId30"/>
    </p:embeddedFont>
    <p:embeddedFont>
      <p:font typeface="Barlow Condensed"/>
      <p:regular r:id="rId31"/>
      <p:bold r:id="rId32"/>
      <p:italic r:id="rId33"/>
      <p:boldItalic r:id="rId34"/>
    </p:embeddedFont>
    <p:embeddedFont>
      <p:font typeface="Tahoma"/>
      <p:regular r:id="rId35"/>
      <p:bold r:id="rId36"/>
    </p:embeddedFont>
    <p:embeddedFont>
      <p:font typeface="PT Mono"/>
      <p:regular r:id="rId37"/>
    </p:embeddedFont>
    <p:embeddedFont>
      <p:font typeface="Homemade Appl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regular.fntdata"/><Relationship Id="rId25" Type="http://schemas.openxmlformats.org/officeDocument/2006/relationships/font" Target="fonts/Aldrich-regular.fntdata"/><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Condensed-regular.fntdata"/><Relationship Id="rId30" Type="http://schemas.openxmlformats.org/officeDocument/2006/relationships/font" Target="fonts/VT323-regular.fntdata"/><Relationship Id="rId11" Type="http://schemas.openxmlformats.org/officeDocument/2006/relationships/slide" Target="slides/slide6.xml"/><Relationship Id="rId33" Type="http://schemas.openxmlformats.org/officeDocument/2006/relationships/font" Target="fonts/BarlowCondensed-italic.fntdata"/><Relationship Id="rId10" Type="http://schemas.openxmlformats.org/officeDocument/2006/relationships/slide" Target="slides/slide5.xml"/><Relationship Id="rId32" Type="http://schemas.openxmlformats.org/officeDocument/2006/relationships/font" Target="fonts/BarlowCondensed-bold.fntdata"/><Relationship Id="rId13" Type="http://schemas.openxmlformats.org/officeDocument/2006/relationships/slide" Target="slides/slide8.xml"/><Relationship Id="rId35" Type="http://schemas.openxmlformats.org/officeDocument/2006/relationships/font" Target="fonts/Tahoma-regular.fntdata"/><Relationship Id="rId12" Type="http://schemas.openxmlformats.org/officeDocument/2006/relationships/slide" Target="slides/slide7.xml"/><Relationship Id="rId34" Type="http://schemas.openxmlformats.org/officeDocument/2006/relationships/font" Target="fonts/BarlowCondensed-boldItalic.fntdata"/><Relationship Id="rId15" Type="http://schemas.openxmlformats.org/officeDocument/2006/relationships/slide" Target="slides/slide10.xml"/><Relationship Id="rId37" Type="http://schemas.openxmlformats.org/officeDocument/2006/relationships/font" Target="fonts/PTMono-regular.fntdata"/><Relationship Id="rId14" Type="http://schemas.openxmlformats.org/officeDocument/2006/relationships/slide" Target="slides/slide9.xml"/><Relationship Id="rId36" Type="http://schemas.openxmlformats.org/officeDocument/2006/relationships/font" Target="fonts/Tahoma-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HomemadeAppl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9c5633fc43_0_2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9c5633fc43_0_2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9c5633fc43_0_2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9c5633fc43_0_2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9c5633fc43_0_2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9c5633fc43_0_2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Suamy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9c5633fc43_0_2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9c5633fc43_0_2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Suamy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9c5633fc43_0_2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9c5633fc43_0_2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9c5633fc43_0_2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9c5633fc43_0_2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9c5633fc43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9c5633fc43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2a24ca7fbc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2a24ca7fbc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suamy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2a24ca7fbc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2a24ca7fbc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Alicia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2a247ee421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2a247ee421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6" name="Google Shape;14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9c5633fc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9c5633fc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9c5633fc43_0_2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9c5633fc43_0_2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9c5633fc43_0_2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9c5633fc43_0_2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9c5633fc43_0_2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9c5633fc43_0_2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Suamy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9c5633fc4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9c5633fc4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9c5633fc43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9c5633fc43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9c5633fc43_0_2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9c5633fc43_0_2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2a24ca7fbc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2a24ca7fbc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5.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3.png"/><Relationship Id="rId12" Type="http://schemas.openxmlformats.org/officeDocument/2006/relationships/image" Target="../media/image4.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1.png"/><Relationship Id="rId7" Type="http://schemas.openxmlformats.org/officeDocument/2006/relationships/hyperlink" Target="https://twitter.com/SlidesManiaSM/" TargetMode="External"/><Relationship Id="rId8"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ups">
  <p:cSld name="CUSTOM_18">
    <p:spTree>
      <p:nvGrpSpPr>
        <p:cNvPr id="10" name="Shape 10"/>
        <p:cNvGrpSpPr/>
        <p:nvPr/>
      </p:nvGrpSpPr>
      <p:grpSpPr>
        <a:xfrm>
          <a:off x="0" y="0"/>
          <a:ext cx="0" cy="0"/>
          <a:chOff x="0" y="0"/>
          <a:chExt cx="0" cy="0"/>
        </a:xfrm>
      </p:grpSpPr>
      <p:sp>
        <p:nvSpPr>
          <p:cNvPr id="11" name="Google Shape;11;p2"/>
          <p:cNvSpPr/>
          <p:nvPr/>
        </p:nvSpPr>
        <p:spPr>
          <a:xfrm>
            <a:off x="0" y="13996"/>
            <a:ext cx="12192000" cy="4805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2" name="Google Shape;12;p2"/>
          <p:cNvGrpSpPr/>
          <p:nvPr/>
        </p:nvGrpSpPr>
        <p:grpSpPr>
          <a:xfrm>
            <a:off x="13989" y="503843"/>
            <a:ext cx="12162383" cy="6354139"/>
            <a:chOff x="3238036" y="2375353"/>
            <a:chExt cx="6586366" cy="3440994"/>
          </a:xfrm>
        </p:grpSpPr>
        <p:sp>
          <p:nvSpPr>
            <p:cNvPr id="13" name="Google Shape;13;p2"/>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5" name="Google Shape;15;p2"/>
          <p:cNvSpPr/>
          <p:nvPr/>
        </p:nvSpPr>
        <p:spPr>
          <a:xfrm>
            <a:off x="3494448" y="1063339"/>
            <a:ext cx="8558742" cy="5595720"/>
          </a:xfrm>
          <a:custGeom>
            <a:rect b="b" l="l" r="r" t="t"/>
            <a:pathLst>
              <a:path extrusionOk="0" h="3030283" w="4634865">
                <a:moveTo>
                  <a:pt x="0" y="0"/>
                </a:moveTo>
                <a:lnTo>
                  <a:pt x="4634865" y="0"/>
                </a:lnTo>
                <a:lnTo>
                  <a:pt x="4634865" y="3030284"/>
                </a:lnTo>
                <a:lnTo>
                  <a:pt x="0" y="3030284"/>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1461351" y="641387"/>
            <a:ext cx="10623850" cy="343176"/>
          </a:xfrm>
          <a:custGeom>
            <a:rect b="b" l="l" r="r" t="t"/>
            <a:pathLst>
              <a:path extrusionOk="0" h="185842" w="5753195">
                <a:moveTo>
                  <a:pt x="5753196" y="0"/>
                </a:moveTo>
                <a:lnTo>
                  <a:pt x="5753196" y="185842"/>
                </a:lnTo>
                <a:lnTo>
                  <a:pt x="0" y="185842"/>
                </a:lnTo>
                <a:lnTo>
                  <a:pt x="0" y="0"/>
                </a:lnTo>
                <a:lnTo>
                  <a:pt x="5753196" y="0"/>
                </a:lnTo>
                <a:close/>
              </a:path>
            </a:pathLst>
          </a:custGeom>
          <a:solidFill>
            <a:srgbClr val="FFFFFF"/>
          </a:solidFill>
          <a:ln cap="flat" cmpd="sng" w="9525">
            <a:solidFill>
              <a:srgbClr val="86858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3486005" y="1091821"/>
            <a:ext cx="8574042" cy="5591499"/>
          </a:xfrm>
          <a:custGeom>
            <a:rect b="b" l="l" r="r" t="t"/>
            <a:pathLst>
              <a:path extrusionOk="0" h="3027997" w="4643151">
                <a:moveTo>
                  <a:pt x="0" y="3027998"/>
                </a:moveTo>
                <a:lnTo>
                  <a:pt x="0" y="1976914"/>
                </a:lnTo>
                <a:lnTo>
                  <a:pt x="0" y="922211"/>
                </a:lnTo>
                <a:lnTo>
                  <a:pt x="0" y="394811"/>
                </a:lnTo>
                <a:lnTo>
                  <a:pt x="0" y="0"/>
                </a:lnTo>
                <a:lnTo>
                  <a:pt x="4643152" y="572"/>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3470881" y="1105013"/>
            <a:ext cx="8627690" cy="5633184"/>
          </a:xfrm>
          <a:custGeom>
            <a:rect b="b" l="l" r="r" t="t"/>
            <a:pathLst>
              <a:path extrusionOk="0" h="3050571" w="4672203">
                <a:moveTo>
                  <a:pt x="0" y="3050572"/>
                </a:moveTo>
                <a:lnTo>
                  <a:pt x="1707833" y="3050572"/>
                </a:lnTo>
                <a:lnTo>
                  <a:pt x="2578799" y="3050572"/>
                </a:lnTo>
                <a:lnTo>
                  <a:pt x="3014377" y="3050572"/>
                </a:lnTo>
                <a:lnTo>
                  <a:pt x="4672203" y="3050572"/>
                </a:lnTo>
                <a:lnTo>
                  <a:pt x="4670107"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11872905" y="792758"/>
            <a:ext cx="78623" cy="66045"/>
          </a:xfrm>
          <a:custGeom>
            <a:rect b="b" l="l" r="r" t="t"/>
            <a:pathLst>
              <a:path extrusionOk="0" h="35766" w="42577">
                <a:moveTo>
                  <a:pt x="0" y="257"/>
                </a:moveTo>
                <a:lnTo>
                  <a:pt x="42577" y="0"/>
                </a:lnTo>
                <a:lnTo>
                  <a:pt x="22860" y="35766"/>
                </a:lnTo>
                <a:lnTo>
                  <a:pt x="0" y="257"/>
                </a:lnTo>
                <a:close/>
              </a:path>
            </a:pathLst>
          </a:custGeom>
          <a:solidFill>
            <a:srgbClr val="000000"/>
          </a:solidFill>
          <a:ln cap="flat" cmpd="sng" w="10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778981" y="699625"/>
            <a:ext cx="248002" cy="240052"/>
          </a:xfrm>
          <a:custGeom>
            <a:rect b="b" l="l" r="r" t="t"/>
            <a:pathLst>
              <a:path extrusionOk="0" h="129997" w="134302">
                <a:moveTo>
                  <a:pt x="111243" y="0"/>
                </a:moveTo>
                <a:cubicBezTo>
                  <a:pt x="123979" y="0"/>
                  <a:pt x="134303" y="0"/>
                  <a:pt x="134303" y="0"/>
                </a:cubicBezTo>
                <a:lnTo>
                  <a:pt x="134303" y="129997"/>
                </a:lnTo>
                <a:cubicBezTo>
                  <a:pt x="134303" y="129997"/>
                  <a:pt x="123979" y="129997"/>
                  <a:pt x="111243" y="129997"/>
                </a:cubicBezTo>
                <a:lnTo>
                  <a:pt x="23059" y="129997"/>
                </a:lnTo>
                <a:cubicBezTo>
                  <a:pt x="10324" y="129997"/>
                  <a:pt x="0" y="129997"/>
                  <a:pt x="0" y="129997"/>
                </a:cubicBezTo>
                <a:lnTo>
                  <a:pt x="0" y="0"/>
                </a:lnTo>
                <a:cubicBezTo>
                  <a:pt x="0" y="0"/>
                  <a:pt x="10324" y="0"/>
                  <a:pt x="23059" y="0"/>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11821017" y="746394"/>
            <a:ext cx="184507" cy="170118"/>
          </a:xfrm>
          <a:custGeom>
            <a:rect b="b" l="l" r="r" t="t"/>
            <a:pathLst>
              <a:path extrusionOk="0" h="92125" w="99917">
                <a:moveTo>
                  <a:pt x="99917" y="0"/>
                </a:moveTo>
                <a:lnTo>
                  <a:pt x="99917" y="92126"/>
                </a:lnTo>
                <a:lnTo>
                  <a:pt x="0" y="91573"/>
                </a:lnTo>
              </a:path>
            </a:pathLst>
          </a:custGeom>
          <a:noFill/>
          <a:ln cap="flat" cmpd="sng" w="123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11805538" y="724619"/>
            <a:ext cx="210714" cy="196362"/>
          </a:xfrm>
          <a:custGeom>
            <a:rect b="b" l="l" r="r" t="t"/>
            <a:pathLst>
              <a:path extrusionOk="0" h="106337" w="114109">
                <a:moveTo>
                  <a:pt x="0" y="106337"/>
                </a:moveTo>
                <a:lnTo>
                  <a:pt x="0" y="0"/>
                </a:lnTo>
                <a:lnTo>
                  <a:pt x="114110" y="552"/>
                </a:lnTo>
              </a:path>
            </a:pathLst>
          </a:custGeom>
          <a:noFill/>
          <a:ln cap="flat" cmpd="sng" w="123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86079" y="1099033"/>
            <a:ext cx="3286126" cy="5582353"/>
          </a:xfrm>
          <a:custGeom>
            <a:rect b="b" l="l" r="r" t="t"/>
            <a:pathLst>
              <a:path extrusionOk="0" h="3023044" w="1779555">
                <a:moveTo>
                  <a:pt x="0" y="0"/>
                </a:moveTo>
                <a:lnTo>
                  <a:pt x="1779556" y="0"/>
                </a:lnTo>
                <a:lnTo>
                  <a:pt x="1779556" y="3023045"/>
                </a:lnTo>
                <a:lnTo>
                  <a:pt x="0" y="3023045"/>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4" name="Google Shape;24;p2"/>
          <p:cNvGrpSpPr/>
          <p:nvPr/>
        </p:nvGrpSpPr>
        <p:grpSpPr>
          <a:xfrm>
            <a:off x="3005949" y="1622703"/>
            <a:ext cx="322402" cy="5017803"/>
            <a:chOff x="4858290" y="2981256"/>
            <a:chExt cx="174592" cy="2717320"/>
          </a:xfrm>
        </p:grpSpPr>
        <p:sp>
          <p:nvSpPr>
            <p:cNvPr id="25" name="Google Shape;25;p2"/>
            <p:cNvSpPr/>
            <p:nvPr/>
          </p:nvSpPr>
          <p:spPr>
            <a:xfrm flipH="1">
              <a:off x="4858290" y="2981256"/>
              <a:ext cx="174592" cy="2717320"/>
            </a:xfrm>
            <a:custGeom>
              <a:rect b="b" l="l" r="r" t="t"/>
              <a:pathLst>
                <a:path extrusionOk="0" h="2717320" w="174592">
                  <a:moveTo>
                    <a:pt x="438" y="-290"/>
                  </a:moveTo>
                  <a:lnTo>
                    <a:pt x="175030" y="-290"/>
                  </a:lnTo>
                  <a:lnTo>
                    <a:pt x="175030" y="2717031"/>
                  </a:lnTo>
                  <a:lnTo>
                    <a:pt x="438" y="2717031"/>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4874729" y="2994207"/>
              <a:ext cx="136969" cy="2689861"/>
            </a:xfrm>
            <a:custGeom>
              <a:rect b="b" l="l" r="r" t="t"/>
              <a:pathLst>
                <a:path extrusionOk="0" h="2689861" w="136969">
                  <a:moveTo>
                    <a:pt x="-40" y="2689572"/>
                  </a:moveTo>
                  <a:lnTo>
                    <a:pt x="-40" y="-290"/>
                  </a:lnTo>
                  <a:lnTo>
                    <a:pt x="136929" y="-290"/>
                  </a:lnTo>
                </a:path>
              </a:pathLst>
            </a:custGeom>
            <a:noFill/>
            <a:ln cap="flat" cmpd="sng" w="153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7" name="Google Shape;27;p2"/>
          <p:cNvSpPr/>
          <p:nvPr/>
        </p:nvSpPr>
        <p:spPr>
          <a:xfrm>
            <a:off x="1187371" y="3729799"/>
            <a:ext cx="17589" cy="2290068"/>
          </a:xfrm>
          <a:custGeom>
            <a:rect b="b" l="l" r="r" t="t"/>
            <a:pathLst>
              <a:path extrusionOk="0" h="1240154" w="9525">
                <a:moveTo>
                  <a:pt x="0" y="0"/>
                </a:moveTo>
                <a:lnTo>
                  <a:pt x="0" y="1240155"/>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8" name="Google Shape;28;p2"/>
          <p:cNvGrpSpPr/>
          <p:nvPr/>
        </p:nvGrpSpPr>
        <p:grpSpPr>
          <a:xfrm>
            <a:off x="440634" y="1867295"/>
            <a:ext cx="592711" cy="495452"/>
            <a:chOff x="3469080" y="3113711"/>
            <a:chExt cx="320974" cy="268305"/>
          </a:xfrm>
        </p:grpSpPr>
        <p:sp>
          <p:nvSpPr>
            <p:cNvPr id="29" name="Google Shape;29;p2"/>
            <p:cNvSpPr/>
            <p:nvPr/>
          </p:nvSpPr>
          <p:spPr>
            <a:xfrm>
              <a:off x="3492285" y="3172954"/>
              <a:ext cx="297769" cy="209062"/>
            </a:xfrm>
            <a:custGeom>
              <a:rect b="b" l="l" r="r" t="t"/>
              <a:pathLst>
                <a:path extrusionOk="0" h="209062" w="297769">
                  <a:moveTo>
                    <a:pt x="-324" y="208933"/>
                  </a:moveTo>
                  <a:lnTo>
                    <a:pt x="282450" y="208933"/>
                  </a:lnTo>
                  <a:lnTo>
                    <a:pt x="297446" y="194229"/>
                  </a:lnTo>
                  <a:lnTo>
                    <a:pt x="295304" y="-129"/>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3469080" y="3113711"/>
              <a:ext cx="312084" cy="258917"/>
            </a:xfrm>
            <a:custGeom>
              <a:rect b="b" l="l" r="r" t="t"/>
              <a:pathLst>
                <a:path extrusionOk="0" h="258917" w="312084">
                  <a:moveTo>
                    <a:pt x="10107" y="27671"/>
                  </a:moveTo>
                  <a:lnTo>
                    <a:pt x="43117" y="-81"/>
                  </a:lnTo>
                  <a:lnTo>
                    <a:pt x="119555" y="-81"/>
                  </a:lnTo>
                  <a:lnTo>
                    <a:pt x="156071" y="35558"/>
                  </a:lnTo>
                  <a:lnTo>
                    <a:pt x="298529" y="35558"/>
                  </a:lnTo>
                  <a:lnTo>
                    <a:pt x="308948" y="46853"/>
                  </a:lnTo>
                  <a:lnTo>
                    <a:pt x="311772" y="247444"/>
                  </a:lnTo>
                  <a:lnTo>
                    <a:pt x="300282" y="258837"/>
                  </a:lnTo>
                  <a:lnTo>
                    <a:pt x="8354" y="257960"/>
                  </a:lnTo>
                  <a:lnTo>
                    <a:pt x="-312" y="248418"/>
                  </a:lnTo>
                  <a:lnTo>
                    <a:pt x="-312" y="35558"/>
                  </a:lnTo>
                  <a:lnTo>
                    <a:pt x="10107" y="27671"/>
                  </a:lnTo>
                  <a:close/>
                </a:path>
              </a:pathLst>
            </a:custGeom>
            <a:solidFill>
              <a:schemeClr val="accent2"/>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3492158" y="3170675"/>
              <a:ext cx="265149" cy="176441"/>
            </a:xfrm>
            <a:custGeom>
              <a:rect b="b" l="l" r="r" t="t"/>
              <a:pathLst>
                <a:path extrusionOk="0" h="176441" w="265149">
                  <a:moveTo>
                    <a:pt x="-312" y="176361"/>
                  </a:moveTo>
                  <a:lnTo>
                    <a:pt x="-312" y="-81"/>
                  </a:lnTo>
                  <a:lnTo>
                    <a:pt x="264837" y="-8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521468" y="3135815"/>
              <a:ext cx="59203" cy="9525"/>
            </a:xfrm>
            <a:custGeom>
              <a:rect b="b" l="l" r="r" t="t"/>
              <a:pathLst>
                <a:path extrusionOk="0" h="9525" w="59203">
                  <a:moveTo>
                    <a:pt x="-312" y="-81"/>
                  </a:moveTo>
                  <a:lnTo>
                    <a:pt x="58891" y="-8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3" name="Google Shape;33;p2"/>
          <p:cNvSpPr/>
          <p:nvPr/>
        </p:nvSpPr>
        <p:spPr>
          <a:xfrm>
            <a:off x="173935" y="2092628"/>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207459" y="2155595"/>
            <a:ext cx="68825" cy="17589"/>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713755" y="2341686"/>
            <a:ext cx="17589" cy="1267453"/>
          </a:xfrm>
          <a:custGeom>
            <a:rect b="b" l="l" r="r" t="t"/>
            <a:pathLst>
              <a:path extrusionOk="0" h="686371" w="9525">
                <a:moveTo>
                  <a:pt x="0" y="0"/>
                </a:moveTo>
                <a:lnTo>
                  <a:pt x="0" y="686372"/>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704379" y="2824149"/>
            <a:ext cx="251256" cy="17589"/>
          </a:xfrm>
          <a:custGeom>
            <a:rect b="b" l="l" r="r" t="t"/>
            <a:pathLst>
              <a:path extrusionOk="0" h="9525" w="136064">
                <a:moveTo>
                  <a:pt x="0" y="0"/>
                </a:moveTo>
                <a:lnTo>
                  <a:pt x="136065"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887919" y="2569514"/>
            <a:ext cx="592710" cy="495451"/>
            <a:chOff x="3711301" y="3493988"/>
            <a:chExt cx="320974" cy="268304"/>
          </a:xfrm>
        </p:grpSpPr>
        <p:sp>
          <p:nvSpPr>
            <p:cNvPr id="38" name="Google Shape;38;p2"/>
            <p:cNvSpPr/>
            <p:nvPr/>
          </p:nvSpPr>
          <p:spPr>
            <a:xfrm>
              <a:off x="3734506" y="3553230"/>
              <a:ext cx="297769" cy="209062"/>
            </a:xfrm>
            <a:custGeom>
              <a:rect b="b" l="l" r="r" t="t"/>
              <a:pathLst>
                <a:path extrusionOk="0" h="209062" w="297769">
                  <a:moveTo>
                    <a:pt x="-299" y="208973"/>
                  </a:moveTo>
                  <a:lnTo>
                    <a:pt x="282476" y="208973"/>
                  </a:lnTo>
                  <a:lnTo>
                    <a:pt x="297471" y="194269"/>
                  </a:lnTo>
                  <a:lnTo>
                    <a:pt x="295329" y="-89"/>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3711301" y="3493988"/>
              <a:ext cx="312084" cy="258917"/>
            </a:xfrm>
            <a:custGeom>
              <a:rect b="b" l="l" r="r" t="t"/>
              <a:pathLst>
                <a:path extrusionOk="0" h="258917" w="312084">
                  <a:moveTo>
                    <a:pt x="10132" y="27711"/>
                  </a:moveTo>
                  <a:lnTo>
                    <a:pt x="43142" y="-41"/>
                  </a:lnTo>
                  <a:lnTo>
                    <a:pt x="119581" y="-41"/>
                  </a:lnTo>
                  <a:lnTo>
                    <a:pt x="156096" y="35598"/>
                  </a:lnTo>
                  <a:lnTo>
                    <a:pt x="298554" y="35598"/>
                  </a:lnTo>
                  <a:lnTo>
                    <a:pt x="308973" y="46893"/>
                  </a:lnTo>
                  <a:lnTo>
                    <a:pt x="311797" y="247484"/>
                  </a:lnTo>
                  <a:lnTo>
                    <a:pt x="300307" y="258877"/>
                  </a:lnTo>
                  <a:lnTo>
                    <a:pt x="8380" y="258000"/>
                  </a:lnTo>
                  <a:lnTo>
                    <a:pt x="-287" y="248458"/>
                  </a:lnTo>
                  <a:lnTo>
                    <a:pt x="-287" y="35598"/>
                  </a:lnTo>
                  <a:lnTo>
                    <a:pt x="10132" y="27711"/>
                  </a:lnTo>
                  <a:close/>
                </a:path>
              </a:pathLst>
            </a:custGeom>
            <a:solidFill>
              <a:schemeClr val="accent3"/>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3734379" y="3550951"/>
              <a:ext cx="265149" cy="176441"/>
            </a:xfrm>
            <a:custGeom>
              <a:rect b="b" l="l" r="r" t="t"/>
              <a:pathLst>
                <a:path extrusionOk="0" h="176441" w="265149">
                  <a:moveTo>
                    <a:pt x="-287" y="176401"/>
                  </a:moveTo>
                  <a:lnTo>
                    <a:pt x="-287" y="-41"/>
                  </a:lnTo>
                  <a:lnTo>
                    <a:pt x="264863" y="-4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3763688" y="3516091"/>
              <a:ext cx="59203" cy="9525"/>
            </a:xfrm>
            <a:custGeom>
              <a:rect b="b" l="l" r="r" t="t"/>
              <a:pathLst>
                <a:path extrusionOk="0" h="9525" w="59203">
                  <a:moveTo>
                    <a:pt x="-287" y="-41"/>
                  </a:moveTo>
                  <a:lnTo>
                    <a:pt x="58917" y="-4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2" name="Google Shape;42;p2"/>
          <p:cNvSpPr/>
          <p:nvPr/>
        </p:nvSpPr>
        <p:spPr>
          <a:xfrm>
            <a:off x="704379" y="3613185"/>
            <a:ext cx="251256" cy="17589"/>
          </a:xfrm>
          <a:custGeom>
            <a:rect b="b" l="l" r="r" t="t"/>
            <a:pathLst>
              <a:path extrusionOk="0" h="9525" w="136064">
                <a:moveTo>
                  <a:pt x="0" y="0"/>
                </a:moveTo>
                <a:lnTo>
                  <a:pt x="136065"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3" name="Google Shape;43;p2"/>
          <p:cNvGrpSpPr/>
          <p:nvPr/>
        </p:nvGrpSpPr>
        <p:grpSpPr>
          <a:xfrm>
            <a:off x="887919" y="3358457"/>
            <a:ext cx="592710" cy="495451"/>
            <a:chOff x="3711301" y="3921229"/>
            <a:chExt cx="320974" cy="268304"/>
          </a:xfrm>
        </p:grpSpPr>
        <p:sp>
          <p:nvSpPr>
            <p:cNvPr id="44" name="Google Shape;44;p2"/>
            <p:cNvSpPr/>
            <p:nvPr/>
          </p:nvSpPr>
          <p:spPr>
            <a:xfrm>
              <a:off x="3734506" y="3980471"/>
              <a:ext cx="297769" cy="209062"/>
            </a:xfrm>
            <a:custGeom>
              <a:rect b="b" l="l" r="r" t="t"/>
              <a:pathLst>
                <a:path extrusionOk="0" h="209062" w="297769">
                  <a:moveTo>
                    <a:pt x="-299" y="209018"/>
                  </a:moveTo>
                  <a:lnTo>
                    <a:pt x="282476" y="209018"/>
                  </a:lnTo>
                  <a:lnTo>
                    <a:pt x="297471" y="194314"/>
                  </a:lnTo>
                  <a:lnTo>
                    <a:pt x="295329"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3711301" y="3921229"/>
              <a:ext cx="312084" cy="258917"/>
            </a:xfrm>
            <a:custGeom>
              <a:rect b="b" l="l" r="r" t="t"/>
              <a:pathLst>
                <a:path extrusionOk="0" h="258917" w="312084">
                  <a:moveTo>
                    <a:pt x="10132" y="27755"/>
                  </a:moveTo>
                  <a:lnTo>
                    <a:pt x="43142" y="4"/>
                  </a:lnTo>
                  <a:lnTo>
                    <a:pt x="119581" y="4"/>
                  </a:lnTo>
                  <a:lnTo>
                    <a:pt x="156096" y="35643"/>
                  </a:lnTo>
                  <a:lnTo>
                    <a:pt x="298554" y="35643"/>
                  </a:lnTo>
                  <a:lnTo>
                    <a:pt x="308973" y="46938"/>
                  </a:lnTo>
                  <a:lnTo>
                    <a:pt x="311797" y="247529"/>
                  </a:lnTo>
                  <a:lnTo>
                    <a:pt x="300307" y="258922"/>
                  </a:lnTo>
                  <a:lnTo>
                    <a:pt x="8380" y="258045"/>
                  </a:lnTo>
                  <a:lnTo>
                    <a:pt x="-287" y="248502"/>
                  </a:lnTo>
                  <a:lnTo>
                    <a:pt x="-287" y="35643"/>
                  </a:lnTo>
                  <a:lnTo>
                    <a:pt x="10132" y="27755"/>
                  </a:lnTo>
                  <a:close/>
                </a:path>
              </a:pathLst>
            </a:custGeom>
            <a:solidFill>
              <a:schemeClr val="accent4"/>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3734379" y="3978192"/>
              <a:ext cx="265149" cy="176441"/>
            </a:xfrm>
            <a:custGeom>
              <a:rect b="b" l="l" r="r" t="t"/>
              <a:pathLst>
                <a:path extrusionOk="0" h="176441" w="265149">
                  <a:moveTo>
                    <a:pt x="-287" y="176446"/>
                  </a:moveTo>
                  <a:lnTo>
                    <a:pt x="-287" y="4"/>
                  </a:lnTo>
                  <a:lnTo>
                    <a:pt x="264863" y="4"/>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3763688" y="3943333"/>
              <a:ext cx="59203" cy="9525"/>
            </a:xfrm>
            <a:custGeom>
              <a:rect b="b" l="l" r="r" t="t"/>
              <a:pathLst>
                <a:path extrusionOk="0" h="9525" w="59203">
                  <a:moveTo>
                    <a:pt x="-287" y="3"/>
                  </a:moveTo>
                  <a:lnTo>
                    <a:pt x="58917" y="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8" name="Google Shape;48;p2"/>
          <p:cNvSpPr/>
          <p:nvPr/>
        </p:nvSpPr>
        <p:spPr>
          <a:xfrm>
            <a:off x="1186156" y="4342946"/>
            <a:ext cx="251274" cy="17589"/>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9" name="Google Shape;49;p2"/>
          <p:cNvGrpSpPr/>
          <p:nvPr/>
        </p:nvGrpSpPr>
        <p:grpSpPr>
          <a:xfrm>
            <a:off x="1369678" y="4088312"/>
            <a:ext cx="592709" cy="495452"/>
            <a:chOff x="3972191" y="4316471"/>
            <a:chExt cx="320973" cy="268305"/>
          </a:xfrm>
        </p:grpSpPr>
        <p:sp>
          <p:nvSpPr>
            <p:cNvPr id="50" name="Google Shape;50;p2"/>
            <p:cNvSpPr/>
            <p:nvPr/>
          </p:nvSpPr>
          <p:spPr>
            <a:xfrm>
              <a:off x="3995395" y="4375714"/>
              <a:ext cx="297769" cy="209062"/>
            </a:xfrm>
            <a:custGeom>
              <a:rect b="b" l="l" r="r" t="t"/>
              <a:pathLst>
                <a:path extrusionOk="0" h="209062" w="297769">
                  <a:moveTo>
                    <a:pt x="-271" y="209059"/>
                  </a:moveTo>
                  <a:lnTo>
                    <a:pt x="282503" y="209059"/>
                  </a:lnTo>
                  <a:lnTo>
                    <a:pt x="297499" y="194355"/>
                  </a:lnTo>
                  <a:lnTo>
                    <a:pt x="295356" y="-3"/>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3972191" y="4316471"/>
              <a:ext cx="312084" cy="258917"/>
            </a:xfrm>
            <a:custGeom>
              <a:rect b="b" l="l" r="r" t="t"/>
              <a:pathLst>
                <a:path extrusionOk="0" h="258917" w="312084">
                  <a:moveTo>
                    <a:pt x="10160" y="27797"/>
                  </a:moveTo>
                  <a:lnTo>
                    <a:pt x="43170" y="45"/>
                  </a:lnTo>
                  <a:lnTo>
                    <a:pt x="119608" y="45"/>
                  </a:lnTo>
                  <a:lnTo>
                    <a:pt x="156124" y="35684"/>
                  </a:lnTo>
                  <a:lnTo>
                    <a:pt x="298582" y="35684"/>
                  </a:lnTo>
                  <a:lnTo>
                    <a:pt x="309001" y="46980"/>
                  </a:lnTo>
                  <a:lnTo>
                    <a:pt x="311825" y="247570"/>
                  </a:lnTo>
                  <a:lnTo>
                    <a:pt x="300335" y="258963"/>
                  </a:lnTo>
                  <a:lnTo>
                    <a:pt x="8407" y="258087"/>
                  </a:lnTo>
                  <a:lnTo>
                    <a:pt x="-259" y="248544"/>
                  </a:lnTo>
                  <a:lnTo>
                    <a:pt x="-259" y="35684"/>
                  </a:lnTo>
                  <a:lnTo>
                    <a:pt x="10160" y="27797"/>
                  </a:lnTo>
                  <a:close/>
                </a:path>
              </a:pathLst>
            </a:custGeom>
            <a:solidFill>
              <a:schemeClr val="accent5"/>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3995269" y="4373435"/>
              <a:ext cx="265149" cy="176441"/>
            </a:xfrm>
            <a:custGeom>
              <a:rect b="b" l="l" r="r" t="t"/>
              <a:pathLst>
                <a:path extrusionOk="0" h="176441" w="265149">
                  <a:moveTo>
                    <a:pt x="-259" y="176487"/>
                  </a:moveTo>
                  <a:lnTo>
                    <a:pt x="-259" y="45"/>
                  </a:lnTo>
                  <a:lnTo>
                    <a:pt x="264890"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4024578" y="4338575"/>
              <a:ext cx="59203" cy="9525"/>
            </a:xfrm>
            <a:custGeom>
              <a:rect b="b" l="l" r="r" t="t"/>
              <a:pathLst>
                <a:path extrusionOk="0" h="9525" w="59203">
                  <a:moveTo>
                    <a:pt x="-260" y="45"/>
                  </a:moveTo>
                  <a:lnTo>
                    <a:pt x="58944"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4" name="Google Shape;54;p2"/>
          <p:cNvSpPr/>
          <p:nvPr/>
        </p:nvSpPr>
        <p:spPr>
          <a:xfrm>
            <a:off x="1186156" y="5184047"/>
            <a:ext cx="251274" cy="17589"/>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5" name="Google Shape;55;p2"/>
          <p:cNvGrpSpPr/>
          <p:nvPr/>
        </p:nvGrpSpPr>
        <p:grpSpPr>
          <a:xfrm>
            <a:off x="1369678" y="4929377"/>
            <a:ext cx="592709" cy="495451"/>
            <a:chOff x="3972191" y="4771938"/>
            <a:chExt cx="320973" cy="268304"/>
          </a:xfrm>
        </p:grpSpPr>
        <p:sp>
          <p:nvSpPr>
            <p:cNvPr id="56" name="Google Shape;56;p2"/>
            <p:cNvSpPr/>
            <p:nvPr/>
          </p:nvSpPr>
          <p:spPr>
            <a:xfrm>
              <a:off x="3995395" y="4831180"/>
              <a:ext cx="297769" cy="209062"/>
            </a:xfrm>
            <a:custGeom>
              <a:rect b="b" l="l" r="r" t="t"/>
              <a:pathLst>
                <a:path extrusionOk="0" h="209062" w="297769">
                  <a:moveTo>
                    <a:pt x="-271" y="209107"/>
                  </a:moveTo>
                  <a:lnTo>
                    <a:pt x="282503" y="209107"/>
                  </a:lnTo>
                  <a:lnTo>
                    <a:pt x="297499" y="194403"/>
                  </a:lnTo>
                  <a:lnTo>
                    <a:pt x="295356"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3972191" y="4771938"/>
              <a:ext cx="312084" cy="258917"/>
            </a:xfrm>
            <a:custGeom>
              <a:rect b="b" l="l" r="r" t="t"/>
              <a:pathLst>
                <a:path extrusionOk="0" h="258917" w="312084">
                  <a:moveTo>
                    <a:pt x="10160" y="27845"/>
                  </a:moveTo>
                  <a:lnTo>
                    <a:pt x="43170" y="93"/>
                  </a:lnTo>
                  <a:lnTo>
                    <a:pt x="119608" y="93"/>
                  </a:lnTo>
                  <a:lnTo>
                    <a:pt x="156124" y="35732"/>
                  </a:lnTo>
                  <a:lnTo>
                    <a:pt x="298582" y="35732"/>
                  </a:lnTo>
                  <a:lnTo>
                    <a:pt x="309001" y="47027"/>
                  </a:lnTo>
                  <a:lnTo>
                    <a:pt x="311825" y="247618"/>
                  </a:lnTo>
                  <a:lnTo>
                    <a:pt x="300335" y="259011"/>
                  </a:lnTo>
                  <a:lnTo>
                    <a:pt x="8407" y="258134"/>
                  </a:lnTo>
                  <a:lnTo>
                    <a:pt x="-259" y="248592"/>
                  </a:lnTo>
                  <a:lnTo>
                    <a:pt x="-259" y="35732"/>
                  </a:lnTo>
                  <a:lnTo>
                    <a:pt x="10160" y="27845"/>
                  </a:lnTo>
                  <a:close/>
                </a:path>
              </a:pathLst>
            </a:custGeom>
            <a:solidFill>
              <a:schemeClr val="accent6"/>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3995269" y="4828902"/>
              <a:ext cx="265149" cy="176441"/>
            </a:xfrm>
            <a:custGeom>
              <a:rect b="b" l="l" r="r" t="t"/>
              <a:pathLst>
                <a:path extrusionOk="0" h="176441" w="265149">
                  <a:moveTo>
                    <a:pt x="-259" y="176535"/>
                  </a:moveTo>
                  <a:lnTo>
                    <a:pt x="-259" y="93"/>
                  </a:lnTo>
                  <a:lnTo>
                    <a:pt x="264890"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4024578" y="4794042"/>
              <a:ext cx="59203" cy="9525"/>
            </a:xfrm>
            <a:custGeom>
              <a:rect b="b" l="l" r="r" t="t"/>
              <a:pathLst>
                <a:path extrusionOk="0" h="9525" w="59203">
                  <a:moveTo>
                    <a:pt x="-260" y="93"/>
                  </a:moveTo>
                  <a:lnTo>
                    <a:pt x="58944"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0" name="Google Shape;60;p2"/>
          <p:cNvSpPr/>
          <p:nvPr/>
        </p:nvSpPr>
        <p:spPr>
          <a:xfrm>
            <a:off x="1186156" y="6008789"/>
            <a:ext cx="251274" cy="17589"/>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61" name="Google Shape;61;p2"/>
          <p:cNvGrpSpPr/>
          <p:nvPr/>
        </p:nvGrpSpPr>
        <p:grpSpPr>
          <a:xfrm>
            <a:off x="1373929" y="5750780"/>
            <a:ext cx="678945" cy="478083"/>
            <a:chOff x="3974493" y="5216757"/>
            <a:chExt cx="367673" cy="258899"/>
          </a:xfrm>
        </p:grpSpPr>
        <p:sp>
          <p:nvSpPr>
            <p:cNvPr id="62" name="Google Shape;62;p2"/>
            <p:cNvSpPr/>
            <p:nvPr/>
          </p:nvSpPr>
          <p:spPr>
            <a:xfrm>
              <a:off x="3976825" y="5216757"/>
              <a:ext cx="312046" cy="258899"/>
            </a:xfrm>
            <a:custGeom>
              <a:rect b="b" l="l" r="r" t="t"/>
              <a:pathLst>
                <a:path extrusionOk="0" h="258899" w="312046">
                  <a:moveTo>
                    <a:pt x="10491" y="27531"/>
                  </a:moveTo>
                  <a:lnTo>
                    <a:pt x="43511" y="-217"/>
                  </a:lnTo>
                  <a:lnTo>
                    <a:pt x="119972" y="-217"/>
                  </a:lnTo>
                  <a:lnTo>
                    <a:pt x="156457" y="35365"/>
                  </a:lnTo>
                  <a:lnTo>
                    <a:pt x="298945" y="35365"/>
                  </a:lnTo>
                  <a:lnTo>
                    <a:pt x="309381" y="46650"/>
                  </a:lnTo>
                  <a:lnTo>
                    <a:pt x="312116" y="247397"/>
                  </a:lnTo>
                  <a:lnTo>
                    <a:pt x="300684" y="258683"/>
                  </a:lnTo>
                  <a:lnTo>
                    <a:pt x="8752" y="257886"/>
                  </a:lnTo>
                  <a:lnTo>
                    <a:pt x="69" y="248326"/>
                  </a:lnTo>
                  <a:lnTo>
                    <a:pt x="69" y="35365"/>
                  </a:lnTo>
                  <a:lnTo>
                    <a:pt x="10491" y="27531"/>
                  </a:lnTo>
                  <a:close/>
                </a:path>
              </a:pathLst>
            </a:custGeom>
            <a:solidFill>
              <a:schemeClr val="accent4"/>
            </a:solidFill>
            <a:ln cap="rnd" cmpd="sng" w="152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3974493" y="5296844"/>
              <a:ext cx="367673" cy="177179"/>
            </a:xfrm>
            <a:custGeom>
              <a:rect b="b" l="l" r="r" t="t"/>
              <a:pathLst>
                <a:path extrusionOk="0" h="177179" w="367673">
                  <a:moveTo>
                    <a:pt x="344614" y="0"/>
                  </a:moveTo>
                  <a:cubicBezTo>
                    <a:pt x="357350" y="0"/>
                    <a:pt x="364740" y="9241"/>
                    <a:pt x="361121" y="20643"/>
                  </a:cubicBezTo>
                  <a:lnTo>
                    <a:pt x="317988" y="156537"/>
                  </a:lnTo>
                  <a:cubicBezTo>
                    <a:pt x="314370" y="167937"/>
                    <a:pt x="301112" y="177179"/>
                    <a:pt x="288377" y="177179"/>
                  </a:cubicBezTo>
                  <a:lnTo>
                    <a:pt x="23059" y="177179"/>
                  </a:lnTo>
                  <a:cubicBezTo>
                    <a:pt x="10324" y="177179"/>
                    <a:pt x="2934" y="167938"/>
                    <a:pt x="6552" y="156537"/>
                  </a:cubicBezTo>
                  <a:lnTo>
                    <a:pt x="49686" y="20643"/>
                  </a:lnTo>
                  <a:cubicBezTo>
                    <a:pt x="53304" y="9242"/>
                    <a:pt x="66562" y="0"/>
                    <a:pt x="79297" y="0"/>
                  </a:cubicBezTo>
                  <a:close/>
                </a:path>
              </a:pathLst>
            </a:custGeom>
            <a:solidFill>
              <a:schemeClr val="accent4"/>
            </a:solidFill>
            <a:ln cap="flat" cmpd="sng" w="156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4" name="Google Shape;64;p2"/>
          <p:cNvSpPr/>
          <p:nvPr/>
        </p:nvSpPr>
        <p:spPr>
          <a:xfrm flipH="1">
            <a:off x="109296" y="1124888"/>
            <a:ext cx="3221927" cy="473738"/>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145881" y="1162001"/>
            <a:ext cx="3141897" cy="399619"/>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3048570" y="1634789"/>
            <a:ext cx="254862" cy="4989432"/>
          </a:xfrm>
          <a:custGeom>
            <a:rect b="b" l="l" r="r" t="t"/>
            <a:pathLst>
              <a:path extrusionOk="0" h="2701956" w="138017">
                <a:moveTo>
                  <a:pt x="138017" y="0"/>
                </a:moveTo>
                <a:lnTo>
                  <a:pt x="138017" y="1389507"/>
                </a:lnTo>
                <a:lnTo>
                  <a:pt x="138017" y="2089785"/>
                </a:lnTo>
                <a:lnTo>
                  <a:pt x="138017" y="2439829"/>
                </a:lnTo>
                <a:lnTo>
                  <a:pt x="138017" y="2701957"/>
                </a:lnTo>
                <a:lnTo>
                  <a:pt x="0" y="2701576"/>
                </a:lnTo>
              </a:path>
            </a:pathLst>
          </a:custGeom>
          <a:noFill/>
          <a:ln cap="flat" cmpd="sng" w="1335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153620" y="1145643"/>
            <a:ext cx="3145415" cy="430751"/>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68" name="Google Shape;68;p2"/>
          <p:cNvGrpSpPr/>
          <p:nvPr/>
        </p:nvGrpSpPr>
        <p:grpSpPr>
          <a:xfrm>
            <a:off x="3057378" y="1675187"/>
            <a:ext cx="221529" cy="200460"/>
            <a:chOff x="4886141" y="3009678"/>
            <a:chExt cx="119966" cy="108556"/>
          </a:xfrm>
        </p:grpSpPr>
        <p:sp>
          <p:nvSpPr>
            <p:cNvPr id="69" name="Google Shape;69;p2"/>
            <p:cNvSpPr/>
            <p:nvPr/>
          </p:nvSpPr>
          <p:spPr>
            <a:xfrm>
              <a:off x="4924156" y="3046677"/>
              <a:ext cx="42512" cy="33371"/>
            </a:xfrm>
            <a:custGeom>
              <a:rect b="b" l="l" r="r" t="t"/>
              <a:pathLst>
                <a:path extrusionOk="0" h="33371" w="42512">
                  <a:moveTo>
                    <a:pt x="-451" y="32528"/>
                  </a:moveTo>
                  <a:lnTo>
                    <a:pt x="42061" y="32818"/>
                  </a:lnTo>
                  <a:lnTo>
                    <a:pt x="22329" y="-554"/>
                  </a:lnTo>
                  <a:lnTo>
                    <a:pt x="-451" y="32528"/>
                  </a:lnTo>
                  <a:close/>
                </a:path>
              </a:pathLst>
            </a:custGeom>
            <a:solidFill>
              <a:srgbClr val="000000"/>
            </a:solidFill>
            <a:ln cap="flat" cmpd="sng" w="9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4886141" y="3009678"/>
              <a:ext cx="119966" cy="108556"/>
            </a:xfrm>
            <a:custGeom>
              <a:rect b="b" l="l" r="r" t="t"/>
              <a:pathLst>
                <a:path extrusionOk="0" h="108556" w="119966">
                  <a:moveTo>
                    <a:pt x="96456" y="-554"/>
                  </a:moveTo>
                  <a:cubicBezTo>
                    <a:pt x="109191" y="-554"/>
                    <a:pt x="119515" y="-554"/>
                    <a:pt x="119515" y="-554"/>
                  </a:cubicBezTo>
                  <a:lnTo>
                    <a:pt x="119515" y="108003"/>
                  </a:lnTo>
                  <a:cubicBezTo>
                    <a:pt x="119515" y="108003"/>
                    <a:pt x="109191" y="108003"/>
                    <a:pt x="96456" y="108003"/>
                  </a:cubicBezTo>
                  <a:lnTo>
                    <a:pt x="22608" y="108003"/>
                  </a:lnTo>
                  <a:cubicBezTo>
                    <a:pt x="9873" y="108003"/>
                    <a:pt x="-451" y="108003"/>
                    <a:pt x="-451" y="108003"/>
                  </a:cubicBezTo>
                  <a:lnTo>
                    <a:pt x="-451" y="-554"/>
                  </a:lnTo>
                  <a:cubicBezTo>
                    <a:pt x="-451" y="-554"/>
                    <a:pt x="9873" y="-554"/>
                    <a:pt x="22608" y="-554"/>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4909791" y="3017804"/>
              <a:ext cx="84880" cy="89668"/>
            </a:xfrm>
            <a:custGeom>
              <a:rect b="b" l="l" r="r" t="t"/>
              <a:pathLst>
                <a:path extrusionOk="0" h="89668" w="84880">
                  <a:moveTo>
                    <a:pt x="84430" y="-554"/>
                  </a:moveTo>
                  <a:lnTo>
                    <a:pt x="84430" y="89115"/>
                  </a:lnTo>
                  <a:lnTo>
                    <a:pt x="-451" y="88680"/>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4897604" y="3019545"/>
              <a:ext cx="85025" cy="93875"/>
            </a:xfrm>
            <a:custGeom>
              <a:rect b="b" l="l" r="r" t="t"/>
              <a:pathLst>
                <a:path extrusionOk="0" h="93875" w="85025">
                  <a:moveTo>
                    <a:pt x="-451" y="93322"/>
                  </a:moveTo>
                  <a:lnTo>
                    <a:pt x="-451" y="-554"/>
                  </a:lnTo>
                  <a:lnTo>
                    <a:pt x="84574" y="-263"/>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3" name="Google Shape;73;p2"/>
          <p:cNvSpPr/>
          <p:nvPr/>
        </p:nvSpPr>
        <p:spPr>
          <a:xfrm>
            <a:off x="3053672" y="3793295"/>
            <a:ext cx="210150" cy="709181"/>
          </a:xfrm>
          <a:custGeom>
            <a:rect b="b" l="l" r="r" t="t"/>
            <a:pathLst>
              <a:path extrusionOk="0" h="384047" w="113804">
                <a:moveTo>
                  <a:pt x="90746" y="0"/>
                </a:moveTo>
                <a:cubicBezTo>
                  <a:pt x="103481" y="0"/>
                  <a:pt x="113805" y="0"/>
                  <a:pt x="113805" y="0"/>
                </a:cubicBezTo>
                <a:lnTo>
                  <a:pt x="113805" y="384048"/>
                </a:lnTo>
                <a:cubicBezTo>
                  <a:pt x="113805" y="384048"/>
                  <a:pt x="103481" y="384048"/>
                  <a:pt x="90746" y="384048"/>
                </a:cubicBezTo>
                <a:lnTo>
                  <a:pt x="23059" y="384048"/>
                </a:lnTo>
                <a:cubicBezTo>
                  <a:pt x="10324" y="384048"/>
                  <a:pt x="0" y="384048"/>
                  <a:pt x="0" y="384048"/>
                </a:cubicBezTo>
                <a:lnTo>
                  <a:pt x="0" y="0"/>
                </a:lnTo>
                <a:cubicBezTo>
                  <a:pt x="0" y="0"/>
                  <a:pt x="10324" y="0"/>
                  <a:pt x="23059" y="0"/>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3079176" y="3815458"/>
            <a:ext cx="157068" cy="670135"/>
          </a:xfrm>
          <a:custGeom>
            <a:rect b="b" l="l" r="r" t="t"/>
            <a:pathLst>
              <a:path extrusionOk="0" h="362902" w="85058">
                <a:moveTo>
                  <a:pt x="85058" y="0"/>
                </a:moveTo>
                <a:lnTo>
                  <a:pt x="85058" y="362903"/>
                </a:lnTo>
                <a:lnTo>
                  <a:pt x="0" y="362521"/>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3081814" y="3810356"/>
            <a:ext cx="156891" cy="656592"/>
          </a:xfrm>
          <a:custGeom>
            <a:rect b="b" l="l" r="r" t="t"/>
            <a:pathLst>
              <a:path extrusionOk="0" h="355568" w="84962">
                <a:moveTo>
                  <a:pt x="0" y="355568"/>
                </a:moveTo>
                <a:lnTo>
                  <a:pt x="0" y="0"/>
                </a:lnTo>
                <a:lnTo>
                  <a:pt x="84963" y="381"/>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64744" y="1086720"/>
            <a:ext cx="3290525" cy="5588332"/>
          </a:xfrm>
          <a:custGeom>
            <a:rect b="b" l="l" r="r" t="t"/>
            <a:pathLst>
              <a:path extrusionOk="0" h="3026282" w="1781937">
                <a:moveTo>
                  <a:pt x="0" y="3026283"/>
                </a:moveTo>
                <a:lnTo>
                  <a:pt x="0" y="1349026"/>
                </a:lnTo>
                <a:lnTo>
                  <a:pt x="0" y="620554"/>
                </a:lnTo>
                <a:lnTo>
                  <a:pt x="0" y="256318"/>
                </a:lnTo>
                <a:lnTo>
                  <a:pt x="0" y="0"/>
                </a:lnTo>
                <a:lnTo>
                  <a:pt x="1781937" y="381"/>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59835" y="6733978"/>
            <a:ext cx="3307410" cy="17589"/>
          </a:xfrm>
          <a:custGeom>
            <a:rect b="b" l="l" r="r" t="t"/>
            <a:pathLst>
              <a:path extrusionOk="0" h="9525" w="1791081">
                <a:moveTo>
                  <a:pt x="0" y="0"/>
                </a:moveTo>
                <a:lnTo>
                  <a:pt x="179108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8" name="Google Shape;78;p2"/>
          <p:cNvGrpSpPr/>
          <p:nvPr/>
        </p:nvGrpSpPr>
        <p:grpSpPr>
          <a:xfrm>
            <a:off x="3057378" y="6398057"/>
            <a:ext cx="221529" cy="200460"/>
            <a:chOff x="4886141" y="5567281"/>
            <a:chExt cx="119966" cy="108556"/>
          </a:xfrm>
        </p:grpSpPr>
        <p:sp>
          <p:nvSpPr>
            <p:cNvPr id="79" name="Google Shape;79;p2"/>
            <p:cNvSpPr/>
            <p:nvPr/>
          </p:nvSpPr>
          <p:spPr>
            <a:xfrm>
              <a:off x="4924156" y="5604279"/>
              <a:ext cx="42512" cy="33227"/>
            </a:xfrm>
            <a:custGeom>
              <a:rect b="b" l="l" r="r" t="t"/>
              <a:pathLst>
                <a:path extrusionOk="0" h="33227" w="42512">
                  <a:moveTo>
                    <a:pt x="-451" y="-301"/>
                  </a:moveTo>
                  <a:lnTo>
                    <a:pt x="42061" y="-446"/>
                  </a:lnTo>
                  <a:lnTo>
                    <a:pt x="22329" y="32781"/>
                  </a:lnTo>
                  <a:lnTo>
                    <a:pt x="-451" y="-301"/>
                  </a:lnTo>
                  <a:close/>
                </a:path>
              </a:pathLst>
            </a:custGeom>
            <a:solidFill>
              <a:srgbClr val="000000"/>
            </a:solidFill>
            <a:ln cap="flat" cmpd="sng" w="9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4886141" y="5567281"/>
              <a:ext cx="119966" cy="108556"/>
            </a:xfrm>
            <a:custGeom>
              <a:rect b="b" l="l" r="r" t="t"/>
              <a:pathLst>
                <a:path extrusionOk="0" h="108556" w="119966">
                  <a:moveTo>
                    <a:pt x="96456" y="-446"/>
                  </a:moveTo>
                  <a:cubicBezTo>
                    <a:pt x="109191" y="-446"/>
                    <a:pt x="119515" y="-446"/>
                    <a:pt x="119515" y="-446"/>
                  </a:cubicBezTo>
                  <a:lnTo>
                    <a:pt x="119515" y="108111"/>
                  </a:lnTo>
                  <a:cubicBezTo>
                    <a:pt x="119515" y="108111"/>
                    <a:pt x="109191" y="108111"/>
                    <a:pt x="96456" y="108111"/>
                  </a:cubicBezTo>
                  <a:lnTo>
                    <a:pt x="22608" y="108111"/>
                  </a:lnTo>
                  <a:cubicBezTo>
                    <a:pt x="9873" y="108111"/>
                    <a:pt x="-451" y="108111"/>
                    <a:pt x="-451" y="108111"/>
                  </a:cubicBezTo>
                  <a:lnTo>
                    <a:pt x="-451" y="-446"/>
                  </a:lnTo>
                  <a:cubicBezTo>
                    <a:pt x="-451" y="-446"/>
                    <a:pt x="9873" y="-446"/>
                    <a:pt x="22608" y="-446"/>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4909791" y="5575261"/>
              <a:ext cx="84880" cy="89668"/>
            </a:xfrm>
            <a:custGeom>
              <a:rect b="b" l="l" r="r" t="t"/>
              <a:pathLst>
                <a:path extrusionOk="0" h="89668" w="84880">
                  <a:moveTo>
                    <a:pt x="84430" y="-446"/>
                  </a:moveTo>
                  <a:lnTo>
                    <a:pt x="84430" y="89222"/>
                  </a:lnTo>
                  <a:lnTo>
                    <a:pt x="-451" y="88933"/>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4897604" y="5577002"/>
              <a:ext cx="85025" cy="93876"/>
            </a:xfrm>
            <a:custGeom>
              <a:rect b="b" l="l" r="r" t="t"/>
              <a:pathLst>
                <a:path extrusionOk="0" h="93876" w="85025">
                  <a:moveTo>
                    <a:pt x="-451" y="93431"/>
                  </a:moveTo>
                  <a:lnTo>
                    <a:pt x="-451" y="-446"/>
                  </a:lnTo>
                  <a:lnTo>
                    <a:pt x="84574" y="-10"/>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3" name="Google Shape;83;p2"/>
          <p:cNvGrpSpPr/>
          <p:nvPr/>
        </p:nvGrpSpPr>
        <p:grpSpPr>
          <a:xfrm>
            <a:off x="11716834" y="1140451"/>
            <a:ext cx="322402" cy="5517964"/>
            <a:chOff x="9575546" y="2720099"/>
            <a:chExt cx="174592" cy="2988175"/>
          </a:xfrm>
        </p:grpSpPr>
        <p:sp>
          <p:nvSpPr>
            <p:cNvPr id="84" name="Google Shape;84;p2"/>
            <p:cNvSpPr/>
            <p:nvPr/>
          </p:nvSpPr>
          <p:spPr>
            <a:xfrm flipH="1">
              <a:off x="9575546" y="2720099"/>
              <a:ext cx="174592" cy="2988175"/>
            </a:xfrm>
            <a:custGeom>
              <a:rect b="b" l="l" r="r" t="t"/>
              <a:pathLst>
                <a:path extrusionOk="0" h="2988175" w="174592">
                  <a:moveTo>
                    <a:pt x="933" y="-303"/>
                  </a:moveTo>
                  <a:lnTo>
                    <a:pt x="175525" y="-303"/>
                  </a:lnTo>
                  <a:lnTo>
                    <a:pt x="175525" y="2987873"/>
                  </a:lnTo>
                  <a:lnTo>
                    <a:pt x="933" y="2987873"/>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9591986" y="2734340"/>
              <a:ext cx="136969" cy="2957979"/>
            </a:xfrm>
            <a:custGeom>
              <a:rect b="b" l="l" r="r" t="t"/>
              <a:pathLst>
                <a:path extrusionOk="0" h="2957979" w="136969">
                  <a:moveTo>
                    <a:pt x="455" y="2957677"/>
                  </a:moveTo>
                  <a:lnTo>
                    <a:pt x="455" y="-303"/>
                  </a:lnTo>
                  <a:lnTo>
                    <a:pt x="137425" y="-303"/>
                  </a:lnTo>
                </a:path>
              </a:pathLst>
            </a:custGeom>
            <a:noFill/>
            <a:ln cap="flat" cmpd="sng" w="159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6" name="Google Shape;86;p2"/>
          <p:cNvSpPr/>
          <p:nvPr/>
        </p:nvSpPr>
        <p:spPr>
          <a:xfrm>
            <a:off x="11759280" y="1153733"/>
            <a:ext cx="254862" cy="5487022"/>
          </a:xfrm>
          <a:custGeom>
            <a:rect b="b" l="l" r="r" t="t"/>
            <a:pathLst>
              <a:path extrusionOk="0" h="2971419" w="138017">
                <a:moveTo>
                  <a:pt x="138018" y="0"/>
                </a:moveTo>
                <a:lnTo>
                  <a:pt x="138018" y="1528191"/>
                </a:lnTo>
                <a:lnTo>
                  <a:pt x="138018" y="2298192"/>
                </a:lnTo>
                <a:lnTo>
                  <a:pt x="138018" y="2683193"/>
                </a:lnTo>
                <a:lnTo>
                  <a:pt x="138018" y="2971419"/>
                </a:lnTo>
                <a:lnTo>
                  <a:pt x="0" y="2971038"/>
                </a:lnTo>
              </a:path>
            </a:pathLst>
          </a:custGeom>
          <a:noFill/>
          <a:ln cap="flat" cmpd="sng" w="140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87" name="Google Shape;87;p2"/>
          <p:cNvGrpSpPr/>
          <p:nvPr/>
        </p:nvGrpSpPr>
        <p:grpSpPr>
          <a:xfrm>
            <a:off x="11768089" y="1199043"/>
            <a:ext cx="221529" cy="220449"/>
            <a:chOff x="9603302" y="2751829"/>
            <a:chExt cx="119966" cy="119381"/>
          </a:xfrm>
        </p:grpSpPr>
        <p:sp>
          <p:nvSpPr>
            <p:cNvPr id="88" name="Google Shape;88;p2"/>
            <p:cNvSpPr/>
            <p:nvPr/>
          </p:nvSpPr>
          <p:spPr>
            <a:xfrm>
              <a:off x="9641317" y="2792518"/>
              <a:ext cx="42512" cy="36699"/>
            </a:xfrm>
            <a:custGeom>
              <a:rect b="b" l="l" r="r" t="t"/>
              <a:pathLst>
                <a:path extrusionOk="0" h="36699" w="42512">
                  <a:moveTo>
                    <a:pt x="44" y="35801"/>
                  </a:moveTo>
                  <a:lnTo>
                    <a:pt x="42557" y="36119"/>
                  </a:lnTo>
                  <a:lnTo>
                    <a:pt x="22824" y="-580"/>
                  </a:lnTo>
                  <a:lnTo>
                    <a:pt x="44" y="35801"/>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9603302" y="2751829"/>
              <a:ext cx="119966" cy="119381"/>
            </a:xfrm>
            <a:custGeom>
              <a:rect b="b" l="l" r="r" t="t"/>
              <a:pathLst>
                <a:path extrusionOk="0" h="119381" w="119966">
                  <a:moveTo>
                    <a:pt x="96951" y="-580"/>
                  </a:moveTo>
                  <a:cubicBezTo>
                    <a:pt x="109687" y="-580"/>
                    <a:pt x="120011" y="-580"/>
                    <a:pt x="120011" y="-580"/>
                  </a:cubicBezTo>
                  <a:lnTo>
                    <a:pt x="120011" y="118802"/>
                  </a:lnTo>
                  <a:cubicBezTo>
                    <a:pt x="120011" y="118802"/>
                    <a:pt x="109687" y="118802"/>
                    <a:pt x="96951" y="118802"/>
                  </a:cubicBezTo>
                  <a:lnTo>
                    <a:pt x="23104" y="118802"/>
                  </a:lnTo>
                  <a:cubicBezTo>
                    <a:pt x="10368" y="118802"/>
                    <a:pt x="44" y="118802"/>
                    <a:pt x="44" y="118802"/>
                  </a:cubicBezTo>
                  <a:lnTo>
                    <a:pt x="44" y="-580"/>
                  </a:lnTo>
                  <a:cubicBezTo>
                    <a:pt x="44" y="-580"/>
                    <a:pt x="10368" y="-580"/>
                    <a:pt x="23104" y="-580"/>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9626952" y="2760765"/>
              <a:ext cx="84880" cy="98609"/>
            </a:xfrm>
            <a:custGeom>
              <a:rect b="b" l="l" r="r" t="t"/>
              <a:pathLst>
                <a:path extrusionOk="0" h="98609" w="84880">
                  <a:moveTo>
                    <a:pt x="84925" y="-580"/>
                  </a:moveTo>
                  <a:lnTo>
                    <a:pt x="84925" y="98029"/>
                  </a:lnTo>
                  <a:lnTo>
                    <a:pt x="44" y="97551"/>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9614765" y="2762680"/>
              <a:ext cx="85025" cy="103236"/>
            </a:xfrm>
            <a:custGeom>
              <a:rect b="b" l="l" r="r" t="t"/>
              <a:pathLst>
                <a:path extrusionOk="0" h="103236" w="85025">
                  <a:moveTo>
                    <a:pt x="44" y="102657"/>
                  </a:moveTo>
                  <a:lnTo>
                    <a:pt x="44" y="-580"/>
                  </a:lnTo>
                  <a:lnTo>
                    <a:pt x="85069" y="-261"/>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92" name="Google Shape;92;p2"/>
          <p:cNvSpPr/>
          <p:nvPr/>
        </p:nvSpPr>
        <p:spPr>
          <a:xfrm>
            <a:off x="11764382" y="3527704"/>
            <a:ext cx="210150" cy="779889"/>
          </a:xfrm>
          <a:custGeom>
            <a:rect b="b" l="l" r="r" t="t"/>
            <a:pathLst>
              <a:path extrusionOk="0" h="422338" w="113804">
                <a:moveTo>
                  <a:pt x="90746" y="0"/>
                </a:moveTo>
                <a:cubicBezTo>
                  <a:pt x="103481" y="0"/>
                  <a:pt x="113805" y="0"/>
                  <a:pt x="113805" y="0"/>
                </a:cubicBezTo>
                <a:lnTo>
                  <a:pt x="113805" y="422339"/>
                </a:lnTo>
                <a:cubicBezTo>
                  <a:pt x="113805" y="422339"/>
                  <a:pt x="103481" y="422339"/>
                  <a:pt x="90746" y="422339"/>
                </a:cubicBezTo>
                <a:lnTo>
                  <a:pt x="23059" y="422339"/>
                </a:lnTo>
                <a:cubicBezTo>
                  <a:pt x="10324" y="422339"/>
                  <a:pt x="0" y="422339"/>
                  <a:pt x="0" y="422339"/>
                </a:cubicBezTo>
                <a:lnTo>
                  <a:pt x="0" y="0"/>
                </a:lnTo>
                <a:cubicBezTo>
                  <a:pt x="0" y="0"/>
                  <a:pt x="10324" y="0"/>
                  <a:pt x="23059" y="0"/>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11790060" y="3551800"/>
            <a:ext cx="156893" cy="736973"/>
          </a:xfrm>
          <a:custGeom>
            <a:rect b="b" l="l" r="r" t="t"/>
            <a:pathLst>
              <a:path extrusionOk="0" h="399097" w="84963">
                <a:moveTo>
                  <a:pt x="84963" y="0"/>
                </a:moveTo>
                <a:lnTo>
                  <a:pt x="84963" y="399098"/>
                </a:lnTo>
                <a:lnTo>
                  <a:pt x="0" y="398717"/>
                </a:lnTo>
              </a:path>
            </a:pathLst>
          </a:custGeom>
          <a:noFill/>
          <a:ln cap="flat" cmpd="sng" w="102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11792524" y="3546347"/>
            <a:ext cx="156893" cy="722022"/>
          </a:xfrm>
          <a:custGeom>
            <a:rect b="b" l="l" r="r" t="t"/>
            <a:pathLst>
              <a:path extrusionOk="0" h="391001" w="84963">
                <a:moveTo>
                  <a:pt x="0" y="391001"/>
                </a:moveTo>
                <a:lnTo>
                  <a:pt x="0" y="0"/>
                </a:lnTo>
                <a:lnTo>
                  <a:pt x="84963" y="381"/>
                </a:lnTo>
              </a:path>
            </a:pathLst>
          </a:custGeom>
          <a:noFill/>
          <a:ln cap="flat" cmpd="sng" w="102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95" name="Google Shape;95;p2"/>
          <p:cNvGrpSpPr/>
          <p:nvPr/>
        </p:nvGrpSpPr>
        <p:grpSpPr>
          <a:xfrm>
            <a:off x="11768089" y="6392859"/>
            <a:ext cx="221529" cy="220449"/>
            <a:chOff x="9603302" y="5564466"/>
            <a:chExt cx="119966" cy="119381"/>
          </a:xfrm>
        </p:grpSpPr>
        <p:sp>
          <p:nvSpPr>
            <p:cNvPr id="96" name="Google Shape;96;p2"/>
            <p:cNvSpPr/>
            <p:nvPr/>
          </p:nvSpPr>
          <p:spPr>
            <a:xfrm>
              <a:off x="9641317" y="5605154"/>
              <a:ext cx="42512" cy="36540"/>
            </a:xfrm>
            <a:custGeom>
              <a:rect b="b" l="l" r="r" t="t"/>
              <a:pathLst>
                <a:path extrusionOk="0" h="36540" w="42512">
                  <a:moveTo>
                    <a:pt x="44" y="-286"/>
                  </a:moveTo>
                  <a:lnTo>
                    <a:pt x="42557" y="-446"/>
                  </a:lnTo>
                  <a:lnTo>
                    <a:pt x="22824" y="36095"/>
                  </a:lnTo>
                  <a:lnTo>
                    <a:pt x="44" y="-286"/>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9603302" y="5564466"/>
              <a:ext cx="119966" cy="119381"/>
            </a:xfrm>
            <a:custGeom>
              <a:rect b="b" l="l" r="r" t="t"/>
              <a:pathLst>
                <a:path extrusionOk="0" h="119381" w="119966">
                  <a:moveTo>
                    <a:pt x="96951" y="-446"/>
                  </a:moveTo>
                  <a:cubicBezTo>
                    <a:pt x="109687" y="-446"/>
                    <a:pt x="120011" y="-446"/>
                    <a:pt x="120011" y="-446"/>
                  </a:cubicBezTo>
                  <a:lnTo>
                    <a:pt x="120011" y="118936"/>
                  </a:lnTo>
                  <a:cubicBezTo>
                    <a:pt x="120011" y="118936"/>
                    <a:pt x="109687" y="118936"/>
                    <a:pt x="96951" y="118936"/>
                  </a:cubicBezTo>
                  <a:lnTo>
                    <a:pt x="23104" y="118936"/>
                  </a:lnTo>
                  <a:cubicBezTo>
                    <a:pt x="10368" y="118936"/>
                    <a:pt x="44" y="118936"/>
                    <a:pt x="44" y="118936"/>
                  </a:cubicBezTo>
                  <a:lnTo>
                    <a:pt x="44" y="-446"/>
                  </a:lnTo>
                  <a:cubicBezTo>
                    <a:pt x="44" y="-446"/>
                    <a:pt x="10368" y="-446"/>
                    <a:pt x="23104" y="-446"/>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9626952" y="5573242"/>
              <a:ext cx="84880" cy="98609"/>
            </a:xfrm>
            <a:custGeom>
              <a:rect b="b" l="l" r="r" t="t"/>
              <a:pathLst>
                <a:path extrusionOk="0" h="98609" w="84880">
                  <a:moveTo>
                    <a:pt x="84925" y="-446"/>
                  </a:moveTo>
                  <a:lnTo>
                    <a:pt x="84925" y="98164"/>
                  </a:lnTo>
                  <a:lnTo>
                    <a:pt x="44" y="97845"/>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9614765" y="5575156"/>
              <a:ext cx="85025" cy="103237"/>
            </a:xfrm>
            <a:custGeom>
              <a:rect b="b" l="l" r="r" t="t"/>
              <a:pathLst>
                <a:path extrusionOk="0" h="103237" w="85025">
                  <a:moveTo>
                    <a:pt x="44" y="102792"/>
                  </a:moveTo>
                  <a:lnTo>
                    <a:pt x="44" y="-446"/>
                  </a:lnTo>
                  <a:lnTo>
                    <a:pt x="85069" y="33"/>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00" name="Google Shape;100;p2"/>
          <p:cNvSpPr/>
          <p:nvPr/>
        </p:nvSpPr>
        <p:spPr>
          <a:xfrm>
            <a:off x="59835" y="6733978"/>
            <a:ext cx="3307410" cy="17589"/>
          </a:xfrm>
          <a:custGeom>
            <a:rect b="b" l="l" r="r" t="t"/>
            <a:pathLst>
              <a:path extrusionOk="0" h="9525" w="1791081">
                <a:moveTo>
                  <a:pt x="0" y="0"/>
                </a:moveTo>
                <a:lnTo>
                  <a:pt x="179108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1455019" y="639648"/>
            <a:ext cx="10659203" cy="374958"/>
          </a:xfrm>
          <a:custGeom>
            <a:rect b="b" l="l" r="r" t="t"/>
            <a:pathLst>
              <a:path extrusionOk="0" h="203053" w="5772340">
                <a:moveTo>
                  <a:pt x="0" y="203054"/>
                </a:moveTo>
                <a:lnTo>
                  <a:pt x="3000661" y="203054"/>
                </a:lnTo>
                <a:lnTo>
                  <a:pt x="4500944" y="203054"/>
                </a:lnTo>
                <a:lnTo>
                  <a:pt x="5251037" y="203054"/>
                </a:lnTo>
                <a:lnTo>
                  <a:pt x="5626132" y="203054"/>
                </a:lnTo>
                <a:lnTo>
                  <a:pt x="5771864" y="203054"/>
                </a:lnTo>
                <a:lnTo>
                  <a:pt x="577234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1433209" y="610432"/>
            <a:ext cx="10659027" cy="374958"/>
          </a:xfrm>
          <a:custGeom>
            <a:rect b="b" l="l" r="r" t="t"/>
            <a:pathLst>
              <a:path extrusionOk="0" h="203053" w="5772245">
                <a:moveTo>
                  <a:pt x="5772246" y="0"/>
                </a:moveTo>
                <a:lnTo>
                  <a:pt x="2771680" y="0"/>
                </a:lnTo>
                <a:lnTo>
                  <a:pt x="1271397" y="0"/>
                </a:lnTo>
                <a:lnTo>
                  <a:pt x="521208" y="0"/>
                </a:lnTo>
                <a:lnTo>
                  <a:pt x="146114" y="0"/>
                </a:lnTo>
                <a:lnTo>
                  <a:pt x="476" y="0"/>
                </a:lnTo>
                <a:lnTo>
                  <a:pt x="0" y="203054"/>
                </a:lnTo>
              </a:path>
            </a:pathLst>
          </a:custGeom>
          <a:noFill/>
          <a:ln cap="flat" cmpd="sng" w="12675">
            <a:solidFill>
              <a:srgbClr val="888688">
                <a:alpha val="38823"/>
              </a:srgb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637911" y="2761533"/>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671208" y="2825907"/>
            <a:ext cx="68825" cy="17589"/>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705611" y="2791433"/>
            <a:ext cx="17589" cy="68947"/>
          </a:xfrm>
          <a:custGeom>
            <a:rect b="b" l="l" r="r" t="t"/>
            <a:pathLst>
              <a:path extrusionOk="0" h="37337" w="9525">
                <a:moveTo>
                  <a:pt x="0" y="0"/>
                </a:moveTo>
                <a:lnTo>
                  <a:pt x="0" y="37338"/>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630366" y="3556550"/>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663891" y="3619517"/>
            <a:ext cx="68825" cy="17589"/>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08" name="Google Shape;108;p2"/>
          <p:cNvGrpSpPr/>
          <p:nvPr/>
        </p:nvGrpSpPr>
        <p:grpSpPr>
          <a:xfrm>
            <a:off x="1117008" y="4286568"/>
            <a:ext cx="139603" cy="129447"/>
            <a:chOff x="3835361" y="4423834"/>
            <a:chExt cx="75600" cy="70100"/>
          </a:xfrm>
        </p:grpSpPr>
        <p:sp>
          <p:nvSpPr>
            <p:cNvPr id="109" name="Google Shape;109;p2"/>
            <p:cNvSpPr/>
            <p:nvPr/>
          </p:nvSpPr>
          <p:spPr>
            <a:xfrm>
              <a:off x="3835361" y="4423834"/>
              <a:ext cx="75600" cy="70100"/>
            </a:xfrm>
            <a:custGeom>
              <a:rect b="b" l="l" r="r" t="t"/>
              <a:pathLst>
                <a:path extrusionOk="0" h="70100" w="75600">
                  <a:moveTo>
                    <a:pt x="66937" y="61"/>
                  </a:moveTo>
                  <a:cubicBezTo>
                    <a:pt x="71667" y="61"/>
                    <a:pt x="75501" y="3895"/>
                    <a:pt x="75501" y="8625"/>
                  </a:cubicBezTo>
                  <a:lnTo>
                    <a:pt x="75501" y="61598"/>
                  </a:lnTo>
                  <a:cubicBezTo>
                    <a:pt x="75501" y="66328"/>
                    <a:pt x="71667" y="70162"/>
                    <a:pt x="66937" y="70162"/>
                  </a:cubicBezTo>
                  <a:lnTo>
                    <a:pt x="8464" y="70162"/>
                  </a:lnTo>
                  <a:cubicBezTo>
                    <a:pt x="3734" y="70162"/>
                    <a:pt x="-99" y="66328"/>
                    <a:pt x="-99" y="61598"/>
                  </a:cubicBezTo>
                  <a:lnTo>
                    <a:pt x="-99" y="8625"/>
                  </a:lnTo>
                  <a:cubicBezTo>
                    <a:pt x="-99" y="3895"/>
                    <a:pt x="3734" y="61"/>
                    <a:pt x="8464" y="61"/>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3853277" y="4458533"/>
              <a:ext cx="37193" cy="9525"/>
            </a:xfrm>
            <a:custGeom>
              <a:rect b="b" l="l" r="r" t="t"/>
              <a:pathLst>
                <a:path extrusionOk="0" h="9525" w="37193">
                  <a:moveTo>
                    <a:pt x="-100" y="61"/>
                  </a:moveTo>
                  <a:lnTo>
                    <a:pt x="37094" y="61"/>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3871874" y="4439937"/>
              <a:ext cx="9525" cy="37193"/>
            </a:xfrm>
            <a:custGeom>
              <a:rect b="b" l="l" r="r" t="t"/>
              <a:pathLst>
                <a:path extrusionOk="0" h="37193" w="9525">
                  <a:moveTo>
                    <a:pt x="-100" y="61"/>
                  </a:moveTo>
                  <a:lnTo>
                    <a:pt x="-100" y="37255"/>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2" name="Google Shape;112;p2"/>
          <p:cNvGrpSpPr/>
          <p:nvPr/>
        </p:nvGrpSpPr>
        <p:grpSpPr>
          <a:xfrm>
            <a:off x="1117008" y="4286568"/>
            <a:ext cx="139603" cy="129447"/>
            <a:chOff x="3835361" y="4423834"/>
            <a:chExt cx="75600" cy="70100"/>
          </a:xfrm>
        </p:grpSpPr>
        <p:sp>
          <p:nvSpPr>
            <p:cNvPr id="113" name="Google Shape;113;p2"/>
            <p:cNvSpPr/>
            <p:nvPr/>
          </p:nvSpPr>
          <p:spPr>
            <a:xfrm>
              <a:off x="3835361" y="4423834"/>
              <a:ext cx="75600" cy="70100"/>
            </a:xfrm>
            <a:custGeom>
              <a:rect b="b" l="l" r="r" t="t"/>
              <a:pathLst>
                <a:path extrusionOk="0" h="70100" w="75600">
                  <a:moveTo>
                    <a:pt x="66937" y="61"/>
                  </a:moveTo>
                  <a:cubicBezTo>
                    <a:pt x="71667" y="61"/>
                    <a:pt x="75501" y="3895"/>
                    <a:pt x="75501" y="8625"/>
                  </a:cubicBezTo>
                  <a:lnTo>
                    <a:pt x="75501" y="61598"/>
                  </a:lnTo>
                  <a:cubicBezTo>
                    <a:pt x="75501" y="66328"/>
                    <a:pt x="71667" y="70162"/>
                    <a:pt x="66937" y="70162"/>
                  </a:cubicBezTo>
                  <a:lnTo>
                    <a:pt x="8464" y="70162"/>
                  </a:lnTo>
                  <a:cubicBezTo>
                    <a:pt x="3734" y="70162"/>
                    <a:pt x="-99" y="66328"/>
                    <a:pt x="-99" y="61598"/>
                  </a:cubicBezTo>
                  <a:lnTo>
                    <a:pt x="-99" y="8625"/>
                  </a:lnTo>
                  <a:cubicBezTo>
                    <a:pt x="-99" y="3895"/>
                    <a:pt x="3734" y="61"/>
                    <a:pt x="8464" y="61"/>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3853277" y="4458533"/>
              <a:ext cx="37193" cy="9525"/>
            </a:xfrm>
            <a:custGeom>
              <a:rect b="b" l="l" r="r" t="t"/>
              <a:pathLst>
                <a:path extrusionOk="0" h="9525" w="37193">
                  <a:moveTo>
                    <a:pt x="-100" y="61"/>
                  </a:moveTo>
                  <a:lnTo>
                    <a:pt x="37094" y="61"/>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3871874" y="4439937"/>
              <a:ext cx="9525" cy="37193"/>
            </a:xfrm>
            <a:custGeom>
              <a:rect b="b" l="l" r="r" t="t"/>
              <a:pathLst>
                <a:path extrusionOk="0" h="37193" w="9525">
                  <a:moveTo>
                    <a:pt x="-100" y="61"/>
                  </a:moveTo>
                  <a:lnTo>
                    <a:pt x="-100" y="37255"/>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16" name="Google Shape;116;p2"/>
          <p:cNvSpPr/>
          <p:nvPr/>
        </p:nvSpPr>
        <p:spPr>
          <a:xfrm>
            <a:off x="1121447" y="5128291"/>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1154760" y="5192665"/>
            <a:ext cx="68806" cy="17589"/>
          </a:xfrm>
          <a:custGeom>
            <a:rect b="b" l="l" r="r" t="t"/>
            <a:pathLst>
              <a:path extrusionOk="0" h="9525" w="37261">
                <a:moveTo>
                  <a:pt x="0" y="0"/>
                </a:moveTo>
                <a:lnTo>
                  <a:pt x="37262"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1189164" y="5158190"/>
            <a:ext cx="17589" cy="68771"/>
          </a:xfrm>
          <a:custGeom>
            <a:rect b="b" l="l" r="r" t="t"/>
            <a:pathLst>
              <a:path extrusionOk="0" h="37242" w="9525">
                <a:moveTo>
                  <a:pt x="0" y="0"/>
                </a:moveTo>
                <a:lnTo>
                  <a:pt x="0" y="37243"/>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19" name="Google Shape;119;p2"/>
          <p:cNvGrpSpPr/>
          <p:nvPr/>
        </p:nvGrpSpPr>
        <p:grpSpPr>
          <a:xfrm>
            <a:off x="3012197" y="1274518"/>
            <a:ext cx="190860" cy="190866"/>
            <a:chOff x="3458013" y="-1231468"/>
            <a:chExt cx="235631" cy="235637"/>
          </a:xfrm>
        </p:grpSpPr>
        <p:grpSp>
          <p:nvGrpSpPr>
            <p:cNvPr id="120" name="Google Shape;120;p2"/>
            <p:cNvGrpSpPr/>
            <p:nvPr/>
          </p:nvGrpSpPr>
          <p:grpSpPr>
            <a:xfrm>
              <a:off x="3458013" y="-1231468"/>
              <a:ext cx="235631" cy="235637"/>
              <a:chOff x="2905588" y="681225"/>
              <a:chExt cx="323224" cy="323100"/>
            </a:xfrm>
          </p:grpSpPr>
          <p:cxnSp>
            <p:nvCxnSpPr>
              <p:cNvPr id="121" name="Google Shape;121;p2"/>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122" name="Google Shape;122;p2"/>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123" name="Google Shape;123;p2"/>
            <p:cNvGrpSpPr/>
            <p:nvPr/>
          </p:nvGrpSpPr>
          <p:grpSpPr>
            <a:xfrm>
              <a:off x="3458013" y="-1231468"/>
              <a:ext cx="235631" cy="235637"/>
              <a:chOff x="2905588" y="681225"/>
              <a:chExt cx="323224" cy="323100"/>
            </a:xfrm>
          </p:grpSpPr>
          <p:cxnSp>
            <p:nvCxnSpPr>
              <p:cNvPr id="124" name="Google Shape;124;p2"/>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125" name="Google Shape;125;p2"/>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126" name="Google Shape;126;p2"/>
            <p:cNvGrpSpPr/>
            <p:nvPr/>
          </p:nvGrpSpPr>
          <p:grpSpPr>
            <a:xfrm>
              <a:off x="3458013" y="-1231468"/>
              <a:ext cx="235631" cy="235637"/>
              <a:chOff x="2905588" y="681225"/>
              <a:chExt cx="323224" cy="323100"/>
            </a:xfrm>
          </p:grpSpPr>
          <p:cxnSp>
            <p:nvCxnSpPr>
              <p:cNvPr id="127" name="Google Shape;127;p2"/>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128" name="Google Shape;128;p2"/>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sp>
        <p:nvSpPr>
          <p:cNvPr id="129" name="Google Shape;129;p2"/>
          <p:cNvSpPr txBox="1"/>
          <p:nvPr/>
        </p:nvSpPr>
        <p:spPr>
          <a:xfrm>
            <a:off x="321746" y="589725"/>
            <a:ext cx="11184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Address</a:t>
            </a:r>
            <a:endParaRPr b="0" i="0" sz="1800" u="none" cap="none" strike="noStrike">
              <a:solidFill>
                <a:srgbClr val="000000"/>
              </a:solidFill>
              <a:latin typeface="Tahoma"/>
              <a:ea typeface="Tahoma"/>
              <a:cs typeface="Tahoma"/>
              <a:sym typeface="Tahoma"/>
            </a:endParaRPr>
          </a:p>
        </p:txBody>
      </p:sp>
      <p:sp>
        <p:nvSpPr>
          <p:cNvPr id="130" name="Google Shape;130;p2"/>
          <p:cNvSpPr txBox="1"/>
          <p:nvPr/>
        </p:nvSpPr>
        <p:spPr>
          <a:xfrm>
            <a:off x="1440146" y="586040"/>
            <a:ext cx="74415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C://My Documents/</a:t>
            </a:r>
            <a:r>
              <a:rPr lang="en" sz="1800">
                <a:latin typeface="Tahoma"/>
                <a:ea typeface="Tahoma"/>
                <a:cs typeface="Tahoma"/>
                <a:sym typeface="Tahoma"/>
              </a:rPr>
              <a:t>resources</a:t>
            </a:r>
            <a:r>
              <a:rPr b="0" i="0" lang="en" sz="1800" u="none" cap="none" strike="noStrike">
                <a:solidFill>
                  <a:srgbClr val="000000"/>
                </a:solidFill>
                <a:latin typeface="Tahoma"/>
                <a:ea typeface="Tahoma"/>
                <a:cs typeface="Tahoma"/>
                <a:sym typeface="Tahoma"/>
              </a:rPr>
              <a:t>/</a:t>
            </a:r>
            <a:r>
              <a:rPr lang="en" sz="1800">
                <a:latin typeface="Tahoma"/>
                <a:ea typeface="Tahoma"/>
                <a:cs typeface="Tahoma"/>
                <a:sym typeface="Tahoma"/>
              </a:rPr>
              <a:t>Report</a:t>
            </a:r>
            <a:endParaRPr b="0" i="0" sz="1800" u="none" cap="none" strike="noStrike">
              <a:solidFill>
                <a:srgbClr val="000000"/>
              </a:solidFill>
              <a:latin typeface="Tahoma"/>
              <a:ea typeface="Tahoma"/>
              <a:cs typeface="Tahoma"/>
              <a:sym typeface="Tahoma"/>
            </a:endParaRPr>
          </a:p>
        </p:txBody>
      </p:sp>
      <p:sp>
        <p:nvSpPr>
          <p:cNvPr id="131" name="Google Shape;131;p2"/>
          <p:cNvSpPr txBox="1"/>
          <p:nvPr/>
        </p:nvSpPr>
        <p:spPr>
          <a:xfrm>
            <a:off x="1119371" y="1926250"/>
            <a:ext cx="17664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My Documents</a:t>
            </a:r>
            <a:endParaRPr b="0" i="0" sz="1800" u="none" cap="none" strike="noStrike">
              <a:solidFill>
                <a:srgbClr val="000000"/>
              </a:solidFill>
              <a:latin typeface="Tahoma"/>
              <a:ea typeface="Tahoma"/>
              <a:cs typeface="Tahoma"/>
              <a:sym typeface="Tahoma"/>
            </a:endParaRPr>
          </a:p>
        </p:txBody>
      </p:sp>
      <p:sp>
        <p:nvSpPr>
          <p:cNvPr id="132" name="Google Shape;132;p2"/>
          <p:cNvSpPr txBox="1"/>
          <p:nvPr/>
        </p:nvSpPr>
        <p:spPr>
          <a:xfrm>
            <a:off x="2003599" y="4108113"/>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Website</a:t>
            </a:r>
            <a:endParaRPr b="0" i="0" sz="1800" u="none" cap="none" strike="noStrike">
              <a:solidFill>
                <a:srgbClr val="000000"/>
              </a:solidFill>
              <a:latin typeface="Tahoma"/>
              <a:ea typeface="Tahoma"/>
              <a:cs typeface="Tahoma"/>
              <a:sym typeface="Tahoma"/>
            </a:endParaRPr>
          </a:p>
        </p:txBody>
      </p:sp>
      <p:sp>
        <p:nvSpPr>
          <p:cNvPr id="133" name="Google Shape;133;p2"/>
          <p:cNvSpPr txBox="1"/>
          <p:nvPr/>
        </p:nvSpPr>
        <p:spPr>
          <a:xfrm>
            <a:off x="2003599" y="4981294"/>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Contrib.</a:t>
            </a:r>
            <a:endParaRPr b="0" i="0" sz="1800" u="none" cap="none" strike="noStrike">
              <a:solidFill>
                <a:srgbClr val="000000"/>
              </a:solidFill>
              <a:latin typeface="Tahoma"/>
              <a:ea typeface="Tahoma"/>
              <a:cs typeface="Tahoma"/>
              <a:sym typeface="Tahoma"/>
            </a:endParaRPr>
          </a:p>
        </p:txBody>
      </p:sp>
      <p:sp>
        <p:nvSpPr>
          <p:cNvPr id="134" name="Google Shape;134;p2"/>
          <p:cNvSpPr txBox="1"/>
          <p:nvPr/>
        </p:nvSpPr>
        <p:spPr>
          <a:xfrm>
            <a:off x="2003599" y="5854475"/>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Report</a:t>
            </a:r>
            <a:endParaRPr b="0" i="0" sz="1800" u="none" cap="none" strike="noStrike">
              <a:solidFill>
                <a:srgbClr val="000000"/>
              </a:solidFill>
              <a:latin typeface="Tahoma"/>
              <a:ea typeface="Tahoma"/>
              <a:cs typeface="Tahoma"/>
              <a:sym typeface="Tahoma"/>
            </a:endParaRPr>
          </a:p>
        </p:txBody>
      </p:sp>
      <p:grpSp>
        <p:nvGrpSpPr>
          <p:cNvPr id="135" name="Google Shape;135;p2"/>
          <p:cNvGrpSpPr/>
          <p:nvPr/>
        </p:nvGrpSpPr>
        <p:grpSpPr>
          <a:xfrm>
            <a:off x="10874827" y="58319"/>
            <a:ext cx="1251855" cy="402032"/>
            <a:chOff x="6836228" y="123632"/>
            <a:chExt cx="1506892" cy="483937"/>
          </a:xfrm>
        </p:grpSpPr>
        <p:grpSp>
          <p:nvGrpSpPr>
            <p:cNvPr id="136" name="Google Shape;136;p2"/>
            <p:cNvGrpSpPr/>
            <p:nvPr/>
          </p:nvGrpSpPr>
          <p:grpSpPr>
            <a:xfrm>
              <a:off x="7861040" y="128295"/>
              <a:ext cx="482080" cy="474610"/>
              <a:chOff x="7861040" y="128295"/>
              <a:chExt cx="482080" cy="474610"/>
            </a:xfrm>
          </p:grpSpPr>
          <p:sp>
            <p:nvSpPr>
              <p:cNvPr id="137" name="Google Shape;137;p2"/>
              <p:cNvSpPr/>
              <p:nvPr/>
            </p:nvSpPr>
            <p:spPr>
              <a:xfrm>
                <a:off x="7875036" y="132336"/>
                <a:ext cx="461866" cy="4665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38" name="Google Shape;138;p2"/>
              <p:cNvGrpSpPr/>
              <p:nvPr/>
            </p:nvGrpSpPr>
            <p:grpSpPr>
              <a:xfrm>
                <a:off x="7861040" y="128295"/>
                <a:ext cx="482080" cy="474610"/>
                <a:chOff x="6032241" y="4026158"/>
                <a:chExt cx="482080" cy="474610"/>
              </a:xfrm>
            </p:grpSpPr>
            <p:sp>
              <p:nvSpPr>
                <p:cNvPr id="139" name="Google Shape;139;p2"/>
                <p:cNvSpPr/>
                <p:nvPr/>
              </p:nvSpPr>
              <p:spPr>
                <a:xfrm flipH="1">
                  <a:off x="6032241" y="4026158"/>
                  <a:ext cx="482080"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2"/>
                <p:cNvSpPr/>
                <p:nvPr/>
              </p:nvSpPr>
              <p:spPr>
                <a:xfrm>
                  <a:off x="6049424" y="4063346"/>
                  <a:ext cx="420736"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2"/>
                <p:cNvSpPr/>
                <p:nvPr/>
              </p:nvSpPr>
              <p:spPr>
                <a:xfrm>
                  <a:off x="6060233" y="4046956"/>
                  <a:ext cx="421207"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42" name="Google Shape;142;p2"/>
                <p:cNvGrpSpPr/>
                <p:nvPr/>
              </p:nvGrpSpPr>
              <p:grpSpPr>
                <a:xfrm>
                  <a:off x="6174522" y="4174513"/>
                  <a:ext cx="190860" cy="190866"/>
                  <a:chOff x="3458013" y="-1231468"/>
                  <a:chExt cx="235631" cy="235637"/>
                </a:xfrm>
              </p:grpSpPr>
              <p:grpSp>
                <p:nvGrpSpPr>
                  <p:cNvPr id="143" name="Google Shape;143;p2"/>
                  <p:cNvGrpSpPr/>
                  <p:nvPr/>
                </p:nvGrpSpPr>
                <p:grpSpPr>
                  <a:xfrm>
                    <a:off x="3458013" y="-1231468"/>
                    <a:ext cx="235631" cy="235637"/>
                    <a:chOff x="2905588" y="681225"/>
                    <a:chExt cx="323224" cy="323100"/>
                  </a:xfrm>
                </p:grpSpPr>
                <p:cxnSp>
                  <p:nvCxnSpPr>
                    <p:cNvPr id="144" name="Google Shape;144;p2"/>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145" name="Google Shape;145;p2"/>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146" name="Google Shape;146;p2"/>
                  <p:cNvGrpSpPr/>
                  <p:nvPr/>
                </p:nvGrpSpPr>
                <p:grpSpPr>
                  <a:xfrm>
                    <a:off x="3458013" y="-1231468"/>
                    <a:ext cx="235631" cy="235637"/>
                    <a:chOff x="2905588" y="681225"/>
                    <a:chExt cx="323224" cy="323100"/>
                  </a:xfrm>
                </p:grpSpPr>
                <p:cxnSp>
                  <p:nvCxnSpPr>
                    <p:cNvPr id="147" name="Google Shape;147;p2"/>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148" name="Google Shape;148;p2"/>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149" name="Google Shape;149;p2"/>
                  <p:cNvGrpSpPr/>
                  <p:nvPr/>
                </p:nvGrpSpPr>
                <p:grpSpPr>
                  <a:xfrm>
                    <a:off x="3458013" y="-1231468"/>
                    <a:ext cx="235631" cy="235637"/>
                    <a:chOff x="2905588" y="681225"/>
                    <a:chExt cx="323224" cy="323100"/>
                  </a:xfrm>
                </p:grpSpPr>
                <p:cxnSp>
                  <p:nvCxnSpPr>
                    <p:cNvPr id="150" name="Google Shape;150;p2"/>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151" name="Google Shape;151;p2"/>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grpSp>
        </p:grpSp>
        <p:grpSp>
          <p:nvGrpSpPr>
            <p:cNvPr id="152" name="Google Shape;152;p2"/>
            <p:cNvGrpSpPr/>
            <p:nvPr/>
          </p:nvGrpSpPr>
          <p:grpSpPr>
            <a:xfrm>
              <a:off x="6836228" y="123632"/>
              <a:ext cx="482080" cy="483937"/>
              <a:chOff x="1545771" y="2852059"/>
              <a:chExt cx="482080" cy="483937"/>
            </a:xfrm>
          </p:grpSpPr>
          <p:sp>
            <p:nvSpPr>
              <p:cNvPr id="153" name="Google Shape;153;p2"/>
              <p:cNvSpPr/>
              <p:nvPr/>
            </p:nvSpPr>
            <p:spPr>
              <a:xfrm>
                <a:off x="1559767" y="2852059"/>
                <a:ext cx="461866" cy="4665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4" name="Google Shape;154;p2"/>
              <p:cNvSpPr/>
              <p:nvPr/>
            </p:nvSpPr>
            <p:spPr>
              <a:xfrm flipH="1">
                <a:off x="1545771" y="2861386"/>
                <a:ext cx="482080"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2"/>
              <p:cNvSpPr/>
              <p:nvPr/>
            </p:nvSpPr>
            <p:spPr>
              <a:xfrm>
                <a:off x="1562954" y="2898574"/>
                <a:ext cx="420736"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2"/>
              <p:cNvSpPr/>
              <p:nvPr/>
            </p:nvSpPr>
            <p:spPr>
              <a:xfrm>
                <a:off x="1573763" y="2882184"/>
                <a:ext cx="421207"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157" name="Google Shape;157;p2"/>
              <p:cNvCxnSpPr/>
              <p:nvPr/>
            </p:nvCxnSpPr>
            <p:spPr>
              <a:xfrm rot="10800000">
                <a:off x="1656951" y="3244149"/>
                <a:ext cx="255825" cy="0"/>
              </a:xfrm>
              <a:prstGeom prst="straightConnector1">
                <a:avLst/>
              </a:prstGeom>
              <a:noFill/>
              <a:ln cap="flat" cmpd="sng" w="28575">
                <a:solidFill>
                  <a:srgbClr val="434343"/>
                </a:solidFill>
                <a:prstDash val="solid"/>
                <a:round/>
                <a:headEnd len="sm" w="sm" type="none"/>
                <a:tailEnd len="sm" w="sm" type="none"/>
              </a:ln>
            </p:spPr>
          </p:cxnSp>
        </p:grpSp>
        <p:grpSp>
          <p:nvGrpSpPr>
            <p:cNvPr id="158" name="Google Shape;158;p2"/>
            <p:cNvGrpSpPr/>
            <p:nvPr/>
          </p:nvGrpSpPr>
          <p:grpSpPr>
            <a:xfrm>
              <a:off x="7348634" y="123632"/>
              <a:ext cx="482080" cy="483937"/>
              <a:chOff x="2083836" y="2872275"/>
              <a:chExt cx="482080" cy="483937"/>
            </a:xfrm>
          </p:grpSpPr>
          <p:sp>
            <p:nvSpPr>
              <p:cNvPr id="159" name="Google Shape;159;p2"/>
              <p:cNvSpPr/>
              <p:nvPr/>
            </p:nvSpPr>
            <p:spPr>
              <a:xfrm>
                <a:off x="2097832" y="2872275"/>
                <a:ext cx="461866" cy="4665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p2"/>
              <p:cNvSpPr/>
              <p:nvPr/>
            </p:nvSpPr>
            <p:spPr>
              <a:xfrm flipH="1">
                <a:off x="2083836" y="2881602"/>
                <a:ext cx="482080"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2"/>
              <p:cNvSpPr/>
              <p:nvPr/>
            </p:nvSpPr>
            <p:spPr>
              <a:xfrm>
                <a:off x="2101019" y="2918790"/>
                <a:ext cx="420736"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2"/>
              <p:cNvSpPr/>
              <p:nvPr/>
            </p:nvSpPr>
            <p:spPr>
              <a:xfrm>
                <a:off x="2111828" y="2902400"/>
                <a:ext cx="421207"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2"/>
              <p:cNvSpPr/>
              <p:nvPr/>
            </p:nvSpPr>
            <p:spPr>
              <a:xfrm>
                <a:off x="2192693" y="2999792"/>
                <a:ext cx="237931" cy="237931"/>
              </a:xfrm>
              <a:prstGeom prst="rect">
                <a:avLst/>
              </a:prstGeom>
              <a:noFill/>
              <a:ln cap="flat" cmpd="sng" w="25400">
                <a:solidFill>
                  <a:srgbClr val="43434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
        <p:nvSpPr>
          <p:cNvPr id="164" name="Google Shape;164;p2"/>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Report</a:t>
            </a:r>
            <a:r>
              <a:rPr lang="en" sz="1800">
                <a:solidFill>
                  <a:schemeClr val="lt1"/>
                </a:solidFill>
                <a:latin typeface="Tahoma"/>
                <a:ea typeface="Tahoma"/>
                <a:cs typeface="Tahoma"/>
                <a:sym typeface="Tahoma"/>
              </a:rPr>
              <a:t> </a:t>
            </a:r>
            <a:endParaRPr b="0" i="0" sz="1800" u="none" cap="none" strike="noStrike">
              <a:solidFill>
                <a:schemeClr val="lt1"/>
              </a:solidFill>
              <a:latin typeface="Tahoma"/>
              <a:ea typeface="Tahoma"/>
              <a:cs typeface="Tahoma"/>
              <a:sym typeface="Tahoma"/>
            </a:endParaRPr>
          </a:p>
        </p:txBody>
      </p:sp>
      <p:sp>
        <p:nvSpPr>
          <p:cNvPr id="165" name="Google Shape;165;p2"/>
          <p:cNvSpPr txBox="1"/>
          <p:nvPr/>
        </p:nvSpPr>
        <p:spPr>
          <a:xfrm>
            <a:off x="1597646" y="3409079"/>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Resources</a:t>
            </a:r>
            <a:endParaRPr b="0" i="0" sz="1800" u="none" cap="none" strike="noStrike">
              <a:solidFill>
                <a:srgbClr val="000000"/>
              </a:solidFill>
              <a:latin typeface="Tahoma"/>
              <a:ea typeface="Tahoma"/>
              <a:cs typeface="Tahoma"/>
              <a:sym typeface="Tahoma"/>
            </a:endParaRPr>
          </a:p>
        </p:txBody>
      </p:sp>
      <p:sp>
        <p:nvSpPr>
          <p:cNvPr id="166" name="Google Shape;166;p2"/>
          <p:cNvSpPr txBox="1"/>
          <p:nvPr/>
        </p:nvSpPr>
        <p:spPr>
          <a:xfrm>
            <a:off x="1607549" y="2667675"/>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Team 07 Project</a:t>
            </a:r>
            <a:endParaRPr b="0" i="0" sz="1800" u="none" cap="none" strike="noStrike">
              <a:solidFill>
                <a:srgbClr val="000000"/>
              </a:solidFill>
              <a:latin typeface="Tahoma"/>
              <a:ea typeface="Tahoma"/>
              <a:cs typeface="Tahoma"/>
              <a:sym typeface="Tahoma"/>
            </a:endParaRPr>
          </a:p>
        </p:txBody>
      </p:sp>
      <p:sp>
        <p:nvSpPr>
          <p:cNvPr id="167" name="Google Shape;167;p2"/>
          <p:cNvSpPr txBox="1"/>
          <p:nvPr/>
        </p:nvSpPr>
        <p:spPr>
          <a:xfrm rot="5400000">
            <a:off x="-602550" y="618615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dk1"/>
                </a:solidFill>
                <a:latin typeface="Barlow Condensed"/>
                <a:ea typeface="Barlow Condensed"/>
                <a:cs typeface="Barlow Condensed"/>
                <a:sym typeface="Barlow Condensed"/>
              </a:rPr>
              <a:t>SLIDESMANIA.COM</a:t>
            </a:r>
            <a:endParaRPr b="0" i="0" sz="12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8_2">
    <p:spTree>
      <p:nvGrpSpPr>
        <p:cNvPr id="168" name="Shape 168"/>
        <p:cNvGrpSpPr/>
        <p:nvPr/>
      </p:nvGrpSpPr>
      <p:grpSpPr>
        <a:xfrm>
          <a:off x="0" y="0"/>
          <a:ext cx="0" cy="0"/>
          <a:chOff x="0" y="0"/>
          <a:chExt cx="0" cy="0"/>
        </a:xfrm>
      </p:grpSpPr>
      <p:sp>
        <p:nvSpPr>
          <p:cNvPr id="169" name="Google Shape;169;p3"/>
          <p:cNvSpPr/>
          <p:nvPr/>
        </p:nvSpPr>
        <p:spPr>
          <a:xfrm>
            <a:off x="0" y="13996"/>
            <a:ext cx="12192000" cy="48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70" name="Google Shape;170;p3"/>
          <p:cNvGrpSpPr/>
          <p:nvPr/>
        </p:nvGrpSpPr>
        <p:grpSpPr>
          <a:xfrm>
            <a:off x="13988" y="503843"/>
            <a:ext cx="12162383" cy="6354140"/>
            <a:chOff x="3238036" y="2375353"/>
            <a:chExt cx="6586366" cy="3440994"/>
          </a:xfrm>
        </p:grpSpPr>
        <p:sp>
          <p:nvSpPr>
            <p:cNvPr id="171" name="Google Shape;171;p3"/>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73" name="Google Shape;173;p3"/>
          <p:cNvSpPr/>
          <p:nvPr/>
        </p:nvSpPr>
        <p:spPr>
          <a:xfrm>
            <a:off x="3494448" y="1063339"/>
            <a:ext cx="8558742" cy="5595721"/>
          </a:xfrm>
          <a:custGeom>
            <a:rect b="b" l="l" r="r" t="t"/>
            <a:pathLst>
              <a:path extrusionOk="0" h="3030283" w="4634865">
                <a:moveTo>
                  <a:pt x="0" y="0"/>
                </a:moveTo>
                <a:lnTo>
                  <a:pt x="4634865" y="0"/>
                </a:lnTo>
                <a:lnTo>
                  <a:pt x="4634865" y="3030284"/>
                </a:lnTo>
                <a:lnTo>
                  <a:pt x="0" y="3030284"/>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a:off x="1461351" y="641387"/>
            <a:ext cx="10623850" cy="343176"/>
          </a:xfrm>
          <a:custGeom>
            <a:rect b="b" l="l" r="r" t="t"/>
            <a:pathLst>
              <a:path extrusionOk="0" h="185842" w="5753195">
                <a:moveTo>
                  <a:pt x="5753196" y="0"/>
                </a:moveTo>
                <a:lnTo>
                  <a:pt x="5753196" y="185842"/>
                </a:lnTo>
                <a:lnTo>
                  <a:pt x="0" y="185842"/>
                </a:lnTo>
                <a:lnTo>
                  <a:pt x="0" y="0"/>
                </a:lnTo>
                <a:lnTo>
                  <a:pt x="5753196" y="0"/>
                </a:lnTo>
                <a:close/>
              </a:path>
            </a:pathLst>
          </a:custGeom>
          <a:solidFill>
            <a:srgbClr val="FFFFFF"/>
          </a:solidFill>
          <a:ln cap="flat" cmpd="sng" w="9525">
            <a:solidFill>
              <a:srgbClr val="86858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3486005" y="1091821"/>
            <a:ext cx="8574043" cy="5591499"/>
          </a:xfrm>
          <a:custGeom>
            <a:rect b="b" l="l" r="r" t="t"/>
            <a:pathLst>
              <a:path extrusionOk="0" h="3027997" w="4643151">
                <a:moveTo>
                  <a:pt x="0" y="3027998"/>
                </a:moveTo>
                <a:lnTo>
                  <a:pt x="0" y="1976914"/>
                </a:lnTo>
                <a:lnTo>
                  <a:pt x="0" y="922211"/>
                </a:lnTo>
                <a:lnTo>
                  <a:pt x="0" y="394811"/>
                </a:lnTo>
                <a:lnTo>
                  <a:pt x="0" y="0"/>
                </a:lnTo>
                <a:lnTo>
                  <a:pt x="4643152" y="572"/>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6" name="Google Shape;176;p3"/>
          <p:cNvSpPr/>
          <p:nvPr/>
        </p:nvSpPr>
        <p:spPr>
          <a:xfrm>
            <a:off x="3470881" y="1105013"/>
            <a:ext cx="8627690" cy="5633184"/>
          </a:xfrm>
          <a:custGeom>
            <a:rect b="b" l="l" r="r" t="t"/>
            <a:pathLst>
              <a:path extrusionOk="0" h="3050571" w="4672203">
                <a:moveTo>
                  <a:pt x="0" y="3050572"/>
                </a:moveTo>
                <a:lnTo>
                  <a:pt x="1707833" y="3050572"/>
                </a:lnTo>
                <a:lnTo>
                  <a:pt x="2578799" y="3050572"/>
                </a:lnTo>
                <a:lnTo>
                  <a:pt x="3014377" y="3050572"/>
                </a:lnTo>
                <a:lnTo>
                  <a:pt x="4672203" y="3050572"/>
                </a:lnTo>
                <a:lnTo>
                  <a:pt x="4670107"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11872905" y="792758"/>
            <a:ext cx="78623" cy="66045"/>
          </a:xfrm>
          <a:custGeom>
            <a:rect b="b" l="l" r="r" t="t"/>
            <a:pathLst>
              <a:path extrusionOk="0" h="35766" w="42577">
                <a:moveTo>
                  <a:pt x="0" y="257"/>
                </a:moveTo>
                <a:lnTo>
                  <a:pt x="42577" y="0"/>
                </a:lnTo>
                <a:lnTo>
                  <a:pt x="22860" y="35766"/>
                </a:lnTo>
                <a:lnTo>
                  <a:pt x="0" y="257"/>
                </a:lnTo>
                <a:close/>
              </a:path>
            </a:pathLst>
          </a:custGeom>
          <a:solidFill>
            <a:srgbClr val="000000"/>
          </a:solidFill>
          <a:ln cap="flat" cmpd="sng" w="10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11778981" y="699625"/>
            <a:ext cx="248002" cy="240052"/>
          </a:xfrm>
          <a:custGeom>
            <a:rect b="b" l="l" r="r" t="t"/>
            <a:pathLst>
              <a:path extrusionOk="0" h="129997" w="134302">
                <a:moveTo>
                  <a:pt x="111243" y="0"/>
                </a:moveTo>
                <a:cubicBezTo>
                  <a:pt x="123979" y="0"/>
                  <a:pt x="134303" y="0"/>
                  <a:pt x="134303" y="0"/>
                </a:cubicBezTo>
                <a:lnTo>
                  <a:pt x="134303" y="129997"/>
                </a:lnTo>
                <a:cubicBezTo>
                  <a:pt x="134303" y="129997"/>
                  <a:pt x="123979" y="129997"/>
                  <a:pt x="111243" y="129997"/>
                </a:cubicBezTo>
                <a:lnTo>
                  <a:pt x="23059" y="129997"/>
                </a:lnTo>
                <a:cubicBezTo>
                  <a:pt x="10324" y="129997"/>
                  <a:pt x="0" y="129997"/>
                  <a:pt x="0" y="129997"/>
                </a:cubicBezTo>
                <a:lnTo>
                  <a:pt x="0" y="0"/>
                </a:lnTo>
                <a:cubicBezTo>
                  <a:pt x="0" y="0"/>
                  <a:pt x="10324" y="0"/>
                  <a:pt x="23059" y="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11821017" y="746394"/>
            <a:ext cx="184507" cy="170118"/>
          </a:xfrm>
          <a:custGeom>
            <a:rect b="b" l="l" r="r" t="t"/>
            <a:pathLst>
              <a:path extrusionOk="0" h="92125" w="99917">
                <a:moveTo>
                  <a:pt x="99917" y="0"/>
                </a:moveTo>
                <a:lnTo>
                  <a:pt x="99917" y="92126"/>
                </a:lnTo>
                <a:lnTo>
                  <a:pt x="0" y="91573"/>
                </a:lnTo>
              </a:path>
            </a:pathLst>
          </a:custGeom>
          <a:noFill/>
          <a:ln cap="flat" cmpd="sng" w="123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11805538" y="724619"/>
            <a:ext cx="210714" cy="196362"/>
          </a:xfrm>
          <a:custGeom>
            <a:rect b="b" l="l" r="r" t="t"/>
            <a:pathLst>
              <a:path extrusionOk="0" h="106337" w="114109">
                <a:moveTo>
                  <a:pt x="0" y="106337"/>
                </a:moveTo>
                <a:lnTo>
                  <a:pt x="0" y="0"/>
                </a:lnTo>
                <a:lnTo>
                  <a:pt x="114110" y="552"/>
                </a:lnTo>
              </a:path>
            </a:pathLst>
          </a:custGeom>
          <a:noFill/>
          <a:ln cap="flat" cmpd="sng" w="123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86079" y="1099033"/>
            <a:ext cx="3286126" cy="5582353"/>
          </a:xfrm>
          <a:custGeom>
            <a:rect b="b" l="l" r="r" t="t"/>
            <a:pathLst>
              <a:path extrusionOk="0" h="3023044" w="1779555">
                <a:moveTo>
                  <a:pt x="0" y="0"/>
                </a:moveTo>
                <a:lnTo>
                  <a:pt x="1779556" y="0"/>
                </a:lnTo>
                <a:lnTo>
                  <a:pt x="1779556" y="3023045"/>
                </a:lnTo>
                <a:lnTo>
                  <a:pt x="0" y="3023045"/>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82" name="Google Shape;182;p3"/>
          <p:cNvGrpSpPr/>
          <p:nvPr/>
        </p:nvGrpSpPr>
        <p:grpSpPr>
          <a:xfrm>
            <a:off x="3005949" y="1622703"/>
            <a:ext cx="322402" cy="5017803"/>
            <a:chOff x="4858290" y="2981256"/>
            <a:chExt cx="174592" cy="2717320"/>
          </a:xfrm>
        </p:grpSpPr>
        <p:sp>
          <p:nvSpPr>
            <p:cNvPr id="183" name="Google Shape;183;p3"/>
            <p:cNvSpPr/>
            <p:nvPr/>
          </p:nvSpPr>
          <p:spPr>
            <a:xfrm flipH="1">
              <a:off x="4858290" y="2981256"/>
              <a:ext cx="174592" cy="2717320"/>
            </a:xfrm>
            <a:custGeom>
              <a:rect b="b" l="l" r="r" t="t"/>
              <a:pathLst>
                <a:path extrusionOk="0" h="2717320" w="174592">
                  <a:moveTo>
                    <a:pt x="438" y="-290"/>
                  </a:moveTo>
                  <a:lnTo>
                    <a:pt x="175030" y="-290"/>
                  </a:lnTo>
                  <a:lnTo>
                    <a:pt x="175030" y="2717031"/>
                  </a:lnTo>
                  <a:lnTo>
                    <a:pt x="438" y="2717031"/>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4874729" y="2994207"/>
              <a:ext cx="136969" cy="2689861"/>
            </a:xfrm>
            <a:custGeom>
              <a:rect b="b" l="l" r="r" t="t"/>
              <a:pathLst>
                <a:path extrusionOk="0" h="2689861" w="136969">
                  <a:moveTo>
                    <a:pt x="-40" y="2689572"/>
                  </a:moveTo>
                  <a:lnTo>
                    <a:pt x="-40" y="-290"/>
                  </a:lnTo>
                  <a:lnTo>
                    <a:pt x="136929" y="-290"/>
                  </a:lnTo>
                </a:path>
              </a:pathLst>
            </a:custGeom>
            <a:noFill/>
            <a:ln cap="flat" cmpd="sng" w="153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85" name="Google Shape;185;p3"/>
          <p:cNvSpPr/>
          <p:nvPr/>
        </p:nvSpPr>
        <p:spPr>
          <a:xfrm>
            <a:off x="1187371" y="3729799"/>
            <a:ext cx="17589" cy="2290068"/>
          </a:xfrm>
          <a:custGeom>
            <a:rect b="b" l="l" r="r" t="t"/>
            <a:pathLst>
              <a:path extrusionOk="0" h="1240154" w="9525">
                <a:moveTo>
                  <a:pt x="0" y="0"/>
                </a:moveTo>
                <a:lnTo>
                  <a:pt x="0" y="1240155"/>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86" name="Google Shape;186;p3"/>
          <p:cNvGrpSpPr/>
          <p:nvPr/>
        </p:nvGrpSpPr>
        <p:grpSpPr>
          <a:xfrm>
            <a:off x="440634" y="1867295"/>
            <a:ext cx="592711" cy="495452"/>
            <a:chOff x="3469080" y="3113711"/>
            <a:chExt cx="320974" cy="268305"/>
          </a:xfrm>
        </p:grpSpPr>
        <p:sp>
          <p:nvSpPr>
            <p:cNvPr id="187" name="Google Shape;187;p3"/>
            <p:cNvSpPr/>
            <p:nvPr/>
          </p:nvSpPr>
          <p:spPr>
            <a:xfrm>
              <a:off x="3492285" y="3172954"/>
              <a:ext cx="297769" cy="209062"/>
            </a:xfrm>
            <a:custGeom>
              <a:rect b="b" l="l" r="r" t="t"/>
              <a:pathLst>
                <a:path extrusionOk="0" h="209062" w="297769">
                  <a:moveTo>
                    <a:pt x="-324" y="208933"/>
                  </a:moveTo>
                  <a:lnTo>
                    <a:pt x="282450" y="208933"/>
                  </a:lnTo>
                  <a:lnTo>
                    <a:pt x="297446" y="194229"/>
                  </a:lnTo>
                  <a:lnTo>
                    <a:pt x="295304" y="-129"/>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3469080" y="3113711"/>
              <a:ext cx="312084" cy="258917"/>
            </a:xfrm>
            <a:custGeom>
              <a:rect b="b" l="l" r="r" t="t"/>
              <a:pathLst>
                <a:path extrusionOk="0" h="258917" w="312084">
                  <a:moveTo>
                    <a:pt x="10107" y="27671"/>
                  </a:moveTo>
                  <a:lnTo>
                    <a:pt x="43117" y="-81"/>
                  </a:lnTo>
                  <a:lnTo>
                    <a:pt x="119555" y="-81"/>
                  </a:lnTo>
                  <a:lnTo>
                    <a:pt x="156071" y="35558"/>
                  </a:lnTo>
                  <a:lnTo>
                    <a:pt x="298529" y="35558"/>
                  </a:lnTo>
                  <a:lnTo>
                    <a:pt x="308948" y="46853"/>
                  </a:lnTo>
                  <a:lnTo>
                    <a:pt x="311772" y="247444"/>
                  </a:lnTo>
                  <a:lnTo>
                    <a:pt x="300282" y="258837"/>
                  </a:lnTo>
                  <a:lnTo>
                    <a:pt x="8354" y="257960"/>
                  </a:lnTo>
                  <a:lnTo>
                    <a:pt x="-312" y="248418"/>
                  </a:lnTo>
                  <a:lnTo>
                    <a:pt x="-312" y="35558"/>
                  </a:lnTo>
                  <a:lnTo>
                    <a:pt x="10107" y="27671"/>
                  </a:lnTo>
                  <a:close/>
                </a:path>
              </a:pathLst>
            </a:custGeom>
            <a:solidFill>
              <a:schemeClr val="accent2"/>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3492158" y="3170675"/>
              <a:ext cx="265149" cy="176441"/>
            </a:xfrm>
            <a:custGeom>
              <a:rect b="b" l="l" r="r" t="t"/>
              <a:pathLst>
                <a:path extrusionOk="0" h="176441" w="265149">
                  <a:moveTo>
                    <a:pt x="-312" y="176361"/>
                  </a:moveTo>
                  <a:lnTo>
                    <a:pt x="-312" y="-81"/>
                  </a:lnTo>
                  <a:lnTo>
                    <a:pt x="264837" y="-8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3521468" y="3135815"/>
              <a:ext cx="59203" cy="9525"/>
            </a:xfrm>
            <a:custGeom>
              <a:rect b="b" l="l" r="r" t="t"/>
              <a:pathLst>
                <a:path extrusionOk="0" h="9525" w="59203">
                  <a:moveTo>
                    <a:pt x="-312" y="-81"/>
                  </a:moveTo>
                  <a:lnTo>
                    <a:pt x="58891" y="-8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91" name="Google Shape;191;p3"/>
          <p:cNvSpPr/>
          <p:nvPr/>
        </p:nvSpPr>
        <p:spPr>
          <a:xfrm>
            <a:off x="173935" y="2092628"/>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207459" y="2155595"/>
            <a:ext cx="68825" cy="17589"/>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713755" y="2341686"/>
            <a:ext cx="17589" cy="1267453"/>
          </a:xfrm>
          <a:custGeom>
            <a:rect b="b" l="l" r="r" t="t"/>
            <a:pathLst>
              <a:path extrusionOk="0" h="686371" w="9525">
                <a:moveTo>
                  <a:pt x="0" y="0"/>
                </a:moveTo>
                <a:lnTo>
                  <a:pt x="0" y="686372"/>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704379" y="2824149"/>
            <a:ext cx="251256" cy="17589"/>
          </a:xfrm>
          <a:custGeom>
            <a:rect b="b" l="l" r="r" t="t"/>
            <a:pathLst>
              <a:path extrusionOk="0" h="9525" w="136064">
                <a:moveTo>
                  <a:pt x="0" y="0"/>
                </a:moveTo>
                <a:lnTo>
                  <a:pt x="136065"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95" name="Google Shape;195;p3"/>
          <p:cNvGrpSpPr/>
          <p:nvPr/>
        </p:nvGrpSpPr>
        <p:grpSpPr>
          <a:xfrm>
            <a:off x="887919" y="2569514"/>
            <a:ext cx="592710" cy="495451"/>
            <a:chOff x="3711301" y="3493988"/>
            <a:chExt cx="320974" cy="268304"/>
          </a:xfrm>
        </p:grpSpPr>
        <p:sp>
          <p:nvSpPr>
            <p:cNvPr id="196" name="Google Shape;196;p3"/>
            <p:cNvSpPr/>
            <p:nvPr/>
          </p:nvSpPr>
          <p:spPr>
            <a:xfrm>
              <a:off x="3734506" y="3553230"/>
              <a:ext cx="297769" cy="209062"/>
            </a:xfrm>
            <a:custGeom>
              <a:rect b="b" l="l" r="r" t="t"/>
              <a:pathLst>
                <a:path extrusionOk="0" h="209062" w="297769">
                  <a:moveTo>
                    <a:pt x="-299" y="208973"/>
                  </a:moveTo>
                  <a:lnTo>
                    <a:pt x="282476" y="208973"/>
                  </a:lnTo>
                  <a:lnTo>
                    <a:pt x="297471" y="194269"/>
                  </a:lnTo>
                  <a:lnTo>
                    <a:pt x="295329" y="-89"/>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3711301" y="3493988"/>
              <a:ext cx="312084" cy="258917"/>
            </a:xfrm>
            <a:custGeom>
              <a:rect b="b" l="l" r="r" t="t"/>
              <a:pathLst>
                <a:path extrusionOk="0" h="258917" w="312084">
                  <a:moveTo>
                    <a:pt x="10132" y="27711"/>
                  </a:moveTo>
                  <a:lnTo>
                    <a:pt x="43142" y="-41"/>
                  </a:lnTo>
                  <a:lnTo>
                    <a:pt x="119581" y="-41"/>
                  </a:lnTo>
                  <a:lnTo>
                    <a:pt x="156096" y="35598"/>
                  </a:lnTo>
                  <a:lnTo>
                    <a:pt x="298554" y="35598"/>
                  </a:lnTo>
                  <a:lnTo>
                    <a:pt x="308973" y="46893"/>
                  </a:lnTo>
                  <a:lnTo>
                    <a:pt x="311797" y="247484"/>
                  </a:lnTo>
                  <a:lnTo>
                    <a:pt x="300307" y="258877"/>
                  </a:lnTo>
                  <a:lnTo>
                    <a:pt x="8380" y="258000"/>
                  </a:lnTo>
                  <a:lnTo>
                    <a:pt x="-287" y="248458"/>
                  </a:lnTo>
                  <a:lnTo>
                    <a:pt x="-287" y="35598"/>
                  </a:lnTo>
                  <a:lnTo>
                    <a:pt x="10132" y="27711"/>
                  </a:lnTo>
                  <a:close/>
                </a:path>
              </a:pathLst>
            </a:custGeom>
            <a:solidFill>
              <a:schemeClr val="accent3"/>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3734379" y="3550951"/>
              <a:ext cx="265149" cy="176441"/>
            </a:xfrm>
            <a:custGeom>
              <a:rect b="b" l="l" r="r" t="t"/>
              <a:pathLst>
                <a:path extrusionOk="0" h="176441" w="265149">
                  <a:moveTo>
                    <a:pt x="-287" y="176401"/>
                  </a:moveTo>
                  <a:lnTo>
                    <a:pt x="-287" y="-41"/>
                  </a:lnTo>
                  <a:lnTo>
                    <a:pt x="264863" y="-4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3763688" y="3516091"/>
              <a:ext cx="59203" cy="9525"/>
            </a:xfrm>
            <a:custGeom>
              <a:rect b="b" l="l" r="r" t="t"/>
              <a:pathLst>
                <a:path extrusionOk="0" h="9525" w="59203">
                  <a:moveTo>
                    <a:pt x="-287" y="-41"/>
                  </a:moveTo>
                  <a:lnTo>
                    <a:pt x="58917" y="-4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00" name="Google Shape;200;p3"/>
          <p:cNvSpPr/>
          <p:nvPr/>
        </p:nvSpPr>
        <p:spPr>
          <a:xfrm>
            <a:off x="704379" y="3613185"/>
            <a:ext cx="251256" cy="17589"/>
          </a:xfrm>
          <a:custGeom>
            <a:rect b="b" l="l" r="r" t="t"/>
            <a:pathLst>
              <a:path extrusionOk="0" h="9525" w="136064">
                <a:moveTo>
                  <a:pt x="0" y="0"/>
                </a:moveTo>
                <a:lnTo>
                  <a:pt x="136065"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1186156" y="4342946"/>
            <a:ext cx="251274" cy="17589"/>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02" name="Google Shape;202;p3"/>
          <p:cNvGrpSpPr/>
          <p:nvPr/>
        </p:nvGrpSpPr>
        <p:grpSpPr>
          <a:xfrm>
            <a:off x="1369678" y="4088312"/>
            <a:ext cx="592709" cy="495452"/>
            <a:chOff x="3972191" y="4316471"/>
            <a:chExt cx="320973" cy="268305"/>
          </a:xfrm>
        </p:grpSpPr>
        <p:sp>
          <p:nvSpPr>
            <p:cNvPr id="203" name="Google Shape;203;p3"/>
            <p:cNvSpPr/>
            <p:nvPr/>
          </p:nvSpPr>
          <p:spPr>
            <a:xfrm>
              <a:off x="3995395" y="4375714"/>
              <a:ext cx="297769" cy="209062"/>
            </a:xfrm>
            <a:custGeom>
              <a:rect b="b" l="l" r="r" t="t"/>
              <a:pathLst>
                <a:path extrusionOk="0" h="209062" w="297769">
                  <a:moveTo>
                    <a:pt x="-271" y="209059"/>
                  </a:moveTo>
                  <a:lnTo>
                    <a:pt x="282503" y="209059"/>
                  </a:lnTo>
                  <a:lnTo>
                    <a:pt x="297499" y="194355"/>
                  </a:lnTo>
                  <a:lnTo>
                    <a:pt x="295356" y="-3"/>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3972191" y="4316471"/>
              <a:ext cx="312084" cy="258917"/>
            </a:xfrm>
            <a:custGeom>
              <a:rect b="b" l="l" r="r" t="t"/>
              <a:pathLst>
                <a:path extrusionOk="0" h="258917" w="312084">
                  <a:moveTo>
                    <a:pt x="10160" y="27797"/>
                  </a:moveTo>
                  <a:lnTo>
                    <a:pt x="43170" y="45"/>
                  </a:lnTo>
                  <a:lnTo>
                    <a:pt x="119608" y="45"/>
                  </a:lnTo>
                  <a:lnTo>
                    <a:pt x="156124" y="35684"/>
                  </a:lnTo>
                  <a:lnTo>
                    <a:pt x="298582" y="35684"/>
                  </a:lnTo>
                  <a:lnTo>
                    <a:pt x="309001" y="46980"/>
                  </a:lnTo>
                  <a:lnTo>
                    <a:pt x="311825" y="247570"/>
                  </a:lnTo>
                  <a:lnTo>
                    <a:pt x="300335" y="258963"/>
                  </a:lnTo>
                  <a:lnTo>
                    <a:pt x="8407" y="258087"/>
                  </a:lnTo>
                  <a:lnTo>
                    <a:pt x="-259" y="248544"/>
                  </a:lnTo>
                  <a:lnTo>
                    <a:pt x="-259" y="35684"/>
                  </a:lnTo>
                  <a:lnTo>
                    <a:pt x="10160" y="27797"/>
                  </a:lnTo>
                  <a:close/>
                </a:path>
              </a:pathLst>
            </a:custGeom>
            <a:solidFill>
              <a:schemeClr val="accent5"/>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3995269" y="4373435"/>
              <a:ext cx="265149" cy="176441"/>
            </a:xfrm>
            <a:custGeom>
              <a:rect b="b" l="l" r="r" t="t"/>
              <a:pathLst>
                <a:path extrusionOk="0" h="176441" w="265149">
                  <a:moveTo>
                    <a:pt x="-259" y="176487"/>
                  </a:moveTo>
                  <a:lnTo>
                    <a:pt x="-259" y="45"/>
                  </a:lnTo>
                  <a:lnTo>
                    <a:pt x="264890"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4024578" y="4338575"/>
              <a:ext cx="59203" cy="9525"/>
            </a:xfrm>
            <a:custGeom>
              <a:rect b="b" l="l" r="r" t="t"/>
              <a:pathLst>
                <a:path extrusionOk="0" h="9525" w="59203">
                  <a:moveTo>
                    <a:pt x="-260" y="45"/>
                  </a:moveTo>
                  <a:lnTo>
                    <a:pt x="58944"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07" name="Google Shape;207;p3"/>
          <p:cNvSpPr/>
          <p:nvPr/>
        </p:nvSpPr>
        <p:spPr>
          <a:xfrm>
            <a:off x="1186156" y="5184047"/>
            <a:ext cx="251274" cy="17589"/>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08" name="Google Shape;208;p3"/>
          <p:cNvGrpSpPr/>
          <p:nvPr/>
        </p:nvGrpSpPr>
        <p:grpSpPr>
          <a:xfrm>
            <a:off x="1369678" y="4929377"/>
            <a:ext cx="592709" cy="495451"/>
            <a:chOff x="3972191" y="4771938"/>
            <a:chExt cx="320973" cy="268304"/>
          </a:xfrm>
        </p:grpSpPr>
        <p:sp>
          <p:nvSpPr>
            <p:cNvPr id="209" name="Google Shape;209;p3"/>
            <p:cNvSpPr/>
            <p:nvPr/>
          </p:nvSpPr>
          <p:spPr>
            <a:xfrm>
              <a:off x="3995395" y="4831180"/>
              <a:ext cx="297769" cy="209062"/>
            </a:xfrm>
            <a:custGeom>
              <a:rect b="b" l="l" r="r" t="t"/>
              <a:pathLst>
                <a:path extrusionOk="0" h="209062" w="297769">
                  <a:moveTo>
                    <a:pt x="-271" y="209107"/>
                  </a:moveTo>
                  <a:lnTo>
                    <a:pt x="282503" y="209107"/>
                  </a:lnTo>
                  <a:lnTo>
                    <a:pt x="297499" y="194403"/>
                  </a:lnTo>
                  <a:lnTo>
                    <a:pt x="295356"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3972191" y="4771938"/>
              <a:ext cx="312084" cy="258917"/>
            </a:xfrm>
            <a:custGeom>
              <a:rect b="b" l="l" r="r" t="t"/>
              <a:pathLst>
                <a:path extrusionOk="0" h="258917" w="312084">
                  <a:moveTo>
                    <a:pt x="10160" y="27845"/>
                  </a:moveTo>
                  <a:lnTo>
                    <a:pt x="43170" y="93"/>
                  </a:lnTo>
                  <a:lnTo>
                    <a:pt x="119608" y="93"/>
                  </a:lnTo>
                  <a:lnTo>
                    <a:pt x="156124" y="35732"/>
                  </a:lnTo>
                  <a:lnTo>
                    <a:pt x="298582" y="35732"/>
                  </a:lnTo>
                  <a:lnTo>
                    <a:pt x="309001" y="47027"/>
                  </a:lnTo>
                  <a:lnTo>
                    <a:pt x="311825" y="247618"/>
                  </a:lnTo>
                  <a:lnTo>
                    <a:pt x="300335" y="259011"/>
                  </a:lnTo>
                  <a:lnTo>
                    <a:pt x="8407" y="258134"/>
                  </a:lnTo>
                  <a:lnTo>
                    <a:pt x="-259" y="248592"/>
                  </a:lnTo>
                  <a:lnTo>
                    <a:pt x="-259" y="35732"/>
                  </a:lnTo>
                  <a:lnTo>
                    <a:pt x="10160" y="27845"/>
                  </a:lnTo>
                  <a:close/>
                </a:path>
              </a:pathLst>
            </a:custGeom>
            <a:solidFill>
              <a:schemeClr val="accent6"/>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3995269" y="4828902"/>
              <a:ext cx="265149" cy="176441"/>
            </a:xfrm>
            <a:custGeom>
              <a:rect b="b" l="l" r="r" t="t"/>
              <a:pathLst>
                <a:path extrusionOk="0" h="176441" w="265149">
                  <a:moveTo>
                    <a:pt x="-259" y="176535"/>
                  </a:moveTo>
                  <a:lnTo>
                    <a:pt x="-259" y="93"/>
                  </a:lnTo>
                  <a:lnTo>
                    <a:pt x="264890"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4024578" y="4794042"/>
              <a:ext cx="59203" cy="9525"/>
            </a:xfrm>
            <a:custGeom>
              <a:rect b="b" l="l" r="r" t="t"/>
              <a:pathLst>
                <a:path extrusionOk="0" h="9525" w="59203">
                  <a:moveTo>
                    <a:pt x="-260" y="93"/>
                  </a:moveTo>
                  <a:lnTo>
                    <a:pt x="58944"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13" name="Google Shape;213;p3"/>
          <p:cNvSpPr/>
          <p:nvPr/>
        </p:nvSpPr>
        <p:spPr>
          <a:xfrm>
            <a:off x="1186156" y="6008789"/>
            <a:ext cx="251274" cy="17589"/>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flipH="1">
            <a:off x="109296" y="1124888"/>
            <a:ext cx="3221927" cy="473738"/>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145881" y="1162001"/>
            <a:ext cx="3141898" cy="399619"/>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3048570" y="1634789"/>
            <a:ext cx="254862" cy="4989432"/>
          </a:xfrm>
          <a:custGeom>
            <a:rect b="b" l="l" r="r" t="t"/>
            <a:pathLst>
              <a:path extrusionOk="0" h="2701956" w="138017">
                <a:moveTo>
                  <a:pt x="138017" y="0"/>
                </a:moveTo>
                <a:lnTo>
                  <a:pt x="138017" y="1389507"/>
                </a:lnTo>
                <a:lnTo>
                  <a:pt x="138017" y="2089785"/>
                </a:lnTo>
                <a:lnTo>
                  <a:pt x="138017" y="2439829"/>
                </a:lnTo>
                <a:lnTo>
                  <a:pt x="138017" y="2701957"/>
                </a:lnTo>
                <a:lnTo>
                  <a:pt x="0" y="2701576"/>
                </a:lnTo>
              </a:path>
            </a:pathLst>
          </a:custGeom>
          <a:noFill/>
          <a:ln cap="flat" cmpd="sng" w="1335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153620" y="1145643"/>
            <a:ext cx="3145415" cy="430751"/>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18" name="Google Shape;218;p3"/>
          <p:cNvGrpSpPr/>
          <p:nvPr/>
        </p:nvGrpSpPr>
        <p:grpSpPr>
          <a:xfrm>
            <a:off x="3057378" y="1675187"/>
            <a:ext cx="221529" cy="200460"/>
            <a:chOff x="4886141" y="3009678"/>
            <a:chExt cx="119966" cy="108556"/>
          </a:xfrm>
        </p:grpSpPr>
        <p:sp>
          <p:nvSpPr>
            <p:cNvPr id="219" name="Google Shape;219;p3"/>
            <p:cNvSpPr/>
            <p:nvPr/>
          </p:nvSpPr>
          <p:spPr>
            <a:xfrm>
              <a:off x="4924156" y="3046677"/>
              <a:ext cx="42512" cy="33371"/>
            </a:xfrm>
            <a:custGeom>
              <a:rect b="b" l="l" r="r" t="t"/>
              <a:pathLst>
                <a:path extrusionOk="0" h="33371" w="42512">
                  <a:moveTo>
                    <a:pt x="-451" y="32528"/>
                  </a:moveTo>
                  <a:lnTo>
                    <a:pt x="42061" y="32818"/>
                  </a:lnTo>
                  <a:lnTo>
                    <a:pt x="22329" y="-554"/>
                  </a:lnTo>
                  <a:lnTo>
                    <a:pt x="-451" y="32528"/>
                  </a:lnTo>
                  <a:close/>
                </a:path>
              </a:pathLst>
            </a:custGeom>
            <a:solidFill>
              <a:srgbClr val="000000"/>
            </a:solidFill>
            <a:ln cap="flat" cmpd="sng" w="9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4886141" y="3009678"/>
              <a:ext cx="119966" cy="108556"/>
            </a:xfrm>
            <a:custGeom>
              <a:rect b="b" l="l" r="r" t="t"/>
              <a:pathLst>
                <a:path extrusionOk="0" h="108556" w="119966">
                  <a:moveTo>
                    <a:pt x="96456" y="-554"/>
                  </a:moveTo>
                  <a:cubicBezTo>
                    <a:pt x="109191" y="-554"/>
                    <a:pt x="119515" y="-554"/>
                    <a:pt x="119515" y="-554"/>
                  </a:cubicBezTo>
                  <a:lnTo>
                    <a:pt x="119515" y="108003"/>
                  </a:lnTo>
                  <a:cubicBezTo>
                    <a:pt x="119515" y="108003"/>
                    <a:pt x="109191" y="108003"/>
                    <a:pt x="96456" y="108003"/>
                  </a:cubicBezTo>
                  <a:lnTo>
                    <a:pt x="22608" y="108003"/>
                  </a:lnTo>
                  <a:cubicBezTo>
                    <a:pt x="9873" y="108003"/>
                    <a:pt x="-451" y="108003"/>
                    <a:pt x="-451" y="108003"/>
                  </a:cubicBezTo>
                  <a:lnTo>
                    <a:pt x="-451" y="-554"/>
                  </a:lnTo>
                  <a:cubicBezTo>
                    <a:pt x="-451" y="-554"/>
                    <a:pt x="9873" y="-554"/>
                    <a:pt x="22608" y="-554"/>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4909791" y="3017804"/>
              <a:ext cx="84880" cy="89668"/>
            </a:xfrm>
            <a:custGeom>
              <a:rect b="b" l="l" r="r" t="t"/>
              <a:pathLst>
                <a:path extrusionOk="0" h="89668" w="84880">
                  <a:moveTo>
                    <a:pt x="84430" y="-554"/>
                  </a:moveTo>
                  <a:lnTo>
                    <a:pt x="84430" y="89115"/>
                  </a:lnTo>
                  <a:lnTo>
                    <a:pt x="-451" y="88680"/>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4897604" y="3019545"/>
              <a:ext cx="85025" cy="93875"/>
            </a:xfrm>
            <a:custGeom>
              <a:rect b="b" l="l" r="r" t="t"/>
              <a:pathLst>
                <a:path extrusionOk="0" h="93875" w="85025">
                  <a:moveTo>
                    <a:pt x="-451" y="93322"/>
                  </a:moveTo>
                  <a:lnTo>
                    <a:pt x="-451" y="-554"/>
                  </a:lnTo>
                  <a:lnTo>
                    <a:pt x="84574" y="-263"/>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23" name="Google Shape;223;p3"/>
          <p:cNvSpPr/>
          <p:nvPr/>
        </p:nvSpPr>
        <p:spPr>
          <a:xfrm>
            <a:off x="3053672" y="3793295"/>
            <a:ext cx="210150" cy="709181"/>
          </a:xfrm>
          <a:custGeom>
            <a:rect b="b" l="l" r="r" t="t"/>
            <a:pathLst>
              <a:path extrusionOk="0" h="384047" w="113804">
                <a:moveTo>
                  <a:pt x="90746" y="0"/>
                </a:moveTo>
                <a:cubicBezTo>
                  <a:pt x="103481" y="0"/>
                  <a:pt x="113805" y="0"/>
                  <a:pt x="113805" y="0"/>
                </a:cubicBezTo>
                <a:lnTo>
                  <a:pt x="113805" y="384048"/>
                </a:lnTo>
                <a:cubicBezTo>
                  <a:pt x="113805" y="384048"/>
                  <a:pt x="103481" y="384048"/>
                  <a:pt x="90746" y="384048"/>
                </a:cubicBezTo>
                <a:lnTo>
                  <a:pt x="23059" y="384048"/>
                </a:lnTo>
                <a:cubicBezTo>
                  <a:pt x="10324" y="384048"/>
                  <a:pt x="0" y="384048"/>
                  <a:pt x="0" y="384048"/>
                </a:cubicBezTo>
                <a:lnTo>
                  <a:pt x="0" y="0"/>
                </a:lnTo>
                <a:cubicBezTo>
                  <a:pt x="0" y="0"/>
                  <a:pt x="10324" y="0"/>
                  <a:pt x="23059" y="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4" name="Google Shape;224;p3"/>
          <p:cNvSpPr/>
          <p:nvPr/>
        </p:nvSpPr>
        <p:spPr>
          <a:xfrm>
            <a:off x="3079176" y="3815458"/>
            <a:ext cx="157068" cy="670135"/>
          </a:xfrm>
          <a:custGeom>
            <a:rect b="b" l="l" r="r" t="t"/>
            <a:pathLst>
              <a:path extrusionOk="0" h="362902" w="85058">
                <a:moveTo>
                  <a:pt x="85058" y="0"/>
                </a:moveTo>
                <a:lnTo>
                  <a:pt x="85058" y="362903"/>
                </a:lnTo>
                <a:lnTo>
                  <a:pt x="0" y="362521"/>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a:off x="3081814" y="3810356"/>
            <a:ext cx="156891" cy="656592"/>
          </a:xfrm>
          <a:custGeom>
            <a:rect b="b" l="l" r="r" t="t"/>
            <a:pathLst>
              <a:path extrusionOk="0" h="355568" w="84962">
                <a:moveTo>
                  <a:pt x="0" y="355568"/>
                </a:moveTo>
                <a:lnTo>
                  <a:pt x="0" y="0"/>
                </a:lnTo>
                <a:lnTo>
                  <a:pt x="84963" y="381"/>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64744" y="1086720"/>
            <a:ext cx="3290525" cy="5588332"/>
          </a:xfrm>
          <a:custGeom>
            <a:rect b="b" l="l" r="r" t="t"/>
            <a:pathLst>
              <a:path extrusionOk="0" h="3026282" w="1781937">
                <a:moveTo>
                  <a:pt x="0" y="3026283"/>
                </a:moveTo>
                <a:lnTo>
                  <a:pt x="0" y="1349026"/>
                </a:lnTo>
                <a:lnTo>
                  <a:pt x="0" y="620554"/>
                </a:lnTo>
                <a:lnTo>
                  <a:pt x="0" y="256318"/>
                </a:lnTo>
                <a:lnTo>
                  <a:pt x="0" y="0"/>
                </a:lnTo>
                <a:lnTo>
                  <a:pt x="1781937" y="381"/>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a:off x="59835" y="6733978"/>
            <a:ext cx="3307410" cy="17589"/>
          </a:xfrm>
          <a:custGeom>
            <a:rect b="b" l="l" r="r" t="t"/>
            <a:pathLst>
              <a:path extrusionOk="0" h="9525" w="1791081">
                <a:moveTo>
                  <a:pt x="0" y="0"/>
                </a:moveTo>
                <a:lnTo>
                  <a:pt x="179108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28" name="Google Shape;228;p3"/>
          <p:cNvGrpSpPr/>
          <p:nvPr/>
        </p:nvGrpSpPr>
        <p:grpSpPr>
          <a:xfrm>
            <a:off x="3057378" y="6398057"/>
            <a:ext cx="221529" cy="200460"/>
            <a:chOff x="4886141" y="5567281"/>
            <a:chExt cx="119966" cy="108556"/>
          </a:xfrm>
        </p:grpSpPr>
        <p:sp>
          <p:nvSpPr>
            <p:cNvPr id="229" name="Google Shape;229;p3"/>
            <p:cNvSpPr/>
            <p:nvPr/>
          </p:nvSpPr>
          <p:spPr>
            <a:xfrm>
              <a:off x="4924156" y="5604279"/>
              <a:ext cx="42512" cy="33227"/>
            </a:xfrm>
            <a:custGeom>
              <a:rect b="b" l="l" r="r" t="t"/>
              <a:pathLst>
                <a:path extrusionOk="0" h="33227" w="42512">
                  <a:moveTo>
                    <a:pt x="-451" y="-301"/>
                  </a:moveTo>
                  <a:lnTo>
                    <a:pt x="42061" y="-446"/>
                  </a:lnTo>
                  <a:lnTo>
                    <a:pt x="22329" y="32781"/>
                  </a:lnTo>
                  <a:lnTo>
                    <a:pt x="-451" y="-301"/>
                  </a:lnTo>
                  <a:close/>
                </a:path>
              </a:pathLst>
            </a:custGeom>
            <a:solidFill>
              <a:srgbClr val="000000"/>
            </a:solidFill>
            <a:ln cap="flat" cmpd="sng" w="9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0" name="Google Shape;230;p3"/>
            <p:cNvSpPr/>
            <p:nvPr/>
          </p:nvSpPr>
          <p:spPr>
            <a:xfrm>
              <a:off x="4886141" y="5567281"/>
              <a:ext cx="119966" cy="108556"/>
            </a:xfrm>
            <a:custGeom>
              <a:rect b="b" l="l" r="r" t="t"/>
              <a:pathLst>
                <a:path extrusionOk="0" h="108556" w="119966">
                  <a:moveTo>
                    <a:pt x="96456" y="-446"/>
                  </a:moveTo>
                  <a:cubicBezTo>
                    <a:pt x="109191" y="-446"/>
                    <a:pt x="119515" y="-446"/>
                    <a:pt x="119515" y="-446"/>
                  </a:cubicBezTo>
                  <a:lnTo>
                    <a:pt x="119515" y="108111"/>
                  </a:lnTo>
                  <a:cubicBezTo>
                    <a:pt x="119515" y="108111"/>
                    <a:pt x="109191" y="108111"/>
                    <a:pt x="96456" y="108111"/>
                  </a:cubicBezTo>
                  <a:lnTo>
                    <a:pt x="22608" y="108111"/>
                  </a:lnTo>
                  <a:cubicBezTo>
                    <a:pt x="9873" y="108111"/>
                    <a:pt x="-451" y="108111"/>
                    <a:pt x="-451" y="108111"/>
                  </a:cubicBezTo>
                  <a:lnTo>
                    <a:pt x="-451" y="-446"/>
                  </a:lnTo>
                  <a:cubicBezTo>
                    <a:pt x="-451" y="-446"/>
                    <a:pt x="9873" y="-446"/>
                    <a:pt x="22608" y="-446"/>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a:off x="4909791" y="5575261"/>
              <a:ext cx="84880" cy="89668"/>
            </a:xfrm>
            <a:custGeom>
              <a:rect b="b" l="l" r="r" t="t"/>
              <a:pathLst>
                <a:path extrusionOk="0" h="89668" w="84880">
                  <a:moveTo>
                    <a:pt x="84430" y="-446"/>
                  </a:moveTo>
                  <a:lnTo>
                    <a:pt x="84430" y="89222"/>
                  </a:lnTo>
                  <a:lnTo>
                    <a:pt x="-451" y="88933"/>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2" name="Google Shape;232;p3"/>
            <p:cNvSpPr/>
            <p:nvPr/>
          </p:nvSpPr>
          <p:spPr>
            <a:xfrm>
              <a:off x="4897604" y="5577002"/>
              <a:ext cx="85025" cy="93876"/>
            </a:xfrm>
            <a:custGeom>
              <a:rect b="b" l="l" r="r" t="t"/>
              <a:pathLst>
                <a:path extrusionOk="0" h="93876" w="85025">
                  <a:moveTo>
                    <a:pt x="-451" y="93431"/>
                  </a:moveTo>
                  <a:lnTo>
                    <a:pt x="-451" y="-446"/>
                  </a:lnTo>
                  <a:lnTo>
                    <a:pt x="84574" y="-10"/>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33" name="Google Shape;233;p3"/>
          <p:cNvGrpSpPr/>
          <p:nvPr/>
        </p:nvGrpSpPr>
        <p:grpSpPr>
          <a:xfrm>
            <a:off x="11716834" y="1140451"/>
            <a:ext cx="322402" cy="5517964"/>
            <a:chOff x="9575546" y="2720099"/>
            <a:chExt cx="174592" cy="2988175"/>
          </a:xfrm>
        </p:grpSpPr>
        <p:sp>
          <p:nvSpPr>
            <p:cNvPr id="234" name="Google Shape;234;p3"/>
            <p:cNvSpPr/>
            <p:nvPr/>
          </p:nvSpPr>
          <p:spPr>
            <a:xfrm flipH="1">
              <a:off x="9575546" y="2720099"/>
              <a:ext cx="174592" cy="2988175"/>
            </a:xfrm>
            <a:custGeom>
              <a:rect b="b" l="l" r="r" t="t"/>
              <a:pathLst>
                <a:path extrusionOk="0" h="2988175" w="174592">
                  <a:moveTo>
                    <a:pt x="933" y="-303"/>
                  </a:moveTo>
                  <a:lnTo>
                    <a:pt x="175525" y="-303"/>
                  </a:lnTo>
                  <a:lnTo>
                    <a:pt x="175525" y="2987873"/>
                  </a:lnTo>
                  <a:lnTo>
                    <a:pt x="933" y="2987873"/>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a:off x="9591986" y="2734340"/>
              <a:ext cx="136969" cy="2957979"/>
            </a:xfrm>
            <a:custGeom>
              <a:rect b="b" l="l" r="r" t="t"/>
              <a:pathLst>
                <a:path extrusionOk="0" h="2957979" w="136969">
                  <a:moveTo>
                    <a:pt x="455" y="2957677"/>
                  </a:moveTo>
                  <a:lnTo>
                    <a:pt x="455" y="-303"/>
                  </a:lnTo>
                  <a:lnTo>
                    <a:pt x="137425" y="-303"/>
                  </a:lnTo>
                </a:path>
              </a:pathLst>
            </a:custGeom>
            <a:noFill/>
            <a:ln cap="flat" cmpd="sng" w="159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36" name="Google Shape;236;p3"/>
          <p:cNvSpPr/>
          <p:nvPr/>
        </p:nvSpPr>
        <p:spPr>
          <a:xfrm>
            <a:off x="11759280" y="1153733"/>
            <a:ext cx="254862" cy="5487022"/>
          </a:xfrm>
          <a:custGeom>
            <a:rect b="b" l="l" r="r" t="t"/>
            <a:pathLst>
              <a:path extrusionOk="0" h="2971419" w="138017">
                <a:moveTo>
                  <a:pt x="138018" y="0"/>
                </a:moveTo>
                <a:lnTo>
                  <a:pt x="138018" y="1528191"/>
                </a:lnTo>
                <a:lnTo>
                  <a:pt x="138018" y="2298192"/>
                </a:lnTo>
                <a:lnTo>
                  <a:pt x="138018" y="2683193"/>
                </a:lnTo>
                <a:lnTo>
                  <a:pt x="138018" y="2971419"/>
                </a:lnTo>
                <a:lnTo>
                  <a:pt x="0" y="2971038"/>
                </a:lnTo>
              </a:path>
            </a:pathLst>
          </a:custGeom>
          <a:noFill/>
          <a:ln cap="flat" cmpd="sng" w="140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37" name="Google Shape;237;p3"/>
          <p:cNvGrpSpPr/>
          <p:nvPr/>
        </p:nvGrpSpPr>
        <p:grpSpPr>
          <a:xfrm>
            <a:off x="11768089" y="1199043"/>
            <a:ext cx="221529" cy="220449"/>
            <a:chOff x="9603302" y="2751829"/>
            <a:chExt cx="119966" cy="119381"/>
          </a:xfrm>
        </p:grpSpPr>
        <p:sp>
          <p:nvSpPr>
            <p:cNvPr id="238" name="Google Shape;238;p3"/>
            <p:cNvSpPr/>
            <p:nvPr/>
          </p:nvSpPr>
          <p:spPr>
            <a:xfrm>
              <a:off x="9641317" y="2792518"/>
              <a:ext cx="42512" cy="36699"/>
            </a:xfrm>
            <a:custGeom>
              <a:rect b="b" l="l" r="r" t="t"/>
              <a:pathLst>
                <a:path extrusionOk="0" h="36699" w="42512">
                  <a:moveTo>
                    <a:pt x="44" y="35801"/>
                  </a:moveTo>
                  <a:lnTo>
                    <a:pt x="42557" y="36119"/>
                  </a:lnTo>
                  <a:lnTo>
                    <a:pt x="22824" y="-580"/>
                  </a:lnTo>
                  <a:lnTo>
                    <a:pt x="44" y="35801"/>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a:off x="9603302" y="2751829"/>
              <a:ext cx="119966" cy="119381"/>
            </a:xfrm>
            <a:custGeom>
              <a:rect b="b" l="l" r="r" t="t"/>
              <a:pathLst>
                <a:path extrusionOk="0" h="119381" w="119966">
                  <a:moveTo>
                    <a:pt x="96951" y="-580"/>
                  </a:moveTo>
                  <a:cubicBezTo>
                    <a:pt x="109687" y="-580"/>
                    <a:pt x="120011" y="-580"/>
                    <a:pt x="120011" y="-580"/>
                  </a:cubicBezTo>
                  <a:lnTo>
                    <a:pt x="120011" y="118802"/>
                  </a:lnTo>
                  <a:cubicBezTo>
                    <a:pt x="120011" y="118802"/>
                    <a:pt x="109687" y="118802"/>
                    <a:pt x="96951" y="118802"/>
                  </a:cubicBezTo>
                  <a:lnTo>
                    <a:pt x="23104" y="118802"/>
                  </a:lnTo>
                  <a:cubicBezTo>
                    <a:pt x="10368" y="118802"/>
                    <a:pt x="44" y="118802"/>
                    <a:pt x="44" y="118802"/>
                  </a:cubicBezTo>
                  <a:lnTo>
                    <a:pt x="44" y="-580"/>
                  </a:lnTo>
                  <a:cubicBezTo>
                    <a:pt x="44" y="-580"/>
                    <a:pt x="10368" y="-580"/>
                    <a:pt x="23104" y="-58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0" name="Google Shape;240;p3"/>
            <p:cNvSpPr/>
            <p:nvPr/>
          </p:nvSpPr>
          <p:spPr>
            <a:xfrm>
              <a:off x="9626952" y="2760765"/>
              <a:ext cx="84880" cy="98609"/>
            </a:xfrm>
            <a:custGeom>
              <a:rect b="b" l="l" r="r" t="t"/>
              <a:pathLst>
                <a:path extrusionOk="0" h="98609" w="84880">
                  <a:moveTo>
                    <a:pt x="84925" y="-580"/>
                  </a:moveTo>
                  <a:lnTo>
                    <a:pt x="84925" y="98029"/>
                  </a:lnTo>
                  <a:lnTo>
                    <a:pt x="44" y="97551"/>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a:off x="9614765" y="2762680"/>
              <a:ext cx="85025" cy="103236"/>
            </a:xfrm>
            <a:custGeom>
              <a:rect b="b" l="l" r="r" t="t"/>
              <a:pathLst>
                <a:path extrusionOk="0" h="103236" w="85025">
                  <a:moveTo>
                    <a:pt x="44" y="102657"/>
                  </a:moveTo>
                  <a:lnTo>
                    <a:pt x="44" y="-580"/>
                  </a:lnTo>
                  <a:lnTo>
                    <a:pt x="85069" y="-261"/>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42" name="Google Shape;242;p3"/>
          <p:cNvSpPr/>
          <p:nvPr/>
        </p:nvSpPr>
        <p:spPr>
          <a:xfrm>
            <a:off x="11764382" y="3527704"/>
            <a:ext cx="210150" cy="779889"/>
          </a:xfrm>
          <a:custGeom>
            <a:rect b="b" l="l" r="r" t="t"/>
            <a:pathLst>
              <a:path extrusionOk="0" h="422338" w="113804">
                <a:moveTo>
                  <a:pt x="90746" y="0"/>
                </a:moveTo>
                <a:cubicBezTo>
                  <a:pt x="103481" y="0"/>
                  <a:pt x="113805" y="0"/>
                  <a:pt x="113805" y="0"/>
                </a:cubicBezTo>
                <a:lnTo>
                  <a:pt x="113805" y="422339"/>
                </a:lnTo>
                <a:cubicBezTo>
                  <a:pt x="113805" y="422339"/>
                  <a:pt x="103481" y="422339"/>
                  <a:pt x="90746" y="422339"/>
                </a:cubicBezTo>
                <a:lnTo>
                  <a:pt x="23059" y="422339"/>
                </a:lnTo>
                <a:cubicBezTo>
                  <a:pt x="10324" y="422339"/>
                  <a:pt x="0" y="422339"/>
                  <a:pt x="0" y="422339"/>
                </a:cubicBezTo>
                <a:lnTo>
                  <a:pt x="0" y="0"/>
                </a:lnTo>
                <a:cubicBezTo>
                  <a:pt x="0" y="0"/>
                  <a:pt x="10324" y="0"/>
                  <a:pt x="23059" y="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3" name="Google Shape;243;p3"/>
          <p:cNvSpPr/>
          <p:nvPr/>
        </p:nvSpPr>
        <p:spPr>
          <a:xfrm>
            <a:off x="11790060" y="3551800"/>
            <a:ext cx="156893" cy="736973"/>
          </a:xfrm>
          <a:custGeom>
            <a:rect b="b" l="l" r="r" t="t"/>
            <a:pathLst>
              <a:path extrusionOk="0" h="399097" w="84963">
                <a:moveTo>
                  <a:pt x="84963" y="0"/>
                </a:moveTo>
                <a:lnTo>
                  <a:pt x="84963" y="399098"/>
                </a:lnTo>
                <a:lnTo>
                  <a:pt x="0" y="398717"/>
                </a:lnTo>
              </a:path>
            </a:pathLst>
          </a:custGeom>
          <a:noFill/>
          <a:ln cap="flat" cmpd="sng" w="102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a:off x="11792524" y="3546347"/>
            <a:ext cx="156893" cy="722022"/>
          </a:xfrm>
          <a:custGeom>
            <a:rect b="b" l="l" r="r" t="t"/>
            <a:pathLst>
              <a:path extrusionOk="0" h="391001" w="84963">
                <a:moveTo>
                  <a:pt x="0" y="391001"/>
                </a:moveTo>
                <a:lnTo>
                  <a:pt x="0" y="0"/>
                </a:lnTo>
                <a:lnTo>
                  <a:pt x="84963" y="381"/>
                </a:lnTo>
              </a:path>
            </a:pathLst>
          </a:custGeom>
          <a:noFill/>
          <a:ln cap="flat" cmpd="sng" w="102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45" name="Google Shape;245;p3"/>
          <p:cNvGrpSpPr/>
          <p:nvPr/>
        </p:nvGrpSpPr>
        <p:grpSpPr>
          <a:xfrm>
            <a:off x="11768089" y="6392859"/>
            <a:ext cx="221529" cy="220449"/>
            <a:chOff x="9603302" y="5564466"/>
            <a:chExt cx="119966" cy="119381"/>
          </a:xfrm>
        </p:grpSpPr>
        <p:sp>
          <p:nvSpPr>
            <p:cNvPr id="246" name="Google Shape;246;p3"/>
            <p:cNvSpPr/>
            <p:nvPr/>
          </p:nvSpPr>
          <p:spPr>
            <a:xfrm>
              <a:off x="9641317" y="5605154"/>
              <a:ext cx="42512" cy="36540"/>
            </a:xfrm>
            <a:custGeom>
              <a:rect b="b" l="l" r="r" t="t"/>
              <a:pathLst>
                <a:path extrusionOk="0" h="36540" w="42512">
                  <a:moveTo>
                    <a:pt x="44" y="-286"/>
                  </a:moveTo>
                  <a:lnTo>
                    <a:pt x="42557" y="-446"/>
                  </a:lnTo>
                  <a:lnTo>
                    <a:pt x="22824" y="36095"/>
                  </a:lnTo>
                  <a:lnTo>
                    <a:pt x="44" y="-286"/>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a:off x="9603302" y="5564466"/>
              <a:ext cx="119966" cy="119381"/>
            </a:xfrm>
            <a:custGeom>
              <a:rect b="b" l="l" r="r" t="t"/>
              <a:pathLst>
                <a:path extrusionOk="0" h="119381" w="119966">
                  <a:moveTo>
                    <a:pt x="96951" y="-446"/>
                  </a:moveTo>
                  <a:cubicBezTo>
                    <a:pt x="109687" y="-446"/>
                    <a:pt x="120011" y="-446"/>
                    <a:pt x="120011" y="-446"/>
                  </a:cubicBezTo>
                  <a:lnTo>
                    <a:pt x="120011" y="118936"/>
                  </a:lnTo>
                  <a:cubicBezTo>
                    <a:pt x="120011" y="118936"/>
                    <a:pt x="109687" y="118936"/>
                    <a:pt x="96951" y="118936"/>
                  </a:cubicBezTo>
                  <a:lnTo>
                    <a:pt x="23104" y="118936"/>
                  </a:lnTo>
                  <a:cubicBezTo>
                    <a:pt x="10368" y="118936"/>
                    <a:pt x="44" y="118936"/>
                    <a:pt x="44" y="118936"/>
                  </a:cubicBezTo>
                  <a:lnTo>
                    <a:pt x="44" y="-446"/>
                  </a:lnTo>
                  <a:cubicBezTo>
                    <a:pt x="44" y="-446"/>
                    <a:pt x="10368" y="-446"/>
                    <a:pt x="23104" y="-446"/>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a:off x="9626952" y="5573242"/>
              <a:ext cx="84880" cy="98609"/>
            </a:xfrm>
            <a:custGeom>
              <a:rect b="b" l="l" r="r" t="t"/>
              <a:pathLst>
                <a:path extrusionOk="0" h="98609" w="84880">
                  <a:moveTo>
                    <a:pt x="84925" y="-446"/>
                  </a:moveTo>
                  <a:lnTo>
                    <a:pt x="84925" y="98164"/>
                  </a:lnTo>
                  <a:lnTo>
                    <a:pt x="44" y="97845"/>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9" name="Google Shape;249;p3"/>
            <p:cNvSpPr/>
            <p:nvPr/>
          </p:nvSpPr>
          <p:spPr>
            <a:xfrm>
              <a:off x="9614765" y="5575156"/>
              <a:ext cx="85025" cy="103237"/>
            </a:xfrm>
            <a:custGeom>
              <a:rect b="b" l="l" r="r" t="t"/>
              <a:pathLst>
                <a:path extrusionOk="0" h="103237" w="85025">
                  <a:moveTo>
                    <a:pt x="44" y="102792"/>
                  </a:moveTo>
                  <a:lnTo>
                    <a:pt x="44" y="-446"/>
                  </a:lnTo>
                  <a:lnTo>
                    <a:pt x="85069" y="33"/>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50" name="Google Shape;250;p3"/>
          <p:cNvSpPr/>
          <p:nvPr/>
        </p:nvSpPr>
        <p:spPr>
          <a:xfrm>
            <a:off x="59835" y="6733978"/>
            <a:ext cx="3307410" cy="17589"/>
          </a:xfrm>
          <a:custGeom>
            <a:rect b="b" l="l" r="r" t="t"/>
            <a:pathLst>
              <a:path extrusionOk="0" h="9525" w="1791081">
                <a:moveTo>
                  <a:pt x="0" y="0"/>
                </a:moveTo>
                <a:lnTo>
                  <a:pt x="179108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1" name="Google Shape;251;p3"/>
          <p:cNvSpPr/>
          <p:nvPr/>
        </p:nvSpPr>
        <p:spPr>
          <a:xfrm>
            <a:off x="1455019" y="639648"/>
            <a:ext cx="10659203" cy="374958"/>
          </a:xfrm>
          <a:custGeom>
            <a:rect b="b" l="l" r="r" t="t"/>
            <a:pathLst>
              <a:path extrusionOk="0" h="203053" w="5772340">
                <a:moveTo>
                  <a:pt x="0" y="203054"/>
                </a:moveTo>
                <a:lnTo>
                  <a:pt x="3000661" y="203054"/>
                </a:lnTo>
                <a:lnTo>
                  <a:pt x="4500944" y="203054"/>
                </a:lnTo>
                <a:lnTo>
                  <a:pt x="5251037" y="203054"/>
                </a:lnTo>
                <a:lnTo>
                  <a:pt x="5626132" y="203054"/>
                </a:lnTo>
                <a:lnTo>
                  <a:pt x="5771864" y="203054"/>
                </a:lnTo>
                <a:lnTo>
                  <a:pt x="577234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2" name="Google Shape;252;p3"/>
          <p:cNvSpPr/>
          <p:nvPr/>
        </p:nvSpPr>
        <p:spPr>
          <a:xfrm>
            <a:off x="1433209" y="610432"/>
            <a:ext cx="10659028" cy="374958"/>
          </a:xfrm>
          <a:custGeom>
            <a:rect b="b" l="l" r="r" t="t"/>
            <a:pathLst>
              <a:path extrusionOk="0" h="203053" w="5772245">
                <a:moveTo>
                  <a:pt x="5772246" y="0"/>
                </a:moveTo>
                <a:lnTo>
                  <a:pt x="2771680" y="0"/>
                </a:lnTo>
                <a:lnTo>
                  <a:pt x="1271397" y="0"/>
                </a:lnTo>
                <a:lnTo>
                  <a:pt x="521208" y="0"/>
                </a:lnTo>
                <a:lnTo>
                  <a:pt x="146114" y="0"/>
                </a:lnTo>
                <a:lnTo>
                  <a:pt x="476" y="0"/>
                </a:lnTo>
                <a:lnTo>
                  <a:pt x="0" y="203054"/>
                </a:lnTo>
              </a:path>
            </a:pathLst>
          </a:custGeom>
          <a:noFill/>
          <a:ln cap="flat" cmpd="sng" w="12675">
            <a:solidFill>
              <a:srgbClr val="888688">
                <a:alpha val="38820"/>
              </a:srgb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3" name="Google Shape;253;p3"/>
          <p:cNvSpPr/>
          <p:nvPr/>
        </p:nvSpPr>
        <p:spPr>
          <a:xfrm>
            <a:off x="637911" y="2761533"/>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4" name="Google Shape;254;p3"/>
          <p:cNvSpPr/>
          <p:nvPr/>
        </p:nvSpPr>
        <p:spPr>
          <a:xfrm>
            <a:off x="671208" y="2825907"/>
            <a:ext cx="68825" cy="17589"/>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5" name="Google Shape;255;p3"/>
          <p:cNvSpPr/>
          <p:nvPr/>
        </p:nvSpPr>
        <p:spPr>
          <a:xfrm>
            <a:off x="705611" y="2791433"/>
            <a:ext cx="17589" cy="68947"/>
          </a:xfrm>
          <a:custGeom>
            <a:rect b="b" l="l" r="r" t="t"/>
            <a:pathLst>
              <a:path extrusionOk="0" h="37337" w="9525">
                <a:moveTo>
                  <a:pt x="0" y="0"/>
                </a:moveTo>
                <a:lnTo>
                  <a:pt x="0" y="37338"/>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6" name="Google Shape;256;p3"/>
          <p:cNvSpPr/>
          <p:nvPr/>
        </p:nvSpPr>
        <p:spPr>
          <a:xfrm>
            <a:off x="630366" y="3556550"/>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7" name="Google Shape;257;p3"/>
          <p:cNvSpPr/>
          <p:nvPr/>
        </p:nvSpPr>
        <p:spPr>
          <a:xfrm>
            <a:off x="663891" y="3619517"/>
            <a:ext cx="68825" cy="17589"/>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58" name="Google Shape;258;p3"/>
          <p:cNvGrpSpPr/>
          <p:nvPr/>
        </p:nvGrpSpPr>
        <p:grpSpPr>
          <a:xfrm>
            <a:off x="1117008" y="4286568"/>
            <a:ext cx="139603" cy="129447"/>
            <a:chOff x="3835361" y="4423834"/>
            <a:chExt cx="75600" cy="70100"/>
          </a:xfrm>
        </p:grpSpPr>
        <p:sp>
          <p:nvSpPr>
            <p:cNvPr id="259" name="Google Shape;259;p3"/>
            <p:cNvSpPr/>
            <p:nvPr/>
          </p:nvSpPr>
          <p:spPr>
            <a:xfrm>
              <a:off x="3835361" y="4423834"/>
              <a:ext cx="75600" cy="70100"/>
            </a:xfrm>
            <a:custGeom>
              <a:rect b="b" l="l" r="r" t="t"/>
              <a:pathLst>
                <a:path extrusionOk="0" h="70100" w="75600">
                  <a:moveTo>
                    <a:pt x="66937" y="61"/>
                  </a:moveTo>
                  <a:cubicBezTo>
                    <a:pt x="71667" y="61"/>
                    <a:pt x="75501" y="3895"/>
                    <a:pt x="75501" y="8625"/>
                  </a:cubicBezTo>
                  <a:lnTo>
                    <a:pt x="75501" y="61598"/>
                  </a:lnTo>
                  <a:cubicBezTo>
                    <a:pt x="75501" y="66328"/>
                    <a:pt x="71667" y="70162"/>
                    <a:pt x="66937" y="70162"/>
                  </a:cubicBezTo>
                  <a:lnTo>
                    <a:pt x="8464" y="70162"/>
                  </a:lnTo>
                  <a:cubicBezTo>
                    <a:pt x="3734" y="70162"/>
                    <a:pt x="-99" y="66328"/>
                    <a:pt x="-99" y="61598"/>
                  </a:cubicBezTo>
                  <a:lnTo>
                    <a:pt x="-99" y="8625"/>
                  </a:lnTo>
                  <a:cubicBezTo>
                    <a:pt x="-99" y="3895"/>
                    <a:pt x="3734" y="61"/>
                    <a:pt x="8464" y="61"/>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0" name="Google Shape;260;p3"/>
            <p:cNvSpPr/>
            <p:nvPr/>
          </p:nvSpPr>
          <p:spPr>
            <a:xfrm>
              <a:off x="3853277" y="4458533"/>
              <a:ext cx="37193" cy="9525"/>
            </a:xfrm>
            <a:custGeom>
              <a:rect b="b" l="l" r="r" t="t"/>
              <a:pathLst>
                <a:path extrusionOk="0" h="9525" w="37193">
                  <a:moveTo>
                    <a:pt x="-100" y="61"/>
                  </a:moveTo>
                  <a:lnTo>
                    <a:pt x="37094" y="61"/>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1" name="Google Shape;261;p3"/>
            <p:cNvSpPr/>
            <p:nvPr/>
          </p:nvSpPr>
          <p:spPr>
            <a:xfrm>
              <a:off x="3871874" y="4439937"/>
              <a:ext cx="9525" cy="37193"/>
            </a:xfrm>
            <a:custGeom>
              <a:rect b="b" l="l" r="r" t="t"/>
              <a:pathLst>
                <a:path extrusionOk="0" h="37193" w="9525">
                  <a:moveTo>
                    <a:pt x="-100" y="61"/>
                  </a:moveTo>
                  <a:lnTo>
                    <a:pt x="-100" y="37255"/>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62" name="Google Shape;262;p3"/>
          <p:cNvGrpSpPr/>
          <p:nvPr/>
        </p:nvGrpSpPr>
        <p:grpSpPr>
          <a:xfrm>
            <a:off x="1117008" y="4286568"/>
            <a:ext cx="139603" cy="129447"/>
            <a:chOff x="3835361" y="4423834"/>
            <a:chExt cx="75600" cy="70100"/>
          </a:xfrm>
        </p:grpSpPr>
        <p:sp>
          <p:nvSpPr>
            <p:cNvPr id="263" name="Google Shape;263;p3"/>
            <p:cNvSpPr/>
            <p:nvPr/>
          </p:nvSpPr>
          <p:spPr>
            <a:xfrm>
              <a:off x="3835361" y="4423834"/>
              <a:ext cx="75600" cy="70100"/>
            </a:xfrm>
            <a:custGeom>
              <a:rect b="b" l="l" r="r" t="t"/>
              <a:pathLst>
                <a:path extrusionOk="0" h="70100" w="75600">
                  <a:moveTo>
                    <a:pt x="66937" y="61"/>
                  </a:moveTo>
                  <a:cubicBezTo>
                    <a:pt x="71667" y="61"/>
                    <a:pt x="75501" y="3895"/>
                    <a:pt x="75501" y="8625"/>
                  </a:cubicBezTo>
                  <a:lnTo>
                    <a:pt x="75501" y="61598"/>
                  </a:lnTo>
                  <a:cubicBezTo>
                    <a:pt x="75501" y="66328"/>
                    <a:pt x="71667" y="70162"/>
                    <a:pt x="66937" y="70162"/>
                  </a:cubicBezTo>
                  <a:lnTo>
                    <a:pt x="8464" y="70162"/>
                  </a:lnTo>
                  <a:cubicBezTo>
                    <a:pt x="3734" y="70162"/>
                    <a:pt x="-99" y="66328"/>
                    <a:pt x="-99" y="61598"/>
                  </a:cubicBezTo>
                  <a:lnTo>
                    <a:pt x="-99" y="8625"/>
                  </a:lnTo>
                  <a:cubicBezTo>
                    <a:pt x="-99" y="3895"/>
                    <a:pt x="3734" y="61"/>
                    <a:pt x="8464" y="61"/>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4" name="Google Shape;264;p3"/>
            <p:cNvSpPr/>
            <p:nvPr/>
          </p:nvSpPr>
          <p:spPr>
            <a:xfrm>
              <a:off x="3853277" y="4458533"/>
              <a:ext cx="37193" cy="9525"/>
            </a:xfrm>
            <a:custGeom>
              <a:rect b="b" l="l" r="r" t="t"/>
              <a:pathLst>
                <a:path extrusionOk="0" h="9525" w="37193">
                  <a:moveTo>
                    <a:pt x="-100" y="61"/>
                  </a:moveTo>
                  <a:lnTo>
                    <a:pt x="37094" y="61"/>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5" name="Google Shape;265;p3"/>
            <p:cNvSpPr/>
            <p:nvPr/>
          </p:nvSpPr>
          <p:spPr>
            <a:xfrm>
              <a:off x="3871874" y="4439937"/>
              <a:ext cx="9525" cy="37193"/>
            </a:xfrm>
            <a:custGeom>
              <a:rect b="b" l="l" r="r" t="t"/>
              <a:pathLst>
                <a:path extrusionOk="0" h="37193" w="9525">
                  <a:moveTo>
                    <a:pt x="-100" y="61"/>
                  </a:moveTo>
                  <a:lnTo>
                    <a:pt x="-100" y="37255"/>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66" name="Google Shape;266;p3"/>
          <p:cNvSpPr/>
          <p:nvPr/>
        </p:nvSpPr>
        <p:spPr>
          <a:xfrm>
            <a:off x="1121447" y="5128291"/>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7" name="Google Shape;267;p3"/>
          <p:cNvSpPr/>
          <p:nvPr/>
        </p:nvSpPr>
        <p:spPr>
          <a:xfrm>
            <a:off x="1154760" y="5192665"/>
            <a:ext cx="68806" cy="17589"/>
          </a:xfrm>
          <a:custGeom>
            <a:rect b="b" l="l" r="r" t="t"/>
            <a:pathLst>
              <a:path extrusionOk="0" h="9525" w="37261">
                <a:moveTo>
                  <a:pt x="0" y="0"/>
                </a:moveTo>
                <a:lnTo>
                  <a:pt x="37262"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8" name="Google Shape;268;p3"/>
          <p:cNvSpPr/>
          <p:nvPr/>
        </p:nvSpPr>
        <p:spPr>
          <a:xfrm>
            <a:off x="1189164" y="5158190"/>
            <a:ext cx="17589" cy="68771"/>
          </a:xfrm>
          <a:custGeom>
            <a:rect b="b" l="l" r="r" t="t"/>
            <a:pathLst>
              <a:path extrusionOk="0" h="37242" w="9525">
                <a:moveTo>
                  <a:pt x="0" y="0"/>
                </a:moveTo>
                <a:lnTo>
                  <a:pt x="0" y="37243"/>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69" name="Google Shape;269;p3"/>
          <p:cNvGrpSpPr/>
          <p:nvPr/>
        </p:nvGrpSpPr>
        <p:grpSpPr>
          <a:xfrm>
            <a:off x="3012198" y="1274518"/>
            <a:ext cx="190860" cy="190866"/>
            <a:chOff x="3458009" y="-1231468"/>
            <a:chExt cx="235630" cy="235637"/>
          </a:xfrm>
        </p:grpSpPr>
        <p:grpSp>
          <p:nvGrpSpPr>
            <p:cNvPr id="270" name="Google Shape;270;p3"/>
            <p:cNvGrpSpPr/>
            <p:nvPr/>
          </p:nvGrpSpPr>
          <p:grpSpPr>
            <a:xfrm>
              <a:off x="3458009" y="-1231468"/>
              <a:ext cx="235630" cy="235637"/>
              <a:chOff x="2905588" y="681225"/>
              <a:chExt cx="323224" cy="323100"/>
            </a:xfrm>
          </p:grpSpPr>
          <p:cxnSp>
            <p:nvCxnSpPr>
              <p:cNvPr id="271" name="Google Shape;271;p3"/>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272" name="Google Shape;272;p3"/>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273" name="Google Shape;273;p3"/>
            <p:cNvGrpSpPr/>
            <p:nvPr/>
          </p:nvGrpSpPr>
          <p:grpSpPr>
            <a:xfrm>
              <a:off x="3458009" y="-1231468"/>
              <a:ext cx="235630" cy="235637"/>
              <a:chOff x="2905588" y="681225"/>
              <a:chExt cx="323224" cy="323100"/>
            </a:xfrm>
          </p:grpSpPr>
          <p:cxnSp>
            <p:nvCxnSpPr>
              <p:cNvPr id="274" name="Google Shape;274;p3"/>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275" name="Google Shape;275;p3"/>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276" name="Google Shape;276;p3"/>
            <p:cNvGrpSpPr/>
            <p:nvPr/>
          </p:nvGrpSpPr>
          <p:grpSpPr>
            <a:xfrm>
              <a:off x="3458009" y="-1231468"/>
              <a:ext cx="235630" cy="235637"/>
              <a:chOff x="2905588" y="681225"/>
              <a:chExt cx="323224" cy="323100"/>
            </a:xfrm>
          </p:grpSpPr>
          <p:cxnSp>
            <p:nvCxnSpPr>
              <p:cNvPr id="277" name="Google Shape;277;p3"/>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278" name="Google Shape;278;p3"/>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sp>
        <p:nvSpPr>
          <p:cNvPr id="279" name="Google Shape;279;p3"/>
          <p:cNvSpPr txBox="1"/>
          <p:nvPr/>
        </p:nvSpPr>
        <p:spPr>
          <a:xfrm>
            <a:off x="321746" y="589725"/>
            <a:ext cx="11184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Address</a:t>
            </a:r>
            <a:endParaRPr b="0" i="0" sz="1800" u="none" cap="none" strike="noStrike">
              <a:solidFill>
                <a:srgbClr val="000000"/>
              </a:solidFill>
              <a:latin typeface="Tahoma"/>
              <a:ea typeface="Tahoma"/>
              <a:cs typeface="Tahoma"/>
              <a:sym typeface="Tahoma"/>
            </a:endParaRPr>
          </a:p>
        </p:txBody>
      </p:sp>
      <p:sp>
        <p:nvSpPr>
          <p:cNvPr id="280" name="Google Shape;280;p3"/>
          <p:cNvSpPr txBox="1"/>
          <p:nvPr/>
        </p:nvSpPr>
        <p:spPr>
          <a:xfrm>
            <a:off x="1440146" y="586040"/>
            <a:ext cx="74415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C://My Documents/</a:t>
            </a:r>
            <a:r>
              <a:rPr lang="en" sz="1800">
                <a:latin typeface="Tahoma"/>
                <a:ea typeface="Tahoma"/>
                <a:cs typeface="Tahoma"/>
                <a:sym typeface="Tahoma"/>
              </a:rPr>
              <a:t>resources</a:t>
            </a:r>
            <a:endParaRPr b="0" i="0" sz="1800" u="none" cap="none" strike="noStrike">
              <a:solidFill>
                <a:srgbClr val="000000"/>
              </a:solidFill>
              <a:latin typeface="Tahoma"/>
              <a:ea typeface="Tahoma"/>
              <a:cs typeface="Tahoma"/>
              <a:sym typeface="Tahoma"/>
            </a:endParaRPr>
          </a:p>
        </p:txBody>
      </p:sp>
      <p:sp>
        <p:nvSpPr>
          <p:cNvPr id="281" name="Google Shape;281;p3"/>
          <p:cNvSpPr txBox="1"/>
          <p:nvPr/>
        </p:nvSpPr>
        <p:spPr>
          <a:xfrm>
            <a:off x="1119371" y="1926250"/>
            <a:ext cx="17664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My Documents</a:t>
            </a:r>
            <a:endParaRPr b="0" i="0" sz="1800" u="none" cap="none" strike="noStrike">
              <a:solidFill>
                <a:srgbClr val="000000"/>
              </a:solidFill>
              <a:latin typeface="Tahoma"/>
              <a:ea typeface="Tahoma"/>
              <a:cs typeface="Tahoma"/>
              <a:sym typeface="Tahoma"/>
            </a:endParaRPr>
          </a:p>
        </p:txBody>
      </p:sp>
      <p:sp>
        <p:nvSpPr>
          <p:cNvPr id="282" name="Google Shape;282;p3"/>
          <p:cNvSpPr txBox="1"/>
          <p:nvPr/>
        </p:nvSpPr>
        <p:spPr>
          <a:xfrm>
            <a:off x="1597646" y="3409079"/>
            <a:ext cx="1480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1800">
                <a:solidFill>
                  <a:schemeClr val="dk1"/>
                </a:solidFill>
                <a:latin typeface="Tahoma"/>
                <a:ea typeface="Tahoma"/>
                <a:cs typeface="Tahoma"/>
                <a:sym typeface="Tahoma"/>
              </a:rPr>
              <a:t>Resources</a:t>
            </a:r>
            <a:endParaRPr b="0" i="0" sz="1800" u="none" cap="none" strike="noStrike">
              <a:solidFill>
                <a:srgbClr val="000000"/>
              </a:solidFill>
              <a:latin typeface="Tahoma"/>
              <a:ea typeface="Tahoma"/>
              <a:cs typeface="Tahoma"/>
              <a:sym typeface="Tahoma"/>
            </a:endParaRPr>
          </a:p>
        </p:txBody>
      </p:sp>
      <p:sp>
        <p:nvSpPr>
          <p:cNvPr id="283" name="Google Shape;283;p3"/>
          <p:cNvSpPr txBox="1"/>
          <p:nvPr/>
        </p:nvSpPr>
        <p:spPr>
          <a:xfrm>
            <a:off x="1607549" y="2667675"/>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Team 07 Project</a:t>
            </a:r>
            <a:endParaRPr b="0" i="0" sz="1800" u="none" cap="none" strike="noStrike">
              <a:solidFill>
                <a:srgbClr val="000000"/>
              </a:solidFill>
              <a:latin typeface="Tahoma"/>
              <a:ea typeface="Tahoma"/>
              <a:cs typeface="Tahoma"/>
              <a:sym typeface="Tahoma"/>
            </a:endParaRPr>
          </a:p>
        </p:txBody>
      </p:sp>
      <p:sp>
        <p:nvSpPr>
          <p:cNvPr id="284" name="Google Shape;284;p3"/>
          <p:cNvSpPr txBox="1"/>
          <p:nvPr/>
        </p:nvSpPr>
        <p:spPr>
          <a:xfrm>
            <a:off x="2003599" y="4108113"/>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Website</a:t>
            </a:r>
            <a:endParaRPr b="0" i="0" sz="1800" u="none" cap="none" strike="noStrike">
              <a:solidFill>
                <a:srgbClr val="000000"/>
              </a:solidFill>
              <a:latin typeface="Tahoma"/>
              <a:ea typeface="Tahoma"/>
              <a:cs typeface="Tahoma"/>
              <a:sym typeface="Tahoma"/>
            </a:endParaRPr>
          </a:p>
        </p:txBody>
      </p:sp>
      <p:sp>
        <p:nvSpPr>
          <p:cNvPr id="285" name="Google Shape;285;p3"/>
          <p:cNvSpPr txBox="1"/>
          <p:nvPr/>
        </p:nvSpPr>
        <p:spPr>
          <a:xfrm>
            <a:off x="2003599" y="4981294"/>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Contrib.</a:t>
            </a:r>
            <a:endParaRPr b="0" i="0" sz="1800" u="none" cap="none" strike="noStrike">
              <a:solidFill>
                <a:srgbClr val="000000"/>
              </a:solidFill>
              <a:latin typeface="Tahoma"/>
              <a:ea typeface="Tahoma"/>
              <a:cs typeface="Tahoma"/>
              <a:sym typeface="Tahoma"/>
            </a:endParaRPr>
          </a:p>
        </p:txBody>
      </p:sp>
      <p:sp>
        <p:nvSpPr>
          <p:cNvPr id="286" name="Google Shape;286;p3"/>
          <p:cNvSpPr txBox="1"/>
          <p:nvPr/>
        </p:nvSpPr>
        <p:spPr>
          <a:xfrm>
            <a:off x="2003599" y="5854475"/>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Report</a:t>
            </a:r>
            <a:endParaRPr b="0" i="0" sz="1800" u="none" cap="none" strike="noStrike">
              <a:solidFill>
                <a:srgbClr val="000000"/>
              </a:solidFill>
              <a:latin typeface="Tahoma"/>
              <a:ea typeface="Tahoma"/>
              <a:cs typeface="Tahoma"/>
              <a:sym typeface="Tahoma"/>
            </a:endParaRPr>
          </a:p>
        </p:txBody>
      </p:sp>
      <p:sp>
        <p:nvSpPr>
          <p:cNvPr id="287" name="Google Shape;287;p3"/>
          <p:cNvSpPr txBox="1"/>
          <p:nvPr/>
        </p:nvSpPr>
        <p:spPr>
          <a:xfrm>
            <a:off x="4311266" y="2565037"/>
            <a:ext cx="1342500" cy="40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Website</a:t>
            </a:r>
            <a:endParaRPr b="0" i="0" sz="1800" u="none" cap="none" strike="noStrike">
              <a:solidFill>
                <a:srgbClr val="000000"/>
              </a:solidFill>
              <a:latin typeface="Tahoma"/>
              <a:ea typeface="Tahoma"/>
              <a:cs typeface="Tahoma"/>
              <a:sym typeface="Tahoma"/>
            </a:endParaRPr>
          </a:p>
        </p:txBody>
      </p:sp>
      <p:sp>
        <p:nvSpPr>
          <p:cNvPr id="288" name="Google Shape;288;p3"/>
          <p:cNvSpPr txBox="1"/>
          <p:nvPr/>
        </p:nvSpPr>
        <p:spPr>
          <a:xfrm>
            <a:off x="5911466" y="2565037"/>
            <a:ext cx="1342500" cy="40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Contrib.</a:t>
            </a:r>
            <a:endParaRPr b="0" i="0" sz="1800" u="none" cap="none" strike="noStrike">
              <a:solidFill>
                <a:srgbClr val="000000"/>
              </a:solidFill>
              <a:latin typeface="Tahoma"/>
              <a:ea typeface="Tahoma"/>
              <a:cs typeface="Tahoma"/>
              <a:sym typeface="Tahoma"/>
            </a:endParaRPr>
          </a:p>
        </p:txBody>
      </p:sp>
      <p:sp>
        <p:nvSpPr>
          <p:cNvPr id="289" name="Google Shape;289;p3"/>
          <p:cNvSpPr txBox="1"/>
          <p:nvPr/>
        </p:nvSpPr>
        <p:spPr>
          <a:xfrm>
            <a:off x="7573870" y="2565037"/>
            <a:ext cx="1342500" cy="40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Report</a:t>
            </a:r>
            <a:endParaRPr b="0" i="0" sz="1800" u="none" cap="none" strike="noStrike">
              <a:solidFill>
                <a:srgbClr val="000000"/>
              </a:solidFill>
              <a:latin typeface="Tahoma"/>
              <a:ea typeface="Tahoma"/>
              <a:cs typeface="Tahoma"/>
              <a:sym typeface="Tahoma"/>
            </a:endParaRPr>
          </a:p>
        </p:txBody>
      </p:sp>
      <p:grpSp>
        <p:nvGrpSpPr>
          <p:cNvPr id="290" name="Google Shape;290;p3"/>
          <p:cNvGrpSpPr/>
          <p:nvPr/>
        </p:nvGrpSpPr>
        <p:grpSpPr>
          <a:xfrm>
            <a:off x="10873405" y="58325"/>
            <a:ext cx="1253670" cy="402055"/>
            <a:chOff x="6834129" y="123632"/>
            <a:chExt cx="1508991" cy="483937"/>
          </a:xfrm>
        </p:grpSpPr>
        <p:grpSp>
          <p:nvGrpSpPr>
            <p:cNvPr id="291" name="Google Shape;291;p3"/>
            <p:cNvGrpSpPr/>
            <p:nvPr/>
          </p:nvGrpSpPr>
          <p:grpSpPr>
            <a:xfrm>
              <a:off x="7858941" y="128295"/>
              <a:ext cx="484179" cy="474610"/>
              <a:chOff x="7858941" y="128295"/>
              <a:chExt cx="484179" cy="474610"/>
            </a:xfrm>
          </p:grpSpPr>
          <p:sp>
            <p:nvSpPr>
              <p:cNvPr id="292" name="Google Shape;292;p3"/>
              <p:cNvSpPr/>
              <p:nvPr/>
            </p:nvSpPr>
            <p:spPr>
              <a:xfrm>
                <a:off x="7875036" y="132336"/>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293" name="Google Shape;293;p3"/>
              <p:cNvGrpSpPr/>
              <p:nvPr/>
            </p:nvGrpSpPr>
            <p:grpSpPr>
              <a:xfrm>
                <a:off x="7858941" y="128295"/>
                <a:ext cx="484179" cy="474610"/>
                <a:chOff x="6030142" y="4026158"/>
                <a:chExt cx="484179" cy="474610"/>
              </a:xfrm>
            </p:grpSpPr>
            <p:sp>
              <p:nvSpPr>
                <p:cNvPr id="294" name="Google Shape;294;p3"/>
                <p:cNvSpPr/>
                <p:nvPr/>
              </p:nvSpPr>
              <p:spPr>
                <a:xfrm flipH="1">
                  <a:off x="6030142" y="4026158"/>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3"/>
                <p:cNvSpPr/>
                <p:nvPr/>
              </p:nvSpPr>
              <p:spPr>
                <a:xfrm>
                  <a:off x="6049424" y="4063346"/>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3"/>
                <p:cNvSpPr/>
                <p:nvPr/>
              </p:nvSpPr>
              <p:spPr>
                <a:xfrm>
                  <a:off x="6060233" y="4046956"/>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97" name="Google Shape;297;p3"/>
                <p:cNvGrpSpPr/>
                <p:nvPr/>
              </p:nvGrpSpPr>
              <p:grpSpPr>
                <a:xfrm>
                  <a:off x="6174523" y="4174513"/>
                  <a:ext cx="190860" cy="190866"/>
                  <a:chOff x="3458009" y="-1231468"/>
                  <a:chExt cx="235630" cy="235637"/>
                </a:xfrm>
              </p:grpSpPr>
              <p:grpSp>
                <p:nvGrpSpPr>
                  <p:cNvPr id="298" name="Google Shape;298;p3"/>
                  <p:cNvGrpSpPr/>
                  <p:nvPr/>
                </p:nvGrpSpPr>
                <p:grpSpPr>
                  <a:xfrm>
                    <a:off x="3458009" y="-1231468"/>
                    <a:ext cx="235630" cy="235637"/>
                    <a:chOff x="2905588" y="681225"/>
                    <a:chExt cx="323224" cy="323100"/>
                  </a:xfrm>
                </p:grpSpPr>
                <p:cxnSp>
                  <p:nvCxnSpPr>
                    <p:cNvPr id="299" name="Google Shape;299;p3"/>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300" name="Google Shape;300;p3"/>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301" name="Google Shape;301;p3"/>
                  <p:cNvGrpSpPr/>
                  <p:nvPr/>
                </p:nvGrpSpPr>
                <p:grpSpPr>
                  <a:xfrm>
                    <a:off x="3458009" y="-1231468"/>
                    <a:ext cx="235630" cy="235637"/>
                    <a:chOff x="2905588" y="681225"/>
                    <a:chExt cx="323224" cy="323100"/>
                  </a:xfrm>
                </p:grpSpPr>
                <p:cxnSp>
                  <p:nvCxnSpPr>
                    <p:cNvPr id="302" name="Google Shape;302;p3"/>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303" name="Google Shape;303;p3"/>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304" name="Google Shape;304;p3"/>
                  <p:cNvGrpSpPr/>
                  <p:nvPr/>
                </p:nvGrpSpPr>
                <p:grpSpPr>
                  <a:xfrm>
                    <a:off x="3458009" y="-1231468"/>
                    <a:ext cx="235630" cy="235637"/>
                    <a:chOff x="2905588" y="681225"/>
                    <a:chExt cx="323224" cy="323100"/>
                  </a:xfrm>
                </p:grpSpPr>
                <p:cxnSp>
                  <p:nvCxnSpPr>
                    <p:cNvPr id="305" name="Google Shape;305;p3"/>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306" name="Google Shape;306;p3"/>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grpSp>
        </p:grpSp>
        <p:grpSp>
          <p:nvGrpSpPr>
            <p:cNvPr id="307" name="Google Shape;307;p3"/>
            <p:cNvGrpSpPr/>
            <p:nvPr/>
          </p:nvGrpSpPr>
          <p:grpSpPr>
            <a:xfrm>
              <a:off x="6834129" y="123632"/>
              <a:ext cx="484179" cy="483937"/>
              <a:chOff x="1543672" y="2852059"/>
              <a:chExt cx="484179" cy="483937"/>
            </a:xfrm>
          </p:grpSpPr>
          <p:sp>
            <p:nvSpPr>
              <p:cNvPr id="308" name="Google Shape;308;p3"/>
              <p:cNvSpPr/>
              <p:nvPr/>
            </p:nvSpPr>
            <p:spPr>
              <a:xfrm>
                <a:off x="1559767" y="2852059"/>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9" name="Google Shape;309;p3"/>
              <p:cNvSpPr/>
              <p:nvPr/>
            </p:nvSpPr>
            <p:spPr>
              <a:xfrm flipH="1">
                <a:off x="1543672" y="2861386"/>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3"/>
              <p:cNvSpPr/>
              <p:nvPr/>
            </p:nvSpPr>
            <p:spPr>
              <a:xfrm>
                <a:off x="1562954" y="2898574"/>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3"/>
              <p:cNvSpPr/>
              <p:nvPr/>
            </p:nvSpPr>
            <p:spPr>
              <a:xfrm>
                <a:off x="1573763" y="2882184"/>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312" name="Google Shape;312;p3"/>
              <p:cNvCxnSpPr/>
              <p:nvPr/>
            </p:nvCxnSpPr>
            <p:spPr>
              <a:xfrm rot="10800000">
                <a:off x="1656876" y="3244149"/>
                <a:ext cx="255900" cy="0"/>
              </a:xfrm>
              <a:prstGeom prst="straightConnector1">
                <a:avLst/>
              </a:prstGeom>
              <a:noFill/>
              <a:ln cap="flat" cmpd="sng" w="28575">
                <a:solidFill>
                  <a:srgbClr val="434343"/>
                </a:solidFill>
                <a:prstDash val="solid"/>
                <a:round/>
                <a:headEnd len="sm" w="sm" type="none"/>
                <a:tailEnd len="sm" w="sm" type="none"/>
              </a:ln>
            </p:spPr>
          </p:cxnSp>
        </p:grpSp>
        <p:grpSp>
          <p:nvGrpSpPr>
            <p:cNvPr id="313" name="Google Shape;313;p3"/>
            <p:cNvGrpSpPr/>
            <p:nvPr/>
          </p:nvGrpSpPr>
          <p:grpSpPr>
            <a:xfrm>
              <a:off x="7346535" y="123632"/>
              <a:ext cx="484179" cy="483937"/>
              <a:chOff x="2081737" y="2872275"/>
              <a:chExt cx="484179" cy="483937"/>
            </a:xfrm>
          </p:grpSpPr>
          <p:sp>
            <p:nvSpPr>
              <p:cNvPr id="314" name="Google Shape;314;p3"/>
              <p:cNvSpPr/>
              <p:nvPr/>
            </p:nvSpPr>
            <p:spPr>
              <a:xfrm>
                <a:off x="2097832" y="2872275"/>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5" name="Google Shape;315;p3"/>
              <p:cNvSpPr/>
              <p:nvPr/>
            </p:nvSpPr>
            <p:spPr>
              <a:xfrm flipH="1">
                <a:off x="2081737" y="2881602"/>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3"/>
              <p:cNvSpPr/>
              <p:nvPr/>
            </p:nvSpPr>
            <p:spPr>
              <a:xfrm>
                <a:off x="2101019" y="2918790"/>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3"/>
              <p:cNvSpPr/>
              <p:nvPr/>
            </p:nvSpPr>
            <p:spPr>
              <a:xfrm>
                <a:off x="2111828" y="2902400"/>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3"/>
              <p:cNvSpPr/>
              <p:nvPr/>
            </p:nvSpPr>
            <p:spPr>
              <a:xfrm>
                <a:off x="2192693" y="2999792"/>
                <a:ext cx="237900" cy="237900"/>
              </a:xfrm>
              <a:prstGeom prst="rect">
                <a:avLst/>
              </a:prstGeom>
              <a:noFill/>
              <a:ln cap="flat" cmpd="sng" w="25400">
                <a:solidFill>
                  <a:srgbClr val="43434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
        <p:nvSpPr>
          <p:cNvPr id="319" name="Google Shape;319;p3"/>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Resources</a:t>
            </a:r>
            <a:endParaRPr b="0" i="0" sz="1800" u="none" cap="none" strike="noStrike">
              <a:solidFill>
                <a:schemeClr val="lt1"/>
              </a:solidFill>
              <a:latin typeface="Tahoma"/>
              <a:ea typeface="Tahoma"/>
              <a:cs typeface="Tahoma"/>
              <a:sym typeface="Tahoma"/>
            </a:endParaRPr>
          </a:p>
        </p:txBody>
      </p:sp>
      <p:grpSp>
        <p:nvGrpSpPr>
          <p:cNvPr id="320" name="Google Shape;320;p3"/>
          <p:cNvGrpSpPr/>
          <p:nvPr/>
        </p:nvGrpSpPr>
        <p:grpSpPr>
          <a:xfrm>
            <a:off x="4568384" y="1768799"/>
            <a:ext cx="828303" cy="692441"/>
            <a:chOff x="3972191" y="4316471"/>
            <a:chExt cx="320973" cy="268305"/>
          </a:xfrm>
        </p:grpSpPr>
        <p:sp>
          <p:nvSpPr>
            <p:cNvPr id="321" name="Google Shape;321;p3"/>
            <p:cNvSpPr/>
            <p:nvPr/>
          </p:nvSpPr>
          <p:spPr>
            <a:xfrm>
              <a:off x="3995395" y="4375714"/>
              <a:ext cx="297769" cy="209062"/>
            </a:xfrm>
            <a:custGeom>
              <a:rect b="b" l="l" r="r" t="t"/>
              <a:pathLst>
                <a:path extrusionOk="0" h="209062" w="297769">
                  <a:moveTo>
                    <a:pt x="-271" y="209059"/>
                  </a:moveTo>
                  <a:lnTo>
                    <a:pt x="282503" y="209059"/>
                  </a:lnTo>
                  <a:lnTo>
                    <a:pt x="297499" y="194355"/>
                  </a:lnTo>
                  <a:lnTo>
                    <a:pt x="295356" y="-3"/>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 name="Google Shape;322;p3"/>
            <p:cNvSpPr/>
            <p:nvPr/>
          </p:nvSpPr>
          <p:spPr>
            <a:xfrm>
              <a:off x="3972191" y="4316471"/>
              <a:ext cx="312084" cy="258917"/>
            </a:xfrm>
            <a:custGeom>
              <a:rect b="b" l="l" r="r" t="t"/>
              <a:pathLst>
                <a:path extrusionOk="0" h="258917" w="312084">
                  <a:moveTo>
                    <a:pt x="10160" y="27797"/>
                  </a:moveTo>
                  <a:lnTo>
                    <a:pt x="43170" y="45"/>
                  </a:lnTo>
                  <a:lnTo>
                    <a:pt x="119608" y="45"/>
                  </a:lnTo>
                  <a:lnTo>
                    <a:pt x="156124" y="35684"/>
                  </a:lnTo>
                  <a:lnTo>
                    <a:pt x="298582" y="35684"/>
                  </a:lnTo>
                  <a:lnTo>
                    <a:pt x="309001" y="46980"/>
                  </a:lnTo>
                  <a:lnTo>
                    <a:pt x="311825" y="247570"/>
                  </a:lnTo>
                  <a:lnTo>
                    <a:pt x="300335" y="258963"/>
                  </a:lnTo>
                  <a:lnTo>
                    <a:pt x="8407" y="258087"/>
                  </a:lnTo>
                  <a:lnTo>
                    <a:pt x="-259" y="248544"/>
                  </a:lnTo>
                  <a:lnTo>
                    <a:pt x="-259" y="35684"/>
                  </a:lnTo>
                  <a:lnTo>
                    <a:pt x="10160" y="27797"/>
                  </a:lnTo>
                  <a:close/>
                </a:path>
              </a:pathLst>
            </a:custGeom>
            <a:solidFill>
              <a:schemeClr val="accent5"/>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 name="Google Shape;323;p3"/>
            <p:cNvSpPr/>
            <p:nvPr/>
          </p:nvSpPr>
          <p:spPr>
            <a:xfrm>
              <a:off x="3995269" y="4373435"/>
              <a:ext cx="265149" cy="176441"/>
            </a:xfrm>
            <a:custGeom>
              <a:rect b="b" l="l" r="r" t="t"/>
              <a:pathLst>
                <a:path extrusionOk="0" h="176441" w="265149">
                  <a:moveTo>
                    <a:pt x="-259" y="176487"/>
                  </a:moveTo>
                  <a:lnTo>
                    <a:pt x="-259" y="45"/>
                  </a:lnTo>
                  <a:lnTo>
                    <a:pt x="264890"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4" name="Google Shape;324;p3"/>
            <p:cNvSpPr/>
            <p:nvPr/>
          </p:nvSpPr>
          <p:spPr>
            <a:xfrm>
              <a:off x="4024578" y="4338575"/>
              <a:ext cx="59203" cy="9525"/>
            </a:xfrm>
            <a:custGeom>
              <a:rect b="b" l="l" r="r" t="t"/>
              <a:pathLst>
                <a:path extrusionOk="0" h="9525" w="59203">
                  <a:moveTo>
                    <a:pt x="-260" y="45"/>
                  </a:moveTo>
                  <a:lnTo>
                    <a:pt x="58944"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25" name="Google Shape;325;p3"/>
          <p:cNvGrpSpPr/>
          <p:nvPr/>
        </p:nvGrpSpPr>
        <p:grpSpPr>
          <a:xfrm>
            <a:off x="6168584" y="1768799"/>
            <a:ext cx="828303" cy="692441"/>
            <a:chOff x="3972191" y="4316471"/>
            <a:chExt cx="320973" cy="268305"/>
          </a:xfrm>
        </p:grpSpPr>
        <p:sp>
          <p:nvSpPr>
            <p:cNvPr id="326" name="Google Shape;326;p3"/>
            <p:cNvSpPr/>
            <p:nvPr/>
          </p:nvSpPr>
          <p:spPr>
            <a:xfrm>
              <a:off x="3995395" y="4375714"/>
              <a:ext cx="297769" cy="209062"/>
            </a:xfrm>
            <a:custGeom>
              <a:rect b="b" l="l" r="r" t="t"/>
              <a:pathLst>
                <a:path extrusionOk="0" h="209062" w="297769">
                  <a:moveTo>
                    <a:pt x="-271" y="209059"/>
                  </a:moveTo>
                  <a:lnTo>
                    <a:pt x="282503" y="209059"/>
                  </a:lnTo>
                  <a:lnTo>
                    <a:pt x="297499" y="194355"/>
                  </a:lnTo>
                  <a:lnTo>
                    <a:pt x="295356" y="-3"/>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7" name="Google Shape;327;p3"/>
            <p:cNvSpPr/>
            <p:nvPr/>
          </p:nvSpPr>
          <p:spPr>
            <a:xfrm>
              <a:off x="3972191" y="4316471"/>
              <a:ext cx="312084" cy="258917"/>
            </a:xfrm>
            <a:custGeom>
              <a:rect b="b" l="l" r="r" t="t"/>
              <a:pathLst>
                <a:path extrusionOk="0" h="258917" w="312084">
                  <a:moveTo>
                    <a:pt x="10160" y="27797"/>
                  </a:moveTo>
                  <a:lnTo>
                    <a:pt x="43170" y="45"/>
                  </a:lnTo>
                  <a:lnTo>
                    <a:pt x="119608" y="45"/>
                  </a:lnTo>
                  <a:lnTo>
                    <a:pt x="156124" y="35684"/>
                  </a:lnTo>
                  <a:lnTo>
                    <a:pt x="298582" y="35684"/>
                  </a:lnTo>
                  <a:lnTo>
                    <a:pt x="309001" y="46980"/>
                  </a:lnTo>
                  <a:lnTo>
                    <a:pt x="311825" y="247570"/>
                  </a:lnTo>
                  <a:lnTo>
                    <a:pt x="300335" y="258963"/>
                  </a:lnTo>
                  <a:lnTo>
                    <a:pt x="8407" y="258087"/>
                  </a:lnTo>
                  <a:lnTo>
                    <a:pt x="-259" y="248544"/>
                  </a:lnTo>
                  <a:lnTo>
                    <a:pt x="-259" y="35684"/>
                  </a:lnTo>
                  <a:lnTo>
                    <a:pt x="10160" y="27797"/>
                  </a:lnTo>
                  <a:close/>
                </a:path>
              </a:pathLst>
            </a:custGeom>
            <a:solidFill>
              <a:schemeClr val="accent6"/>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8" name="Google Shape;328;p3"/>
            <p:cNvSpPr/>
            <p:nvPr/>
          </p:nvSpPr>
          <p:spPr>
            <a:xfrm>
              <a:off x="3995269" y="4373435"/>
              <a:ext cx="265149" cy="176441"/>
            </a:xfrm>
            <a:custGeom>
              <a:rect b="b" l="l" r="r" t="t"/>
              <a:pathLst>
                <a:path extrusionOk="0" h="176441" w="265149">
                  <a:moveTo>
                    <a:pt x="-259" y="176487"/>
                  </a:moveTo>
                  <a:lnTo>
                    <a:pt x="-259" y="45"/>
                  </a:lnTo>
                  <a:lnTo>
                    <a:pt x="264890"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9" name="Google Shape;329;p3"/>
            <p:cNvSpPr/>
            <p:nvPr/>
          </p:nvSpPr>
          <p:spPr>
            <a:xfrm>
              <a:off x="4024578" y="4338575"/>
              <a:ext cx="59203" cy="9525"/>
            </a:xfrm>
            <a:custGeom>
              <a:rect b="b" l="l" r="r" t="t"/>
              <a:pathLst>
                <a:path extrusionOk="0" h="9525" w="59203">
                  <a:moveTo>
                    <a:pt x="-260" y="45"/>
                  </a:moveTo>
                  <a:lnTo>
                    <a:pt x="58944"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30" name="Google Shape;330;p3"/>
          <p:cNvGrpSpPr/>
          <p:nvPr/>
        </p:nvGrpSpPr>
        <p:grpSpPr>
          <a:xfrm>
            <a:off x="7768784" y="1768811"/>
            <a:ext cx="828303" cy="692441"/>
            <a:chOff x="3972191" y="4316471"/>
            <a:chExt cx="320973" cy="268305"/>
          </a:xfrm>
        </p:grpSpPr>
        <p:sp>
          <p:nvSpPr>
            <p:cNvPr id="331" name="Google Shape;331;p3"/>
            <p:cNvSpPr/>
            <p:nvPr/>
          </p:nvSpPr>
          <p:spPr>
            <a:xfrm>
              <a:off x="3995395" y="4375714"/>
              <a:ext cx="297769" cy="209062"/>
            </a:xfrm>
            <a:custGeom>
              <a:rect b="b" l="l" r="r" t="t"/>
              <a:pathLst>
                <a:path extrusionOk="0" h="209062" w="297769">
                  <a:moveTo>
                    <a:pt x="-271" y="209059"/>
                  </a:moveTo>
                  <a:lnTo>
                    <a:pt x="282503" y="209059"/>
                  </a:lnTo>
                  <a:lnTo>
                    <a:pt x="297499" y="194355"/>
                  </a:lnTo>
                  <a:lnTo>
                    <a:pt x="295356" y="-3"/>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 name="Google Shape;332;p3"/>
            <p:cNvSpPr/>
            <p:nvPr/>
          </p:nvSpPr>
          <p:spPr>
            <a:xfrm>
              <a:off x="3972191" y="4316471"/>
              <a:ext cx="312084" cy="258917"/>
            </a:xfrm>
            <a:custGeom>
              <a:rect b="b" l="l" r="r" t="t"/>
              <a:pathLst>
                <a:path extrusionOk="0" h="258917" w="312084">
                  <a:moveTo>
                    <a:pt x="10160" y="27797"/>
                  </a:moveTo>
                  <a:lnTo>
                    <a:pt x="43170" y="45"/>
                  </a:lnTo>
                  <a:lnTo>
                    <a:pt x="119608" y="45"/>
                  </a:lnTo>
                  <a:lnTo>
                    <a:pt x="156124" y="35684"/>
                  </a:lnTo>
                  <a:lnTo>
                    <a:pt x="298582" y="35684"/>
                  </a:lnTo>
                  <a:lnTo>
                    <a:pt x="309001" y="46980"/>
                  </a:lnTo>
                  <a:lnTo>
                    <a:pt x="311825" y="247570"/>
                  </a:lnTo>
                  <a:lnTo>
                    <a:pt x="300335" y="258963"/>
                  </a:lnTo>
                  <a:lnTo>
                    <a:pt x="8407" y="258087"/>
                  </a:lnTo>
                  <a:lnTo>
                    <a:pt x="-259" y="248544"/>
                  </a:lnTo>
                  <a:lnTo>
                    <a:pt x="-259" y="35684"/>
                  </a:lnTo>
                  <a:lnTo>
                    <a:pt x="10160" y="27797"/>
                  </a:lnTo>
                  <a:close/>
                </a:path>
              </a:pathLst>
            </a:custGeom>
            <a:solidFill>
              <a:schemeClr val="accent4"/>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 name="Google Shape;333;p3"/>
            <p:cNvSpPr/>
            <p:nvPr/>
          </p:nvSpPr>
          <p:spPr>
            <a:xfrm>
              <a:off x="3995269" y="4373435"/>
              <a:ext cx="265149" cy="176441"/>
            </a:xfrm>
            <a:custGeom>
              <a:rect b="b" l="l" r="r" t="t"/>
              <a:pathLst>
                <a:path extrusionOk="0" h="176441" w="265149">
                  <a:moveTo>
                    <a:pt x="-259" y="176487"/>
                  </a:moveTo>
                  <a:lnTo>
                    <a:pt x="-259" y="45"/>
                  </a:lnTo>
                  <a:lnTo>
                    <a:pt x="264890"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4" name="Google Shape;334;p3"/>
            <p:cNvSpPr/>
            <p:nvPr/>
          </p:nvSpPr>
          <p:spPr>
            <a:xfrm>
              <a:off x="4024578" y="4338575"/>
              <a:ext cx="59203" cy="9525"/>
            </a:xfrm>
            <a:custGeom>
              <a:rect b="b" l="l" r="r" t="t"/>
              <a:pathLst>
                <a:path extrusionOk="0" h="9525" w="59203">
                  <a:moveTo>
                    <a:pt x="-260" y="45"/>
                  </a:moveTo>
                  <a:lnTo>
                    <a:pt x="58944"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35" name="Google Shape;335;p3"/>
          <p:cNvGrpSpPr/>
          <p:nvPr/>
        </p:nvGrpSpPr>
        <p:grpSpPr>
          <a:xfrm>
            <a:off x="1409303" y="5831677"/>
            <a:ext cx="592709" cy="495451"/>
            <a:chOff x="3972191" y="4771938"/>
            <a:chExt cx="320973" cy="268304"/>
          </a:xfrm>
        </p:grpSpPr>
        <p:sp>
          <p:nvSpPr>
            <p:cNvPr id="336" name="Google Shape;336;p3"/>
            <p:cNvSpPr/>
            <p:nvPr/>
          </p:nvSpPr>
          <p:spPr>
            <a:xfrm>
              <a:off x="3995395" y="4831180"/>
              <a:ext cx="297769" cy="209062"/>
            </a:xfrm>
            <a:custGeom>
              <a:rect b="b" l="l" r="r" t="t"/>
              <a:pathLst>
                <a:path extrusionOk="0" h="209062" w="297769">
                  <a:moveTo>
                    <a:pt x="-271" y="209107"/>
                  </a:moveTo>
                  <a:lnTo>
                    <a:pt x="282503" y="209107"/>
                  </a:lnTo>
                  <a:lnTo>
                    <a:pt x="297499" y="194403"/>
                  </a:lnTo>
                  <a:lnTo>
                    <a:pt x="295356"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7" name="Google Shape;337;p3"/>
            <p:cNvSpPr/>
            <p:nvPr/>
          </p:nvSpPr>
          <p:spPr>
            <a:xfrm>
              <a:off x="3972191" y="4771938"/>
              <a:ext cx="312084" cy="258917"/>
            </a:xfrm>
            <a:custGeom>
              <a:rect b="b" l="l" r="r" t="t"/>
              <a:pathLst>
                <a:path extrusionOk="0" h="258917" w="312084">
                  <a:moveTo>
                    <a:pt x="10160" y="27845"/>
                  </a:moveTo>
                  <a:lnTo>
                    <a:pt x="43170" y="93"/>
                  </a:lnTo>
                  <a:lnTo>
                    <a:pt x="119608" y="93"/>
                  </a:lnTo>
                  <a:lnTo>
                    <a:pt x="156124" y="35732"/>
                  </a:lnTo>
                  <a:lnTo>
                    <a:pt x="298582" y="35732"/>
                  </a:lnTo>
                  <a:lnTo>
                    <a:pt x="309001" y="47027"/>
                  </a:lnTo>
                  <a:lnTo>
                    <a:pt x="311825" y="247618"/>
                  </a:lnTo>
                  <a:lnTo>
                    <a:pt x="300335" y="259011"/>
                  </a:lnTo>
                  <a:lnTo>
                    <a:pt x="8407" y="258134"/>
                  </a:lnTo>
                  <a:lnTo>
                    <a:pt x="-259" y="248592"/>
                  </a:lnTo>
                  <a:lnTo>
                    <a:pt x="-259" y="35732"/>
                  </a:lnTo>
                  <a:lnTo>
                    <a:pt x="10160" y="27845"/>
                  </a:lnTo>
                  <a:close/>
                </a:path>
              </a:pathLst>
            </a:custGeom>
            <a:solidFill>
              <a:schemeClr val="accent4"/>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8" name="Google Shape;338;p3"/>
            <p:cNvSpPr/>
            <p:nvPr/>
          </p:nvSpPr>
          <p:spPr>
            <a:xfrm>
              <a:off x="3995269" y="4828902"/>
              <a:ext cx="265149" cy="176441"/>
            </a:xfrm>
            <a:custGeom>
              <a:rect b="b" l="l" r="r" t="t"/>
              <a:pathLst>
                <a:path extrusionOk="0" h="176441" w="265149">
                  <a:moveTo>
                    <a:pt x="-259" y="176535"/>
                  </a:moveTo>
                  <a:lnTo>
                    <a:pt x="-259" y="93"/>
                  </a:lnTo>
                  <a:lnTo>
                    <a:pt x="264890"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9" name="Google Shape;339;p3"/>
            <p:cNvSpPr/>
            <p:nvPr/>
          </p:nvSpPr>
          <p:spPr>
            <a:xfrm>
              <a:off x="4024578" y="4794042"/>
              <a:ext cx="59203" cy="9525"/>
            </a:xfrm>
            <a:custGeom>
              <a:rect b="b" l="l" r="r" t="t"/>
              <a:pathLst>
                <a:path extrusionOk="0" h="9525" w="59203">
                  <a:moveTo>
                    <a:pt x="-260" y="93"/>
                  </a:moveTo>
                  <a:lnTo>
                    <a:pt x="58944"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40" name="Google Shape;340;p3"/>
          <p:cNvGrpSpPr/>
          <p:nvPr/>
        </p:nvGrpSpPr>
        <p:grpSpPr>
          <a:xfrm>
            <a:off x="972317" y="3337592"/>
            <a:ext cx="678945" cy="478083"/>
            <a:chOff x="3974493" y="5216757"/>
            <a:chExt cx="367673" cy="258899"/>
          </a:xfrm>
        </p:grpSpPr>
        <p:sp>
          <p:nvSpPr>
            <p:cNvPr id="341" name="Google Shape;341;p3"/>
            <p:cNvSpPr/>
            <p:nvPr/>
          </p:nvSpPr>
          <p:spPr>
            <a:xfrm>
              <a:off x="3976825" y="5216757"/>
              <a:ext cx="312046" cy="258899"/>
            </a:xfrm>
            <a:custGeom>
              <a:rect b="b" l="l" r="r" t="t"/>
              <a:pathLst>
                <a:path extrusionOk="0" h="258899" w="312046">
                  <a:moveTo>
                    <a:pt x="10491" y="27531"/>
                  </a:moveTo>
                  <a:lnTo>
                    <a:pt x="43511" y="-217"/>
                  </a:lnTo>
                  <a:lnTo>
                    <a:pt x="119972" y="-217"/>
                  </a:lnTo>
                  <a:lnTo>
                    <a:pt x="156457" y="35365"/>
                  </a:lnTo>
                  <a:lnTo>
                    <a:pt x="298945" y="35365"/>
                  </a:lnTo>
                  <a:lnTo>
                    <a:pt x="309381" y="46650"/>
                  </a:lnTo>
                  <a:lnTo>
                    <a:pt x="312116" y="247397"/>
                  </a:lnTo>
                  <a:lnTo>
                    <a:pt x="300684" y="258683"/>
                  </a:lnTo>
                  <a:lnTo>
                    <a:pt x="8752" y="257886"/>
                  </a:lnTo>
                  <a:lnTo>
                    <a:pt x="69" y="248326"/>
                  </a:lnTo>
                  <a:lnTo>
                    <a:pt x="69" y="35365"/>
                  </a:lnTo>
                  <a:lnTo>
                    <a:pt x="10491" y="27531"/>
                  </a:lnTo>
                  <a:close/>
                </a:path>
              </a:pathLst>
            </a:custGeom>
            <a:solidFill>
              <a:schemeClr val="accent4"/>
            </a:solidFill>
            <a:ln cap="rnd" cmpd="sng" w="152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2" name="Google Shape;342;p3"/>
            <p:cNvSpPr/>
            <p:nvPr/>
          </p:nvSpPr>
          <p:spPr>
            <a:xfrm>
              <a:off x="3974493" y="5296844"/>
              <a:ext cx="367673" cy="177179"/>
            </a:xfrm>
            <a:custGeom>
              <a:rect b="b" l="l" r="r" t="t"/>
              <a:pathLst>
                <a:path extrusionOk="0" h="177179" w="367673">
                  <a:moveTo>
                    <a:pt x="344614" y="0"/>
                  </a:moveTo>
                  <a:cubicBezTo>
                    <a:pt x="357350" y="0"/>
                    <a:pt x="364740" y="9241"/>
                    <a:pt x="361121" y="20643"/>
                  </a:cubicBezTo>
                  <a:lnTo>
                    <a:pt x="317988" y="156537"/>
                  </a:lnTo>
                  <a:cubicBezTo>
                    <a:pt x="314370" y="167937"/>
                    <a:pt x="301112" y="177179"/>
                    <a:pt x="288377" y="177179"/>
                  </a:cubicBezTo>
                  <a:lnTo>
                    <a:pt x="23059" y="177179"/>
                  </a:lnTo>
                  <a:cubicBezTo>
                    <a:pt x="10324" y="177179"/>
                    <a:pt x="2934" y="167938"/>
                    <a:pt x="6552" y="156537"/>
                  </a:cubicBezTo>
                  <a:lnTo>
                    <a:pt x="49686" y="20643"/>
                  </a:lnTo>
                  <a:cubicBezTo>
                    <a:pt x="53304" y="9242"/>
                    <a:pt x="66562" y="0"/>
                    <a:pt x="79297" y="0"/>
                  </a:cubicBezTo>
                  <a:close/>
                </a:path>
              </a:pathLst>
            </a:custGeom>
            <a:solidFill>
              <a:schemeClr val="accent4"/>
            </a:solidFill>
            <a:ln cap="flat" cmpd="sng" w="156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43" name="Google Shape;343;p3"/>
          <p:cNvSpPr txBox="1"/>
          <p:nvPr/>
        </p:nvSpPr>
        <p:spPr>
          <a:xfrm rot="5400000">
            <a:off x="-602550" y="618615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dk1"/>
                </a:solidFill>
                <a:latin typeface="Barlow Condensed"/>
                <a:ea typeface="Barlow Condensed"/>
                <a:cs typeface="Barlow Condensed"/>
                <a:sym typeface="Barlow Condensed"/>
              </a:rPr>
              <a:t>SLIDESMANIA.COM</a:t>
            </a:r>
            <a:endParaRPr b="0" i="0" sz="12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ther">
  <p:cSld name="CUSTOM_18_1">
    <p:spTree>
      <p:nvGrpSpPr>
        <p:cNvPr id="344" name="Shape 344"/>
        <p:cNvGrpSpPr/>
        <p:nvPr/>
      </p:nvGrpSpPr>
      <p:grpSpPr>
        <a:xfrm>
          <a:off x="0" y="0"/>
          <a:ext cx="0" cy="0"/>
          <a:chOff x="0" y="0"/>
          <a:chExt cx="0" cy="0"/>
        </a:xfrm>
      </p:grpSpPr>
      <p:grpSp>
        <p:nvGrpSpPr>
          <p:cNvPr id="345" name="Google Shape;345;p4"/>
          <p:cNvGrpSpPr/>
          <p:nvPr/>
        </p:nvGrpSpPr>
        <p:grpSpPr>
          <a:xfrm>
            <a:off x="13988" y="503843"/>
            <a:ext cx="12162383" cy="6354140"/>
            <a:chOff x="3238036" y="2375353"/>
            <a:chExt cx="6586366" cy="3440994"/>
          </a:xfrm>
        </p:grpSpPr>
        <p:sp>
          <p:nvSpPr>
            <p:cNvPr id="346" name="Google Shape;346;p4"/>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7" name="Google Shape;347;p4"/>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48" name="Google Shape;348;p4"/>
          <p:cNvSpPr/>
          <p:nvPr/>
        </p:nvSpPr>
        <p:spPr>
          <a:xfrm>
            <a:off x="86079" y="1099033"/>
            <a:ext cx="3286126" cy="5582353"/>
          </a:xfrm>
          <a:custGeom>
            <a:rect b="b" l="l" r="r" t="t"/>
            <a:pathLst>
              <a:path extrusionOk="0" h="3023044" w="1779555">
                <a:moveTo>
                  <a:pt x="0" y="0"/>
                </a:moveTo>
                <a:lnTo>
                  <a:pt x="1779556" y="0"/>
                </a:lnTo>
                <a:lnTo>
                  <a:pt x="1779556" y="3023045"/>
                </a:lnTo>
                <a:lnTo>
                  <a:pt x="0" y="3023045"/>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9" name="Google Shape;349;p4"/>
          <p:cNvSpPr txBox="1"/>
          <p:nvPr/>
        </p:nvSpPr>
        <p:spPr>
          <a:xfrm>
            <a:off x="2003599" y="4981294"/>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Contrib.</a:t>
            </a:r>
            <a:endParaRPr b="0" i="0" sz="1800" u="none" cap="none" strike="noStrike">
              <a:solidFill>
                <a:srgbClr val="000000"/>
              </a:solidFill>
              <a:latin typeface="Tahoma"/>
              <a:ea typeface="Tahoma"/>
              <a:cs typeface="Tahoma"/>
              <a:sym typeface="Tahoma"/>
            </a:endParaRPr>
          </a:p>
        </p:txBody>
      </p:sp>
      <p:sp>
        <p:nvSpPr>
          <p:cNvPr id="350" name="Google Shape;350;p4"/>
          <p:cNvSpPr/>
          <p:nvPr/>
        </p:nvSpPr>
        <p:spPr>
          <a:xfrm>
            <a:off x="0" y="13996"/>
            <a:ext cx="12192000" cy="48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1" name="Google Shape;351;p4"/>
          <p:cNvSpPr/>
          <p:nvPr/>
        </p:nvSpPr>
        <p:spPr>
          <a:xfrm>
            <a:off x="3494448" y="1063339"/>
            <a:ext cx="8558742" cy="5595721"/>
          </a:xfrm>
          <a:custGeom>
            <a:rect b="b" l="l" r="r" t="t"/>
            <a:pathLst>
              <a:path extrusionOk="0" h="3030283" w="4634865">
                <a:moveTo>
                  <a:pt x="0" y="0"/>
                </a:moveTo>
                <a:lnTo>
                  <a:pt x="4634865" y="0"/>
                </a:lnTo>
                <a:lnTo>
                  <a:pt x="4634865" y="3030284"/>
                </a:lnTo>
                <a:lnTo>
                  <a:pt x="0" y="3030284"/>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2" name="Google Shape;352;p4"/>
          <p:cNvSpPr/>
          <p:nvPr/>
        </p:nvSpPr>
        <p:spPr>
          <a:xfrm>
            <a:off x="1461351" y="641387"/>
            <a:ext cx="10623850" cy="343176"/>
          </a:xfrm>
          <a:custGeom>
            <a:rect b="b" l="l" r="r" t="t"/>
            <a:pathLst>
              <a:path extrusionOk="0" h="185842" w="5753195">
                <a:moveTo>
                  <a:pt x="5753196" y="0"/>
                </a:moveTo>
                <a:lnTo>
                  <a:pt x="5753196" y="185842"/>
                </a:lnTo>
                <a:lnTo>
                  <a:pt x="0" y="185842"/>
                </a:lnTo>
                <a:lnTo>
                  <a:pt x="0" y="0"/>
                </a:lnTo>
                <a:lnTo>
                  <a:pt x="5753196" y="0"/>
                </a:lnTo>
                <a:close/>
              </a:path>
            </a:pathLst>
          </a:custGeom>
          <a:solidFill>
            <a:srgbClr val="FFFFFF"/>
          </a:solidFill>
          <a:ln cap="flat" cmpd="sng" w="9525">
            <a:solidFill>
              <a:srgbClr val="86858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3" name="Google Shape;353;p4"/>
          <p:cNvSpPr/>
          <p:nvPr/>
        </p:nvSpPr>
        <p:spPr>
          <a:xfrm>
            <a:off x="3486005" y="1091821"/>
            <a:ext cx="8574043" cy="5591499"/>
          </a:xfrm>
          <a:custGeom>
            <a:rect b="b" l="l" r="r" t="t"/>
            <a:pathLst>
              <a:path extrusionOk="0" h="3027997" w="4643151">
                <a:moveTo>
                  <a:pt x="0" y="3027998"/>
                </a:moveTo>
                <a:lnTo>
                  <a:pt x="0" y="1976914"/>
                </a:lnTo>
                <a:lnTo>
                  <a:pt x="0" y="922211"/>
                </a:lnTo>
                <a:lnTo>
                  <a:pt x="0" y="394811"/>
                </a:lnTo>
                <a:lnTo>
                  <a:pt x="0" y="0"/>
                </a:lnTo>
                <a:lnTo>
                  <a:pt x="4643152" y="572"/>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a:off x="3470881" y="1105013"/>
            <a:ext cx="8627690" cy="5633184"/>
          </a:xfrm>
          <a:custGeom>
            <a:rect b="b" l="l" r="r" t="t"/>
            <a:pathLst>
              <a:path extrusionOk="0" h="3050571" w="4672203">
                <a:moveTo>
                  <a:pt x="0" y="3050572"/>
                </a:moveTo>
                <a:lnTo>
                  <a:pt x="1707833" y="3050572"/>
                </a:lnTo>
                <a:lnTo>
                  <a:pt x="2578799" y="3050572"/>
                </a:lnTo>
                <a:lnTo>
                  <a:pt x="3014377" y="3050572"/>
                </a:lnTo>
                <a:lnTo>
                  <a:pt x="4672203" y="3050572"/>
                </a:lnTo>
                <a:lnTo>
                  <a:pt x="4670107"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a:off x="11872905" y="792758"/>
            <a:ext cx="78623" cy="66045"/>
          </a:xfrm>
          <a:custGeom>
            <a:rect b="b" l="l" r="r" t="t"/>
            <a:pathLst>
              <a:path extrusionOk="0" h="35766" w="42577">
                <a:moveTo>
                  <a:pt x="0" y="257"/>
                </a:moveTo>
                <a:lnTo>
                  <a:pt x="42577" y="0"/>
                </a:lnTo>
                <a:lnTo>
                  <a:pt x="22860" y="35766"/>
                </a:lnTo>
                <a:lnTo>
                  <a:pt x="0" y="257"/>
                </a:lnTo>
                <a:close/>
              </a:path>
            </a:pathLst>
          </a:custGeom>
          <a:solidFill>
            <a:srgbClr val="000000"/>
          </a:solidFill>
          <a:ln cap="flat" cmpd="sng" w="10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6" name="Google Shape;356;p4"/>
          <p:cNvSpPr/>
          <p:nvPr/>
        </p:nvSpPr>
        <p:spPr>
          <a:xfrm>
            <a:off x="11778981" y="699625"/>
            <a:ext cx="248002" cy="240052"/>
          </a:xfrm>
          <a:custGeom>
            <a:rect b="b" l="l" r="r" t="t"/>
            <a:pathLst>
              <a:path extrusionOk="0" h="129997" w="134302">
                <a:moveTo>
                  <a:pt x="111243" y="0"/>
                </a:moveTo>
                <a:cubicBezTo>
                  <a:pt x="123979" y="0"/>
                  <a:pt x="134303" y="0"/>
                  <a:pt x="134303" y="0"/>
                </a:cubicBezTo>
                <a:lnTo>
                  <a:pt x="134303" y="129997"/>
                </a:lnTo>
                <a:cubicBezTo>
                  <a:pt x="134303" y="129997"/>
                  <a:pt x="123979" y="129997"/>
                  <a:pt x="111243" y="129997"/>
                </a:cubicBezTo>
                <a:lnTo>
                  <a:pt x="23059" y="129997"/>
                </a:lnTo>
                <a:cubicBezTo>
                  <a:pt x="10324" y="129997"/>
                  <a:pt x="0" y="129997"/>
                  <a:pt x="0" y="129997"/>
                </a:cubicBezTo>
                <a:lnTo>
                  <a:pt x="0" y="0"/>
                </a:lnTo>
                <a:cubicBezTo>
                  <a:pt x="0" y="0"/>
                  <a:pt x="10324" y="0"/>
                  <a:pt x="23059" y="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a:off x="11821017" y="746394"/>
            <a:ext cx="184507" cy="170118"/>
          </a:xfrm>
          <a:custGeom>
            <a:rect b="b" l="l" r="r" t="t"/>
            <a:pathLst>
              <a:path extrusionOk="0" h="92125" w="99917">
                <a:moveTo>
                  <a:pt x="99917" y="0"/>
                </a:moveTo>
                <a:lnTo>
                  <a:pt x="99917" y="92126"/>
                </a:lnTo>
                <a:lnTo>
                  <a:pt x="0" y="91573"/>
                </a:lnTo>
              </a:path>
            </a:pathLst>
          </a:custGeom>
          <a:noFill/>
          <a:ln cap="flat" cmpd="sng" w="123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8" name="Google Shape;358;p4"/>
          <p:cNvSpPr/>
          <p:nvPr/>
        </p:nvSpPr>
        <p:spPr>
          <a:xfrm>
            <a:off x="11805538" y="724619"/>
            <a:ext cx="210714" cy="196362"/>
          </a:xfrm>
          <a:custGeom>
            <a:rect b="b" l="l" r="r" t="t"/>
            <a:pathLst>
              <a:path extrusionOk="0" h="106337" w="114109">
                <a:moveTo>
                  <a:pt x="0" y="106337"/>
                </a:moveTo>
                <a:lnTo>
                  <a:pt x="0" y="0"/>
                </a:lnTo>
                <a:lnTo>
                  <a:pt x="114110" y="552"/>
                </a:lnTo>
              </a:path>
            </a:pathLst>
          </a:custGeom>
          <a:noFill/>
          <a:ln cap="flat" cmpd="sng" w="123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59" name="Google Shape;359;p4"/>
          <p:cNvGrpSpPr/>
          <p:nvPr/>
        </p:nvGrpSpPr>
        <p:grpSpPr>
          <a:xfrm>
            <a:off x="3005949" y="1622703"/>
            <a:ext cx="322402" cy="5017803"/>
            <a:chOff x="4858290" y="2981256"/>
            <a:chExt cx="174592" cy="2717320"/>
          </a:xfrm>
        </p:grpSpPr>
        <p:sp>
          <p:nvSpPr>
            <p:cNvPr id="360" name="Google Shape;360;p4"/>
            <p:cNvSpPr/>
            <p:nvPr/>
          </p:nvSpPr>
          <p:spPr>
            <a:xfrm flipH="1">
              <a:off x="4858290" y="2981256"/>
              <a:ext cx="174592" cy="2717320"/>
            </a:xfrm>
            <a:custGeom>
              <a:rect b="b" l="l" r="r" t="t"/>
              <a:pathLst>
                <a:path extrusionOk="0" h="2717320" w="174592">
                  <a:moveTo>
                    <a:pt x="438" y="-290"/>
                  </a:moveTo>
                  <a:lnTo>
                    <a:pt x="175030" y="-290"/>
                  </a:lnTo>
                  <a:lnTo>
                    <a:pt x="175030" y="2717031"/>
                  </a:lnTo>
                  <a:lnTo>
                    <a:pt x="438" y="2717031"/>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1" name="Google Shape;361;p4"/>
            <p:cNvSpPr/>
            <p:nvPr/>
          </p:nvSpPr>
          <p:spPr>
            <a:xfrm>
              <a:off x="4874729" y="2994207"/>
              <a:ext cx="136969" cy="2689861"/>
            </a:xfrm>
            <a:custGeom>
              <a:rect b="b" l="l" r="r" t="t"/>
              <a:pathLst>
                <a:path extrusionOk="0" h="2689861" w="136969">
                  <a:moveTo>
                    <a:pt x="-40" y="2689572"/>
                  </a:moveTo>
                  <a:lnTo>
                    <a:pt x="-40" y="-290"/>
                  </a:lnTo>
                  <a:lnTo>
                    <a:pt x="136929" y="-290"/>
                  </a:lnTo>
                </a:path>
              </a:pathLst>
            </a:custGeom>
            <a:noFill/>
            <a:ln cap="flat" cmpd="sng" w="153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62" name="Google Shape;362;p4"/>
          <p:cNvSpPr/>
          <p:nvPr/>
        </p:nvSpPr>
        <p:spPr>
          <a:xfrm>
            <a:off x="1187371" y="3729799"/>
            <a:ext cx="17589" cy="2290068"/>
          </a:xfrm>
          <a:custGeom>
            <a:rect b="b" l="l" r="r" t="t"/>
            <a:pathLst>
              <a:path extrusionOk="0" h="1240154" w="9525">
                <a:moveTo>
                  <a:pt x="0" y="0"/>
                </a:moveTo>
                <a:lnTo>
                  <a:pt x="0" y="1240155"/>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63" name="Google Shape;363;p4"/>
          <p:cNvGrpSpPr/>
          <p:nvPr/>
        </p:nvGrpSpPr>
        <p:grpSpPr>
          <a:xfrm>
            <a:off x="440634" y="1867295"/>
            <a:ext cx="592711" cy="495452"/>
            <a:chOff x="3469080" y="3113711"/>
            <a:chExt cx="320974" cy="268305"/>
          </a:xfrm>
        </p:grpSpPr>
        <p:sp>
          <p:nvSpPr>
            <p:cNvPr id="364" name="Google Shape;364;p4"/>
            <p:cNvSpPr/>
            <p:nvPr/>
          </p:nvSpPr>
          <p:spPr>
            <a:xfrm>
              <a:off x="3492285" y="3172954"/>
              <a:ext cx="297769" cy="209062"/>
            </a:xfrm>
            <a:custGeom>
              <a:rect b="b" l="l" r="r" t="t"/>
              <a:pathLst>
                <a:path extrusionOk="0" h="209062" w="297769">
                  <a:moveTo>
                    <a:pt x="-324" y="208933"/>
                  </a:moveTo>
                  <a:lnTo>
                    <a:pt x="282450" y="208933"/>
                  </a:lnTo>
                  <a:lnTo>
                    <a:pt x="297446" y="194229"/>
                  </a:lnTo>
                  <a:lnTo>
                    <a:pt x="295304" y="-129"/>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a:off x="3469080" y="3113711"/>
              <a:ext cx="312084" cy="258917"/>
            </a:xfrm>
            <a:custGeom>
              <a:rect b="b" l="l" r="r" t="t"/>
              <a:pathLst>
                <a:path extrusionOk="0" h="258917" w="312084">
                  <a:moveTo>
                    <a:pt x="10107" y="27671"/>
                  </a:moveTo>
                  <a:lnTo>
                    <a:pt x="43117" y="-81"/>
                  </a:lnTo>
                  <a:lnTo>
                    <a:pt x="119555" y="-81"/>
                  </a:lnTo>
                  <a:lnTo>
                    <a:pt x="156071" y="35558"/>
                  </a:lnTo>
                  <a:lnTo>
                    <a:pt x="298529" y="35558"/>
                  </a:lnTo>
                  <a:lnTo>
                    <a:pt x="308948" y="46853"/>
                  </a:lnTo>
                  <a:lnTo>
                    <a:pt x="311772" y="247444"/>
                  </a:lnTo>
                  <a:lnTo>
                    <a:pt x="300282" y="258837"/>
                  </a:lnTo>
                  <a:lnTo>
                    <a:pt x="8354" y="257960"/>
                  </a:lnTo>
                  <a:lnTo>
                    <a:pt x="-312" y="248418"/>
                  </a:lnTo>
                  <a:lnTo>
                    <a:pt x="-312" y="35558"/>
                  </a:lnTo>
                  <a:lnTo>
                    <a:pt x="10107" y="27671"/>
                  </a:lnTo>
                  <a:close/>
                </a:path>
              </a:pathLst>
            </a:custGeom>
            <a:solidFill>
              <a:schemeClr val="accent2"/>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a:off x="3492158" y="3170675"/>
              <a:ext cx="265149" cy="176441"/>
            </a:xfrm>
            <a:custGeom>
              <a:rect b="b" l="l" r="r" t="t"/>
              <a:pathLst>
                <a:path extrusionOk="0" h="176441" w="265149">
                  <a:moveTo>
                    <a:pt x="-312" y="176361"/>
                  </a:moveTo>
                  <a:lnTo>
                    <a:pt x="-312" y="-81"/>
                  </a:lnTo>
                  <a:lnTo>
                    <a:pt x="264837" y="-8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a:off x="3521468" y="3135815"/>
              <a:ext cx="59203" cy="9525"/>
            </a:xfrm>
            <a:custGeom>
              <a:rect b="b" l="l" r="r" t="t"/>
              <a:pathLst>
                <a:path extrusionOk="0" h="9525" w="59203">
                  <a:moveTo>
                    <a:pt x="-312" y="-81"/>
                  </a:moveTo>
                  <a:lnTo>
                    <a:pt x="58891" y="-8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68" name="Google Shape;368;p4"/>
          <p:cNvSpPr/>
          <p:nvPr/>
        </p:nvSpPr>
        <p:spPr>
          <a:xfrm>
            <a:off x="173935" y="2092628"/>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a:off x="207459" y="2155595"/>
            <a:ext cx="68825" cy="17589"/>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0" name="Google Shape;370;p4"/>
          <p:cNvSpPr/>
          <p:nvPr/>
        </p:nvSpPr>
        <p:spPr>
          <a:xfrm>
            <a:off x="713755" y="2341686"/>
            <a:ext cx="17589" cy="1267453"/>
          </a:xfrm>
          <a:custGeom>
            <a:rect b="b" l="l" r="r" t="t"/>
            <a:pathLst>
              <a:path extrusionOk="0" h="686371" w="9525">
                <a:moveTo>
                  <a:pt x="0" y="0"/>
                </a:moveTo>
                <a:lnTo>
                  <a:pt x="0" y="686372"/>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a:off x="704379" y="2824149"/>
            <a:ext cx="251256" cy="17589"/>
          </a:xfrm>
          <a:custGeom>
            <a:rect b="b" l="l" r="r" t="t"/>
            <a:pathLst>
              <a:path extrusionOk="0" h="9525" w="136064">
                <a:moveTo>
                  <a:pt x="0" y="0"/>
                </a:moveTo>
                <a:lnTo>
                  <a:pt x="136065"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72" name="Google Shape;372;p4"/>
          <p:cNvGrpSpPr/>
          <p:nvPr/>
        </p:nvGrpSpPr>
        <p:grpSpPr>
          <a:xfrm>
            <a:off x="887919" y="2569514"/>
            <a:ext cx="592710" cy="495451"/>
            <a:chOff x="3711301" y="3493988"/>
            <a:chExt cx="320974" cy="268304"/>
          </a:xfrm>
        </p:grpSpPr>
        <p:sp>
          <p:nvSpPr>
            <p:cNvPr id="373" name="Google Shape;373;p4"/>
            <p:cNvSpPr/>
            <p:nvPr/>
          </p:nvSpPr>
          <p:spPr>
            <a:xfrm>
              <a:off x="3734506" y="3553230"/>
              <a:ext cx="297769" cy="209062"/>
            </a:xfrm>
            <a:custGeom>
              <a:rect b="b" l="l" r="r" t="t"/>
              <a:pathLst>
                <a:path extrusionOk="0" h="209062" w="297769">
                  <a:moveTo>
                    <a:pt x="-299" y="208973"/>
                  </a:moveTo>
                  <a:lnTo>
                    <a:pt x="282476" y="208973"/>
                  </a:lnTo>
                  <a:lnTo>
                    <a:pt x="297471" y="194269"/>
                  </a:lnTo>
                  <a:lnTo>
                    <a:pt x="295329" y="-89"/>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a:off x="3711301" y="3493988"/>
              <a:ext cx="312084" cy="258917"/>
            </a:xfrm>
            <a:custGeom>
              <a:rect b="b" l="l" r="r" t="t"/>
              <a:pathLst>
                <a:path extrusionOk="0" h="258917" w="312084">
                  <a:moveTo>
                    <a:pt x="10132" y="27711"/>
                  </a:moveTo>
                  <a:lnTo>
                    <a:pt x="43142" y="-41"/>
                  </a:lnTo>
                  <a:lnTo>
                    <a:pt x="119581" y="-41"/>
                  </a:lnTo>
                  <a:lnTo>
                    <a:pt x="156096" y="35598"/>
                  </a:lnTo>
                  <a:lnTo>
                    <a:pt x="298554" y="35598"/>
                  </a:lnTo>
                  <a:lnTo>
                    <a:pt x="308973" y="46893"/>
                  </a:lnTo>
                  <a:lnTo>
                    <a:pt x="311797" y="247484"/>
                  </a:lnTo>
                  <a:lnTo>
                    <a:pt x="300307" y="258877"/>
                  </a:lnTo>
                  <a:lnTo>
                    <a:pt x="8380" y="258000"/>
                  </a:lnTo>
                  <a:lnTo>
                    <a:pt x="-287" y="248458"/>
                  </a:lnTo>
                  <a:lnTo>
                    <a:pt x="-287" y="35598"/>
                  </a:lnTo>
                  <a:lnTo>
                    <a:pt x="10132" y="27711"/>
                  </a:lnTo>
                  <a:close/>
                </a:path>
              </a:pathLst>
            </a:custGeom>
            <a:solidFill>
              <a:schemeClr val="accent3"/>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a:off x="3734379" y="3550951"/>
              <a:ext cx="265149" cy="176441"/>
            </a:xfrm>
            <a:custGeom>
              <a:rect b="b" l="l" r="r" t="t"/>
              <a:pathLst>
                <a:path extrusionOk="0" h="176441" w="265149">
                  <a:moveTo>
                    <a:pt x="-287" y="176401"/>
                  </a:moveTo>
                  <a:lnTo>
                    <a:pt x="-287" y="-41"/>
                  </a:lnTo>
                  <a:lnTo>
                    <a:pt x="264863" y="-4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6" name="Google Shape;376;p4"/>
            <p:cNvSpPr/>
            <p:nvPr/>
          </p:nvSpPr>
          <p:spPr>
            <a:xfrm>
              <a:off x="3763688" y="3516091"/>
              <a:ext cx="59203" cy="9525"/>
            </a:xfrm>
            <a:custGeom>
              <a:rect b="b" l="l" r="r" t="t"/>
              <a:pathLst>
                <a:path extrusionOk="0" h="9525" w="59203">
                  <a:moveTo>
                    <a:pt x="-287" y="-41"/>
                  </a:moveTo>
                  <a:lnTo>
                    <a:pt x="58917" y="-4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77" name="Google Shape;377;p4"/>
          <p:cNvSpPr/>
          <p:nvPr/>
        </p:nvSpPr>
        <p:spPr>
          <a:xfrm>
            <a:off x="704379" y="3613185"/>
            <a:ext cx="251256" cy="17589"/>
          </a:xfrm>
          <a:custGeom>
            <a:rect b="b" l="l" r="r" t="t"/>
            <a:pathLst>
              <a:path extrusionOk="0" h="9525" w="136064">
                <a:moveTo>
                  <a:pt x="0" y="0"/>
                </a:moveTo>
                <a:lnTo>
                  <a:pt x="136065"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78" name="Google Shape;378;p4"/>
          <p:cNvGrpSpPr/>
          <p:nvPr/>
        </p:nvGrpSpPr>
        <p:grpSpPr>
          <a:xfrm>
            <a:off x="887919" y="3358457"/>
            <a:ext cx="592710" cy="495451"/>
            <a:chOff x="3711301" y="3921229"/>
            <a:chExt cx="320974" cy="268304"/>
          </a:xfrm>
        </p:grpSpPr>
        <p:sp>
          <p:nvSpPr>
            <p:cNvPr id="379" name="Google Shape;379;p4"/>
            <p:cNvSpPr/>
            <p:nvPr/>
          </p:nvSpPr>
          <p:spPr>
            <a:xfrm>
              <a:off x="3734506" y="3980471"/>
              <a:ext cx="297769" cy="209062"/>
            </a:xfrm>
            <a:custGeom>
              <a:rect b="b" l="l" r="r" t="t"/>
              <a:pathLst>
                <a:path extrusionOk="0" h="209062" w="297769">
                  <a:moveTo>
                    <a:pt x="-299" y="209018"/>
                  </a:moveTo>
                  <a:lnTo>
                    <a:pt x="282476" y="209018"/>
                  </a:lnTo>
                  <a:lnTo>
                    <a:pt x="297471" y="194314"/>
                  </a:lnTo>
                  <a:lnTo>
                    <a:pt x="295329"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0" name="Google Shape;380;p4"/>
            <p:cNvSpPr/>
            <p:nvPr/>
          </p:nvSpPr>
          <p:spPr>
            <a:xfrm>
              <a:off x="3711301" y="3921229"/>
              <a:ext cx="312084" cy="258917"/>
            </a:xfrm>
            <a:custGeom>
              <a:rect b="b" l="l" r="r" t="t"/>
              <a:pathLst>
                <a:path extrusionOk="0" h="258917" w="312084">
                  <a:moveTo>
                    <a:pt x="10132" y="27755"/>
                  </a:moveTo>
                  <a:lnTo>
                    <a:pt x="43142" y="4"/>
                  </a:lnTo>
                  <a:lnTo>
                    <a:pt x="119581" y="4"/>
                  </a:lnTo>
                  <a:lnTo>
                    <a:pt x="156096" y="35643"/>
                  </a:lnTo>
                  <a:lnTo>
                    <a:pt x="298554" y="35643"/>
                  </a:lnTo>
                  <a:lnTo>
                    <a:pt x="308973" y="46938"/>
                  </a:lnTo>
                  <a:lnTo>
                    <a:pt x="311797" y="247529"/>
                  </a:lnTo>
                  <a:lnTo>
                    <a:pt x="300307" y="258922"/>
                  </a:lnTo>
                  <a:lnTo>
                    <a:pt x="8380" y="258045"/>
                  </a:lnTo>
                  <a:lnTo>
                    <a:pt x="-287" y="248502"/>
                  </a:lnTo>
                  <a:lnTo>
                    <a:pt x="-287" y="35643"/>
                  </a:lnTo>
                  <a:lnTo>
                    <a:pt x="10132" y="27755"/>
                  </a:lnTo>
                  <a:close/>
                </a:path>
              </a:pathLst>
            </a:custGeom>
            <a:solidFill>
              <a:schemeClr val="accent4"/>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1" name="Google Shape;381;p4"/>
            <p:cNvSpPr/>
            <p:nvPr/>
          </p:nvSpPr>
          <p:spPr>
            <a:xfrm>
              <a:off x="3734379" y="3978192"/>
              <a:ext cx="265149" cy="176441"/>
            </a:xfrm>
            <a:custGeom>
              <a:rect b="b" l="l" r="r" t="t"/>
              <a:pathLst>
                <a:path extrusionOk="0" h="176441" w="265149">
                  <a:moveTo>
                    <a:pt x="-287" y="176446"/>
                  </a:moveTo>
                  <a:lnTo>
                    <a:pt x="-287" y="4"/>
                  </a:lnTo>
                  <a:lnTo>
                    <a:pt x="264863" y="4"/>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2" name="Google Shape;382;p4"/>
            <p:cNvSpPr/>
            <p:nvPr/>
          </p:nvSpPr>
          <p:spPr>
            <a:xfrm>
              <a:off x="3763688" y="3943333"/>
              <a:ext cx="59203" cy="9525"/>
            </a:xfrm>
            <a:custGeom>
              <a:rect b="b" l="l" r="r" t="t"/>
              <a:pathLst>
                <a:path extrusionOk="0" h="9525" w="59203">
                  <a:moveTo>
                    <a:pt x="-287" y="3"/>
                  </a:moveTo>
                  <a:lnTo>
                    <a:pt x="58917" y="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83" name="Google Shape;383;p4"/>
          <p:cNvSpPr/>
          <p:nvPr/>
        </p:nvSpPr>
        <p:spPr>
          <a:xfrm>
            <a:off x="1186156" y="4342946"/>
            <a:ext cx="251274" cy="17589"/>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84" name="Google Shape;384;p4"/>
          <p:cNvGrpSpPr/>
          <p:nvPr/>
        </p:nvGrpSpPr>
        <p:grpSpPr>
          <a:xfrm>
            <a:off x="1369678" y="4088312"/>
            <a:ext cx="592709" cy="495452"/>
            <a:chOff x="3972191" y="4316471"/>
            <a:chExt cx="320973" cy="268305"/>
          </a:xfrm>
        </p:grpSpPr>
        <p:sp>
          <p:nvSpPr>
            <p:cNvPr id="385" name="Google Shape;385;p4"/>
            <p:cNvSpPr/>
            <p:nvPr/>
          </p:nvSpPr>
          <p:spPr>
            <a:xfrm>
              <a:off x="3995395" y="4375714"/>
              <a:ext cx="297769" cy="209062"/>
            </a:xfrm>
            <a:custGeom>
              <a:rect b="b" l="l" r="r" t="t"/>
              <a:pathLst>
                <a:path extrusionOk="0" h="209062" w="297769">
                  <a:moveTo>
                    <a:pt x="-271" y="209059"/>
                  </a:moveTo>
                  <a:lnTo>
                    <a:pt x="282503" y="209059"/>
                  </a:lnTo>
                  <a:lnTo>
                    <a:pt x="297499" y="194355"/>
                  </a:lnTo>
                  <a:lnTo>
                    <a:pt x="295356" y="-3"/>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3972191" y="4316471"/>
              <a:ext cx="312084" cy="258917"/>
            </a:xfrm>
            <a:custGeom>
              <a:rect b="b" l="l" r="r" t="t"/>
              <a:pathLst>
                <a:path extrusionOk="0" h="258917" w="312084">
                  <a:moveTo>
                    <a:pt x="10160" y="27797"/>
                  </a:moveTo>
                  <a:lnTo>
                    <a:pt x="43170" y="45"/>
                  </a:lnTo>
                  <a:lnTo>
                    <a:pt x="119608" y="45"/>
                  </a:lnTo>
                  <a:lnTo>
                    <a:pt x="156124" y="35684"/>
                  </a:lnTo>
                  <a:lnTo>
                    <a:pt x="298582" y="35684"/>
                  </a:lnTo>
                  <a:lnTo>
                    <a:pt x="309001" y="46980"/>
                  </a:lnTo>
                  <a:lnTo>
                    <a:pt x="311825" y="247570"/>
                  </a:lnTo>
                  <a:lnTo>
                    <a:pt x="300335" y="258963"/>
                  </a:lnTo>
                  <a:lnTo>
                    <a:pt x="8407" y="258087"/>
                  </a:lnTo>
                  <a:lnTo>
                    <a:pt x="-259" y="248544"/>
                  </a:lnTo>
                  <a:lnTo>
                    <a:pt x="-259" y="35684"/>
                  </a:lnTo>
                  <a:lnTo>
                    <a:pt x="10160" y="27797"/>
                  </a:lnTo>
                  <a:close/>
                </a:path>
              </a:pathLst>
            </a:custGeom>
            <a:solidFill>
              <a:schemeClr val="accent5"/>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7" name="Google Shape;387;p4"/>
            <p:cNvSpPr/>
            <p:nvPr/>
          </p:nvSpPr>
          <p:spPr>
            <a:xfrm>
              <a:off x="3995269" y="4373435"/>
              <a:ext cx="265149" cy="176441"/>
            </a:xfrm>
            <a:custGeom>
              <a:rect b="b" l="l" r="r" t="t"/>
              <a:pathLst>
                <a:path extrusionOk="0" h="176441" w="265149">
                  <a:moveTo>
                    <a:pt x="-259" y="176487"/>
                  </a:moveTo>
                  <a:lnTo>
                    <a:pt x="-259" y="45"/>
                  </a:lnTo>
                  <a:lnTo>
                    <a:pt x="264890"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8" name="Google Shape;388;p4"/>
            <p:cNvSpPr/>
            <p:nvPr/>
          </p:nvSpPr>
          <p:spPr>
            <a:xfrm>
              <a:off x="4024578" y="4338575"/>
              <a:ext cx="59203" cy="9525"/>
            </a:xfrm>
            <a:custGeom>
              <a:rect b="b" l="l" r="r" t="t"/>
              <a:pathLst>
                <a:path extrusionOk="0" h="9525" w="59203">
                  <a:moveTo>
                    <a:pt x="-260" y="45"/>
                  </a:moveTo>
                  <a:lnTo>
                    <a:pt x="58944"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89" name="Google Shape;389;p4"/>
          <p:cNvSpPr/>
          <p:nvPr/>
        </p:nvSpPr>
        <p:spPr>
          <a:xfrm>
            <a:off x="1186156" y="5184047"/>
            <a:ext cx="251274" cy="17589"/>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90" name="Google Shape;390;p4"/>
          <p:cNvGrpSpPr/>
          <p:nvPr/>
        </p:nvGrpSpPr>
        <p:grpSpPr>
          <a:xfrm>
            <a:off x="1432791" y="5810164"/>
            <a:ext cx="592709" cy="495451"/>
            <a:chOff x="3972191" y="4771938"/>
            <a:chExt cx="320973" cy="268304"/>
          </a:xfrm>
        </p:grpSpPr>
        <p:sp>
          <p:nvSpPr>
            <p:cNvPr id="391" name="Google Shape;391;p4"/>
            <p:cNvSpPr/>
            <p:nvPr/>
          </p:nvSpPr>
          <p:spPr>
            <a:xfrm>
              <a:off x="3995395" y="4831180"/>
              <a:ext cx="297769" cy="209062"/>
            </a:xfrm>
            <a:custGeom>
              <a:rect b="b" l="l" r="r" t="t"/>
              <a:pathLst>
                <a:path extrusionOk="0" h="209062" w="297769">
                  <a:moveTo>
                    <a:pt x="-271" y="209107"/>
                  </a:moveTo>
                  <a:lnTo>
                    <a:pt x="282503" y="209107"/>
                  </a:lnTo>
                  <a:lnTo>
                    <a:pt x="297499" y="194403"/>
                  </a:lnTo>
                  <a:lnTo>
                    <a:pt x="295356"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2" name="Google Shape;392;p4"/>
            <p:cNvSpPr/>
            <p:nvPr/>
          </p:nvSpPr>
          <p:spPr>
            <a:xfrm>
              <a:off x="3972191" y="4771938"/>
              <a:ext cx="312084" cy="258917"/>
            </a:xfrm>
            <a:custGeom>
              <a:rect b="b" l="l" r="r" t="t"/>
              <a:pathLst>
                <a:path extrusionOk="0" h="258917" w="312084">
                  <a:moveTo>
                    <a:pt x="10160" y="27845"/>
                  </a:moveTo>
                  <a:lnTo>
                    <a:pt x="43170" y="93"/>
                  </a:lnTo>
                  <a:lnTo>
                    <a:pt x="119608" y="93"/>
                  </a:lnTo>
                  <a:lnTo>
                    <a:pt x="156124" y="35732"/>
                  </a:lnTo>
                  <a:lnTo>
                    <a:pt x="298582" y="35732"/>
                  </a:lnTo>
                  <a:lnTo>
                    <a:pt x="309001" y="47027"/>
                  </a:lnTo>
                  <a:lnTo>
                    <a:pt x="311825" y="247618"/>
                  </a:lnTo>
                  <a:lnTo>
                    <a:pt x="300335" y="259011"/>
                  </a:lnTo>
                  <a:lnTo>
                    <a:pt x="8407" y="258134"/>
                  </a:lnTo>
                  <a:lnTo>
                    <a:pt x="-259" y="248592"/>
                  </a:lnTo>
                  <a:lnTo>
                    <a:pt x="-259" y="35732"/>
                  </a:lnTo>
                  <a:lnTo>
                    <a:pt x="10160" y="27845"/>
                  </a:lnTo>
                  <a:close/>
                </a:path>
              </a:pathLst>
            </a:custGeom>
            <a:solidFill>
              <a:schemeClr val="accent4"/>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3" name="Google Shape;393;p4"/>
            <p:cNvSpPr/>
            <p:nvPr/>
          </p:nvSpPr>
          <p:spPr>
            <a:xfrm>
              <a:off x="3995269" y="4828902"/>
              <a:ext cx="265149" cy="176441"/>
            </a:xfrm>
            <a:custGeom>
              <a:rect b="b" l="l" r="r" t="t"/>
              <a:pathLst>
                <a:path extrusionOk="0" h="176441" w="265149">
                  <a:moveTo>
                    <a:pt x="-259" y="176535"/>
                  </a:moveTo>
                  <a:lnTo>
                    <a:pt x="-259" y="93"/>
                  </a:lnTo>
                  <a:lnTo>
                    <a:pt x="264890"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4" name="Google Shape;394;p4"/>
            <p:cNvSpPr/>
            <p:nvPr/>
          </p:nvSpPr>
          <p:spPr>
            <a:xfrm>
              <a:off x="4024578" y="4794042"/>
              <a:ext cx="59203" cy="9525"/>
            </a:xfrm>
            <a:custGeom>
              <a:rect b="b" l="l" r="r" t="t"/>
              <a:pathLst>
                <a:path extrusionOk="0" h="9525" w="59203">
                  <a:moveTo>
                    <a:pt x="-260" y="93"/>
                  </a:moveTo>
                  <a:lnTo>
                    <a:pt x="58944"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95" name="Google Shape;395;p4"/>
          <p:cNvSpPr/>
          <p:nvPr/>
        </p:nvSpPr>
        <p:spPr>
          <a:xfrm>
            <a:off x="1186156" y="6008789"/>
            <a:ext cx="251274" cy="17589"/>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96" name="Google Shape;396;p4"/>
          <p:cNvGrpSpPr/>
          <p:nvPr/>
        </p:nvGrpSpPr>
        <p:grpSpPr>
          <a:xfrm>
            <a:off x="1389679" y="4920367"/>
            <a:ext cx="678945" cy="478083"/>
            <a:chOff x="3974493" y="5216757"/>
            <a:chExt cx="367673" cy="258899"/>
          </a:xfrm>
        </p:grpSpPr>
        <p:sp>
          <p:nvSpPr>
            <p:cNvPr id="397" name="Google Shape;397;p4"/>
            <p:cNvSpPr/>
            <p:nvPr/>
          </p:nvSpPr>
          <p:spPr>
            <a:xfrm>
              <a:off x="3976825" y="5216757"/>
              <a:ext cx="312046" cy="258899"/>
            </a:xfrm>
            <a:custGeom>
              <a:rect b="b" l="l" r="r" t="t"/>
              <a:pathLst>
                <a:path extrusionOk="0" h="258899" w="312046">
                  <a:moveTo>
                    <a:pt x="10491" y="27531"/>
                  </a:moveTo>
                  <a:lnTo>
                    <a:pt x="43511" y="-217"/>
                  </a:lnTo>
                  <a:lnTo>
                    <a:pt x="119972" y="-217"/>
                  </a:lnTo>
                  <a:lnTo>
                    <a:pt x="156457" y="35365"/>
                  </a:lnTo>
                  <a:lnTo>
                    <a:pt x="298945" y="35365"/>
                  </a:lnTo>
                  <a:lnTo>
                    <a:pt x="309381" y="46650"/>
                  </a:lnTo>
                  <a:lnTo>
                    <a:pt x="312116" y="247397"/>
                  </a:lnTo>
                  <a:lnTo>
                    <a:pt x="300684" y="258683"/>
                  </a:lnTo>
                  <a:lnTo>
                    <a:pt x="8752" y="257886"/>
                  </a:lnTo>
                  <a:lnTo>
                    <a:pt x="69" y="248326"/>
                  </a:lnTo>
                  <a:lnTo>
                    <a:pt x="69" y="35365"/>
                  </a:lnTo>
                  <a:lnTo>
                    <a:pt x="10491" y="27531"/>
                  </a:lnTo>
                  <a:close/>
                </a:path>
              </a:pathLst>
            </a:custGeom>
            <a:solidFill>
              <a:schemeClr val="accent6"/>
            </a:solidFill>
            <a:ln cap="rnd" cmpd="sng" w="152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3974493" y="5296844"/>
              <a:ext cx="367673" cy="177179"/>
            </a:xfrm>
            <a:custGeom>
              <a:rect b="b" l="l" r="r" t="t"/>
              <a:pathLst>
                <a:path extrusionOk="0" h="177179" w="367673">
                  <a:moveTo>
                    <a:pt x="344614" y="0"/>
                  </a:moveTo>
                  <a:cubicBezTo>
                    <a:pt x="357350" y="0"/>
                    <a:pt x="364740" y="9241"/>
                    <a:pt x="361121" y="20643"/>
                  </a:cubicBezTo>
                  <a:lnTo>
                    <a:pt x="317988" y="156537"/>
                  </a:lnTo>
                  <a:cubicBezTo>
                    <a:pt x="314370" y="167937"/>
                    <a:pt x="301112" y="177179"/>
                    <a:pt x="288377" y="177179"/>
                  </a:cubicBezTo>
                  <a:lnTo>
                    <a:pt x="23059" y="177179"/>
                  </a:lnTo>
                  <a:cubicBezTo>
                    <a:pt x="10324" y="177179"/>
                    <a:pt x="2934" y="167938"/>
                    <a:pt x="6552" y="156537"/>
                  </a:cubicBezTo>
                  <a:lnTo>
                    <a:pt x="49686" y="20643"/>
                  </a:lnTo>
                  <a:cubicBezTo>
                    <a:pt x="53304" y="9242"/>
                    <a:pt x="66562" y="0"/>
                    <a:pt x="79297" y="0"/>
                  </a:cubicBezTo>
                  <a:close/>
                </a:path>
              </a:pathLst>
            </a:custGeom>
            <a:solidFill>
              <a:schemeClr val="accent6"/>
            </a:solidFill>
            <a:ln cap="flat" cmpd="sng" w="156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99" name="Google Shape;399;p4"/>
          <p:cNvSpPr/>
          <p:nvPr/>
        </p:nvSpPr>
        <p:spPr>
          <a:xfrm flipH="1">
            <a:off x="109296" y="1124888"/>
            <a:ext cx="3221927" cy="473738"/>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145881" y="1162001"/>
            <a:ext cx="3141898" cy="399619"/>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3048570" y="1634789"/>
            <a:ext cx="254862" cy="4989432"/>
          </a:xfrm>
          <a:custGeom>
            <a:rect b="b" l="l" r="r" t="t"/>
            <a:pathLst>
              <a:path extrusionOk="0" h="2701956" w="138017">
                <a:moveTo>
                  <a:pt x="138017" y="0"/>
                </a:moveTo>
                <a:lnTo>
                  <a:pt x="138017" y="1389507"/>
                </a:lnTo>
                <a:lnTo>
                  <a:pt x="138017" y="2089785"/>
                </a:lnTo>
                <a:lnTo>
                  <a:pt x="138017" y="2439829"/>
                </a:lnTo>
                <a:lnTo>
                  <a:pt x="138017" y="2701957"/>
                </a:lnTo>
                <a:lnTo>
                  <a:pt x="0" y="2701576"/>
                </a:lnTo>
              </a:path>
            </a:pathLst>
          </a:custGeom>
          <a:noFill/>
          <a:ln cap="flat" cmpd="sng" w="1335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2" name="Google Shape;402;p4"/>
          <p:cNvSpPr/>
          <p:nvPr/>
        </p:nvSpPr>
        <p:spPr>
          <a:xfrm>
            <a:off x="153620" y="1145643"/>
            <a:ext cx="3145415" cy="430751"/>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03" name="Google Shape;403;p4"/>
          <p:cNvGrpSpPr/>
          <p:nvPr/>
        </p:nvGrpSpPr>
        <p:grpSpPr>
          <a:xfrm>
            <a:off x="3057378" y="1675187"/>
            <a:ext cx="221529" cy="200460"/>
            <a:chOff x="4886141" y="3009678"/>
            <a:chExt cx="119966" cy="108556"/>
          </a:xfrm>
        </p:grpSpPr>
        <p:sp>
          <p:nvSpPr>
            <p:cNvPr id="404" name="Google Shape;404;p4"/>
            <p:cNvSpPr/>
            <p:nvPr/>
          </p:nvSpPr>
          <p:spPr>
            <a:xfrm>
              <a:off x="4924156" y="3046677"/>
              <a:ext cx="42512" cy="33371"/>
            </a:xfrm>
            <a:custGeom>
              <a:rect b="b" l="l" r="r" t="t"/>
              <a:pathLst>
                <a:path extrusionOk="0" h="33371" w="42512">
                  <a:moveTo>
                    <a:pt x="-451" y="32528"/>
                  </a:moveTo>
                  <a:lnTo>
                    <a:pt x="42061" y="32818"/>
                  </a:lnTo>
                  <a:lnTo>
                    <a:pt x="22329" y="-554"/>
                  </a:lnTo>
                  <a:lnTo>
                    <a:pt x="-451" y="32528"/>
                  </a:lnTo>
                  <a:close/>
                </a:path>
              </a:pathLst>
            </a:custGeom>
            <a:solidFill>
              <a:srgbClr val="000000"/>
            </a:solidFill>
            <a:ln cap="flat" cmpd="sng" w="9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4886141" y="3009678"/>
              <a:ext cx="119966" cy="108556"/>
            </a:xfrm>
            <a:custGeom>
              <a:rect b="b" l="l" r="r" t="t"/>
              <a:pathLst>
                <a:path extrusionOk="0" h="108556" w="119966">
                  <a:moveTo>
                    <a:pt x="96456" y="-554"/>
                  </a:moveTo>
                  <a:cubicBezTo>
                    <a:pt x="109191" y="-554"/>
                    <a:pt x="119515" y="-554"/>
                    <a:pt x="119515" y="-554"/>
                  </a:cubicBezTo>
                  <a:lnTo>
                    <a:pt x="119515" y="108003"/>
                  </a:lnTo>
                  <a:cubicBezTo>
                    <a:pt x="119515" y="108003"/>
                    <a:pt x="109191" y="108003"/>
                    <a:pt x="96456" y="108003"/>
                  </a:cubicBezTo>
                  <a:lnTo>
                    <a:pt x="22608" y="108003"/>
                  </a:lnTo>
                  <a:cubicBezTo>
                    <a:pt x="9873" y="108003"/>
                    <a:pt x="-451" y="108003"/>
                    <a:pt x="-451" y="108003"/>
                  </a:cubicBezTo>
                  <a:lnTo>
                    <a:pt x="-451" y="-554"/>
                  </a:lnTo>
                  <a:cubicBezTo>
                    <a:pt x="-451" y="-554"/>
                    <a:pt x="9873" y="-554"/>
                    <a:pt x="22608" y="-554"/>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4909791" y="3017804"/>
              <a:ext cx="84880" cy="89668"/>
            </a:xfrm>
            <a:custGeom>
              <a:rect b="b" l="l" r="r" t="t"/>
              <a:pathLst>
                <a:path extrusionOk="0" h="89668" w="84880">
                  <a:moveTo>
                    <a:pt x="84430" y="-554"/>
                  </a:moveTo>
                  <a:lnTo>
                    <a:pt x="84430" y="89115"/>
                  </a:lnTo>
                  <a:lnTo>
                    <a:pt x="-451" y="88680"/>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7" name="Google Shape;407;p4"/>
            <p:cNvSpPr/>
            <p:nvPr/>
          </p:nvSpPr>
          <p:spPr>
            <a:xfrm>
              <a:off x="4897604" y="3019545"/>
              <a:ext cx="85025" cy="93875"/>
            </a:xfrm>
            <a:custGeom>
              <a:rect b="b" l="l" r="r" t="t"/>
              <a:pathLst>
                <a:path extrusionOk="0" h="93875" w="85025">
                  <a:moveTo>
                    <a:pt x="-451" y="93322"/>
                  </a:moveTo>
                  <a:lnTo>
                    <a:pt x="-451" y="-554"/>
                  </a:lnTo>
                  <a:lnTo>
                    <a:pt x="84574" y="-263"/>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08" name="Google Shape;408;p4"/>
          <p:cNvSpPr/>
          <p:nvPr/>
        </p:nvSpPr>
        <p:spPr>
          <a:xfrm>
            <a:off x="3053672" y="3793295"/>
            <a:ext cx="210150" cy="709181"/>
          </a:xfrm>
          <a:custGeom>
            <a:rect b="b" l="l" r="r" t="t"/>
            <a:pathLst>
              <a:path extrusionOk="0" h="384047" w="113804">
                <a:moveTo>
                  <a:pt x="90746" y="0"/>
                </a:moveTo>
                <a:cubicBezTo>
                  <a:pt x="103481" y="0"/>
                  <a:pt x="113805" y="0"/>
                  <a:pt x="113805" y="0"/>
                </a:cubicBezTo>
                <a:lnTo>
                  <a:pt x="113805" y="384048"/>
                </a:lnTo>
                <a:cubicBezTo>
                  <a:pt x="113805" y="384048"/>
                  <a:pt x="103481" y="384048"/>
                  <a:pt x="90746" y="384048"/>
                </a:cubicBezTo>
                <a:lnTo>
                  <a:pt x="23059" y="384048"/>
                </a:lnTo>
                <a:cubicBezTo>
                  <a:pt x="10324" y="384048"/>
                  <a:pt x="0" y="384048"/>
                  <a:pt x="0" y="384048"/>
                </a:cubicBezTo>
                <a:lnTo>
                  <a:pt x="0" y="0"/>
                </a:lnTo>
                <a:cubicBezTo>
                  <a:pt x="0" y="0"/>
                  <a:pt x="10324" y="0"/>
                  <a:pt x="23059" y="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3079176" y="3815458"/>
            <a:ext cx="157068" cy="670135"/>
          </a:xfrm>
          <a:custGeom>
            <a:rect b="b" l="l" r="r" t="t"/>
            <a:pathLst>
              <a:path extrusionOk="0" h="362902" w="85058">
                <a:moveTo>
                  <a:pt x="85058" y="0"/>
                </a:moveTo>
                <a:lnTo>
                  <a:pt x="85058" y="362903"/>
                </a:lnTo>
                <a:lnTo>
                  <a:pt x="0" y="362521"/>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0" name="Google Shape;410;p4"/>
          <p:cNvSpPr/>
          <p:nvPr/>
        </p:nvSpPr>
        <p:spPr>
          <a:xfrm>
            <a:off x="3081814" y="3810356"/>
            <a:ext cx="156891" cy="656592"/>
          </a:xfrm>
          <a:custGeom>
            <a:rect b="b" l="l" r="r" t="t"/>
            <a:pathLst>
              <a:path extrusionOk="0" h="355568" w="84962">
                <a:moveTo>
                  <a:pt x="0" y="355568"/>
                </a:moveTo>
                <a:lnTo>
                  <a:pt x="0" y="0"/>
                </a:lnTo>
                <a:lnTo>
                  <a:pt x="84963" y="381"/>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1" name="Google Shape;411;p4"/>
          <p:cNvSpPr/>
          <p:nvPr/>
        </p:nvSpPr>
        <p:spPr>
          <a:xfrm>
            <a:off x="64744" y="1086720"/>
            <a:ext cx="3290525" cy="5588332"/>
          </a:xfrm>
          <a:custGeom>
            <a:rect b="b" l="l" r="r" t="t"/>
            <a:pathLst>
              <a:path extrusionOk="0" h="3026282" w="1781937">
                <a:moveTo>
                  <a:pt x="0" y="3026283"/>
                </a:moveTo>
                <a:lnTo>
                  <a:pt x="0" y="1349026"/>
                </a:lnTo>
                <a:lnTo>
                  <a:pt x="0" y="620554"/>
                </a:lnTo>
                <a:lnTo>
                  <a:pt x="0" y="256318"/>
                </a:lnTo>
                <a:lnTo>
                  <a:pt x="0" y="0"/>
                </a:lnTo>
                <a:lnTo>
                  <a:pt x="1781937" y="381"/>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2" name="Google Shape;412;p4"/>
          <p:cNvSpPr/>
          <p:nvPr/>
        </p:nvSpPr>
        <p:spPr>
          <a:xfrm>
            <a:off x="59835" y="6733978"/>
            <a:ext cx="3307410" cy="17589"/>
          </a:xfrm>
          <a:custGeom>
            <a:rect b="b" l="l" r="r" t="t"/>
            <a:pathLst>
              <a:path extrusionOk="0" h="9525" w="1791081">
                <a:moveTo>
                  <a:pt x="0" y="0"/>
                </a:moveTo>
                <a:lnTo>
                  <a:pt x="179108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13" name="Google Shape;413;p4"/>
          <p:cNvGrpSpPr/>
          <p:nvPr/>
        </p:nvGrpSpPr>
        <p:grpSpPr>
          <a:xfrm>
            <a:off x="3057378" y="6398057"/>
            <a:ext cx="221529" cy="200460"/>
            <a:chOff x="4886141" y="5567281"/>
            <a:chExt cx="119966" cy="108556"/>
          </a:xfrm>
        </p:grpSpPr>
        <p:sp>
          <p:nvSpPr>
            <p:cNvPr id="414" name="Google Shape;414;p4"/>
            <p:cNvSpPr/>
            <p:nvPr/>
          </p:nvSpPr>
          <p:spPr>
            <a:xfrm>
              <a:off x="4924156" y="5604279"/>
              <a:ext cx="42512" cy="33227"/>
            </a:xfrm>
            <a:custGeom>
              <a:rect b="b" l="l" r="r" t="t"/>
              <a:pathLst>
                <a:path extrusionOk="0" h="33227" w="42512">
                  <a:moveTo>
                    <a:pt x="-451" y="-301"/>
                  </a:moveTo>
                  <a:lnTo>
                    <a:pt x="42061" y="-446"/>
                  </a:lnTo>
                  <a:lnTo>
                    <a:pt x="22329" y="32781"/>
                  </a:lnTo>
                  <a:lnTo>
                    <a:pt x="-451" y="-301"/>
                  </a:lnTo>
                  <a:close/>
                </a:path>
              </a:pathLst>
            </a:custGeom>
            <a:solidFill>
              <a:srgbClr val="000000"/>
            </a:solidFill>
            <a:ln cap="flat" cmpd="sng" w="9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5" name="Google Shape;415;p4"/>
            <p:cNvSpPr/>
            <p:nvPr/>
          </p:nvSpPr>
          <p:spPr>
            <a:xfrm>
              <a:off x="4886141" y="5567281"/>
              <a:ext cx="119966" cy="108556"/>
            </a:xfrm>
            <a:custGeom>
              <a:rect b="b" l="l" r="r" t="t"/>
              <a:pathLst>
                <a:path extrusionOk="0" h="108556" w="119966">
                  <a:moveTo>
                    <a:pt x="96456" y="-446"/>
                  </a:moveTo>
                  <a:cubicBezTo>
                    <a:pt x="109191" y="-446"/>
                    <a:pt x="119515" y="-446"/>
                    <a:pt x="119515" y="-446"/>
                  </a:cubicBezTo>
                  <a:lnTo>
                    <a:pt x="119515" y="108111"/>
                  </a:lnTo>
                  <a:cubicBezTo>
                    <a:pt x="119515" y="108111"/>
                    <a:pt x="109191" y="108111"/>
                    <a:pt x="96456" y="108111"/>
                  </a:cubicBezTo>
                  <a:lnTo>
                    <a:pt x="22608" y="108111"/>
                  </a:lnTo>
                  <a:cubicBezTo>
                    <a:pt x="9873" y="108111"/>
                    <a:pt x="-451" y="108111"/>
                    <a:pt x="-451" y="108111"/>
                  </a:cubicBezTo>
                  <a:lnTo>
                    <a:pt x="-451" y="-446"/>
                  </a:lnTo>
                  <a:cubicBezTo>
                    <a:pt x="-451" y="-446"/>
                    <a:pt x="9873" y="-446"/>
                    <a:pt x="22608" y="-446"/>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6" name="Google Shape;416;p4"/>
            <p:cNvSpPr/>
            <p:nvPr/>
          </p:nvSpPr>
          <p:spPr>
            <a:xfrm>
              <a:off x="4909791" y="5575261"/>
              <a:ext cx="84880" cy="89668"/>
            </a:xfrm>
            <a:custGeom>
              <a:rect b="b" l="l" r="r" t="t"/>
              <a:pathLst>
                <a:path extrusionOk="0" h="89668" w="84880">
                  <a:moveTo>
                    <a:pt x="84430" y="-446"/>
                  </a:moveTo>
                  <a:lnTo>
                    <a:pt x="84430" y="89222"/>
                  </a:lnTo>
                  <a:lnTo>
                    <a:pt x="-451" y="88933"/>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7" name="Google Shape;417;p4"/>
            <p:cNvSpPr/>
            <p:nvPr/>
          </p:nvSpPr>
          <p:spPr>
            <a:xfrm>
              <a:off x="4897604" y="5577002"/>
              <a:ext cx="85025" cy="93876"/>
            </a:xfrm>
            <a:custGeom>
              <a:rect b="b" l="l" r="r" t="t"/>
              <a:pathLst>
                <a:path extrusionOk="0" h="93876" w="85025">
                  <a:moveTo>
                    <a:pt x="-451" y="93431"/>
                  </a:moveTo>
                  <a:lnTo>
                    <a:pt x="-451" y="-446"/>
                  </a:lnTo>
                  <a:lnTo>
                    <a:pt x="84574" y="-10"/>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18" name="Google Shape;418;p4"/>
          <p:cNvGrpSpPr/>
          <p:nvPr/>
        </p:nvGrpSpPr>
        <p:grpSpPr>
          <a:xfrm>
            <a:off x="11716834" y="1140451"/>
            <a:ext cx="322402" cy="5517964"/>
            <a:chOff x="9575546" y="2720099"/>
            <a:chExt cx="174592" cy="2988175"/>
          </a:xfrm>
        </p:grpSpPr>
        <p:sp>
          <p:nvSpPr>
            <p:cNvPr id="419" name="Google Shape;419;p4"/>
            <p:cNvSpPr/>
            <p:nvPr/>
          </p:nvSpPr>
          <p:spPr>
            <a:xfrm flipH="1">
              <a:off x="9575546" y="2720099"/>
              <a:ext cx="174592" cy="2988175"/>
            </a:xfrm>
            <a:custGeom>
              <a:rect b="b" l="l" r="r" t="t"/>
              <a:pathLst>
                <a:path extrusionOk="0" h="2988175" w="174592">
                  <a:moveTo>
                    <a:pt x="933" y="-303"/>
                  </a:moveTo>
                  <a:lnTo>
                    <a:pt x="175525" y="-303"/>
                  </a:lnTo>
                  <a:lnTo>
                    <a:pt x="175525" y="2987873"/>
                  </a:lnTo>
                  <a:lnTo>
                    <a:pt x="933" y="2987873"/>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0" name="Google Shape;420;p4"/>
            <p:cNvSpPr/>
            <p:nvPr/>
          </p:nvSpPr>
          <p:spPr>
            <a:xfrm>
              <a:off x="9591986" y="2734340"/>
              <a:ext cx="136969" cy="2957979"/>
            </a:xfrm>
            <a:custGeom>
              <a:rect b="b" l="l" r="r" t="t"/>
              <a:pathLst>
                <a:path extrusionOk="0" h="2957979" w="136969">
                  <a:moveTo>
                    <a:pt x="455" y="2957677"/>
                  </a:moveTo>
                  <a:lnTo>
                    <a:pt x="455" y="-303"/>
                  </a:lnTo>
                  <a:lnTo>
                    <a:pt x="137425" y="-303"/>
                  </a:lnTo>
                </a:path>
              </a:pathLst>
            </a:custGeom>
            <a:noFill/>
            <a:ln cap="flat" cmpd="sng" w="159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21" name="Google Shape;421;p4"/>
          <p:cNvSpPr/>
          <p:nvPr/>
        </p:nvSpPr>
        <p:spPr>
          <a:xfrm>
            <a:off x="11759280" y="1153733"/>
            <a:ext cx="254862" cy="5487022"/>
          </a:xfrm>
          <a:custGeom>
            <a:rect b="b" l="l" r="r" t="t"/>
            <a:pathLst>
              <a:path extrusionOk="0" h="2971419" w="138017">
                <a:moveTo>
                  <a:pt x="138018" y="0"/>
                </a:moveTo>
                <a:lnTo>
                  <a:pt x="138018" y="1528191"/>
                </a:lnTo>
                <a:lnTo>
                  <a:pt x="138018" y="2298192"/>
                </a:lnTo>
                <a:lnTo>
                  <a:pt x="138018" y="2683193"/>
                </a:lnTo>
                <a:lnTo>
                  <a:pt x="138018" y="2971419"/>
                </a:lnTo>
                <a:lnTo>
                  <a:pt x="0" y="2971038"/>
                </a:lnTo>
              </a:path>
            </a:pathLst>
          </a:custGeom>
          <a:noFill/>
          <a:ln cap="flat" cmpd="sng" w="140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22" name="Google Shape;422;p4"/>
          <p:cNvGrpSpPr/>
          <p:nvPr/>
        </p:nvGrpSpPr>
        <p:grpSpPr>
          <a:xfrm>
            <a:off x="11768089" y="1199043"/>
            <a:ext cx="221529" cy="220449"/>
            <a:chOff x="9603302" y="2751829"/>
            <a:chExt cx="119966" cy="119381"/>
          </a:xfrm>
        </p:grpSpPr>
        <p:sp>
          <p:nvSpPr>
            <p:cNvPr id="423" name="Google Shape;423;p4"/>
            <p:cNvSpPr/>
            <p:nvPr/>
          </p:nvSpPr>
          <p:spPr>
            <a:xfrm>
              <a:off x="9641317" y="2792518"/>
              <a:ext cx="42512" cy="36699"/>
            </a:xfrm>
            <a:custGeom>
              <a:rect b="b" l="l" r="r" t="t"/>
              <a:pathLst>
                <a:path extrusionOk="0" h="36699" w="42512">
                  <a:moveTo>
                    <a:pt x="44" y="35801"/>
                  </a:moveTo>
                  <a:lnTo>
                    <a:pt x="42557" y="36119"/>
                  </a:lnTo>
                  <a:lnTo>
                    <a:pt x="22824" y="-580"/>
                  </a:lnTo>
                  <a:lnTo>
                    <a:pt x="44" y="35801"/>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4" name="Google Shape;424;p4"/>
            <p:cNvSpPr/>
            <p:nvPr/>
          </p:nvSpPr>
          <p:spPr>
            <a:xfrm>
              <a:off x="9603302" y="2751829"/>
              <a:ext cx="119966" cy="119381"/>
            </a:xfrm>
            <a:custGeom>
              <a:rect b="b" l="l" r="r" t="t"/>
              <a:pathLst>
                <a:path extrusionOk="0" h="119381" w="119966">
                  <a:moveTo>
                    <a:pt x="96951" y="-580"/>
                  </a:moveTo>
                  <a:cubicBezTo>
                    <a:pt x="109687" y="-580"/>
                    <a:pt x="120011" y="-580"/>
                    <a:pt x="120011" y="-580"/>
                  </a:cubicBezTo>
                  <a:lnTo>
                    <a:pt x="120011" y="118802"/>
                  </a:lnTo>
                  <a:cubicBezTo>
                    <a:pt x="120011" y="118802"/>
                    <a:pt x="109687" y="118802"/>
                    <a:pt x="96951" y="118802"/>
                  </a:cubicBezTo>
                  <a:lnTo>
                    <a:pt x="23104" y="118802"/>
                  </a:lnTo>
                  <a:cubicBezTo>
                    <a:pt x="10368" y="118802"/>
                    <a:pt x="44" y="118802"/>
                    <a:pt x="44" y="118802"/>
                  </a:cubicBezTo>
                  <a:lnTo>
                    <a:pt x="44" y="-580"/>
                  </a:lnTo>
                  <a:cubicBezTo>
                    <a:pt x="44" y="-580"/>
                    <a:pt x="10368" y="-580"/>
                    <a:pt x="23104" y="-58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5" name="Google Shape;425;p4"/>
            <p:cNvSpPr/>
            <p:nvPr/>
          </p:nvSpPr>
          <p:spPr>
            <a:xfrm>
              <a:off x="9626952" y="2760765"/>
              <a:ext cx="84880" cy="98609"/>
            </a:xfrm>
            <a:custGeom>
              <a:rect b="b" l="l" r="r" t="t"/>
              <a:pathLst>
                <a:path extrusionOk="0" h="98609" w="84880">
                  <a:moveTo>
                    <a:pt x="84925" y="-580"/>
                  </a:moveTo>
                  <a:lnTo>
                    <a:pt x="84925" y="98029"/>
                  </a:lnTo>
                  <a:lnTo>
                    <a:pt x="44" y="97551"/>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6" name="Google Shape;426;p4"/>
            <p:cNvSpPr/>
            <p:nvPr/>
          </p:nvSpPr>
          <p:spPr>
            <a:xfrm>
              <a:off x="9614765" y="2762680"/>
              <a:ext cx="85025" cy="103236"/>
            </a:xfrm>
            <a:custGeom>
              <a:rect b="b" l="l" r="r" t="t"/>
              <a:pathLst>
                <a:path extrusionOk="0" h="103236" w="85025">
                  <a:moveTo>
                    <a:pt x="44" y="102657"/>
                  </a:moveTo>
                  <a:lnTo>
                    <a:pt x="44" y="-580"/>
                  </a:lnTo>
                  <a:lnTo>
                    <a:pt x="85069" y="-261"/>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27" name="Google Shape;427;p4"/>
          <p:cNvSpPr/>
          <p:nvPr/>
        </p:nvSpPr>
        <p:spPr>
          <a:xfrm>
            <a:off x="11764382" y="3527704"/>
            <a:ext cx="210150" cy="779889"/>
          </a:xfrm>
          <a:custGeom>
            <a:rect b="b" l="l" r="r" t="t"/>
            <a:pathLst>
              <a:path extrusionOk="0" h="422338" w="113804">
                <a:moveTo>
                  <a:pt x="90746" y="0"/>
                </a:moveTo>
                <a:cubicBezTo>
                  <a:pt x="103481" y="0"/>
                  <a:pt x="113805" y="0"/>
                  <a:pt x="113805" y="0"/>
                </a:cubicBezTo>
                <a:lnTo>
                  <a:pt x="113805" y="422339"/>
                </a:lnTo>
                <a:cubicBezTo>
                  <a:pt x="113805" y="422339"/>
                  <a:pt x="103481" y="422339"/>
                  <a:pt x="90746" y="422339"/>
                </a:cubicBezTo>
                <a:lnTo>
                  <a:pt x="23059" y="422339"/>
                </a:lnTo>
                <a:cubicBezTo>
                  <a:pt x="10324" y="422339"/>
                  <a:pt x="0" y="422339"/>
                  <a:pt x="0" y="422339"/>
                </a:cubicBezTo>
                <a:lnTo>
                  <a:pt x="0" y="0"/>
                </a:lnTo>
                <a:cubicBezTo>
                  <a:pt x="0" y="0"/>
                  <a:pt x="10324" y="0"/>
                  <a:pt x="23059" y="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8" name="Google Shape;428;p4"/>
          <p:cNvSpPr/>
          <p:nvPr/>
        </p:nvSpPr>
        <p:spPr>
          <a:xfrm>
            <a:off x="11790060" y="3551800"/>
            <a:ext cx="156893" cy="736973"/>
          </a:xfrm>
          <a:custGeom>
            <a:rect b="b" l="l" r="r" t="t"/>
            <a:pathLst>
              <a:path extrusionOk="0" h="399097" w="84963">
                <a:moveTo>
                  <a:pt x="84963" y="0"/>
                </a:moveTo>
                <a:lnTo>
                  <a:pt x="84963" y="399098"/>
                </a:lnTo>
                <a:lnTo>
                  <a:pt x="0" y="398717"/>
                </a:lnTo>
              </a:path>
            </a:pathLst>
          </a:custGeom>
          <a:noFill/>
          <a:ln cap="flat" cmpd="sng" w="102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9" name="Google Shape;429;p4"/>
          <p:cNvSpPr/>
          <p:nvPr/>
        </p:nvSpPr>
        <p:spPr>
          <a:xfrm>
            <a:off x="11792524" y="3546347"/>
            <a:ext cx="156893" cy="722022"/>
          </a:xfrm>
          <a:custGeom>
            <a:rect b="b" l="l" r="r" t="t"/>
            <a:pathLst>
              <a:path extrusionOk="0" h="391001" w="84963">
                <a:moveTo>
                  <a:pt x="0" y="391001"/>
                </a:moveTo>
                <a:lnTo>
                  <a:pt x="0" y="0"/>
                </a:lnTo>
                <a:lnTo>
                  <a:pt x="84963" y="381"/>
                </a:lnTo>
              </a:path>
            </a:pathLst>
          </a:custGeom>
          <a:noFill/>
          <a:ln cap="flat" cmpd="sng" w="102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30" name="Google Shape;430;p4"/>
          <p:cNvGrpSpPr/>
          <p:nvPr/>
        </p:nvGrpSpPr>
        <p:grpSpPr>
          <a:xfrm>
            <a:off x="11768089" y="6392859"/>
            <a:ext cx="221529" cy="220449"/>
            <a:chOff x="9603302" y="5564466"/>
            <a:chExt cx="119966" cy="119381"/>
          </a:xfrm>
        </p:grpSpPr>
        <p:sp>
          <p:nvSpPr>
            <p:cNvPr id="431" name="Google Shape;431;p4"/>
            <p:cNvSpPr/>
            <p:nvPr/>
          </p:nvSpPr>
          <p:spPr>
            <a:xfrm>
              <a:off x="9641317" y="5605154"/>
              <a:ext cx="42512" cy="36540"/>
            </a:xfrm>
            <a:custGeom>
              <a:rect b="b" l="l" r="r" t="t"/>
              <a:pathLst>
                <a:path extrusionOk="0" h="36540" w="42512">
                  <a:moveTo>
                    <a:pt x="44" y="-286"/>
                  </a:moveTo>
                  <a:lnTo>
                    <a:pt x="42557" y="-446"/>
                  </a:lnTo>
                  <a:lnTo>
                    <a:pt x="22824" y="36095"/>
                  </a:lnTo>
                  <a:lnTo>
                    <a:pt x="44" y="-286"/>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2" name="Google Shape;432;p4"/>
            <p:cNvSpPr/>
            <p:nvPr/>
          </p:nvSpPr>
          <p:spPr>
            <a:xfrm>
              <a:off x="9603302" y="5564466"/>
              <a:ext cx="119966" cy="119381"/>
            </a:xfrm>
            <a:custGeom>
              <a:rect b="b" l="l" r="r" t="t"/>
              <a:pathLst>
                <a:path extrusionOk="0" h="119381" w="119966">
                  <a:moveTo>
                    <a:pt x="96951" y="-446"/>
                  </a:moveTo>
                  <a:cubicBezTo>
                    <a:pt x="109687" y="-446"/>
                    <a:pt x="120011" y="-446"/>
                    <a:pt x="120011" y="-446"/>
                  </a:cubicBezTo>
                  <a:lnTo>
                    <a:pt x="120011" y="118936"/>
                  </a:lnTo>
                  <a:cubicBezTo>
                    <a:pt x="120011" y="118936"/>
                    <a:pt x="109687" y="118936"/>
                    <a:pt x="96951" y="118936"/>
                  </a:cubicBezTo>
                  <a:lnTo>
                    <a:pt x="23104" y="118936"/>
                  </a:lnTo>
                  <a:cubicBezTo>
                    <a:pt x="10368" y="118936"/>
                    <a:pt x="44" y="118936"/>
                    <a:pt x="44" y="118936"/>
                  </a:cubicBezTo>
                  <a:lnTo>
                    <a:pt x="44" y="-446"/>
                  </a:lnTo>
                  <a:cubicBezTo>
                    <a:pt x="44" y="-446"/>
                    <a:pt x="10368" y="-446"/>
                    <a:pt x="23104" y="-446"/>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3" name="Google Shape;433;p4"/>
            <p:cNvSpPr/>
            <p:nvPr/>
          </p:nvSpPr>
          <p:spPr>
            <a:xfrm>
              <a:off x="9626952" y="5573242"/>
              <a:ext cx="84880" cy="98609"/>
            </a:xfrm>
            <a:custGeom>
              <a:rect b="b" l="l" r="r" t="t"/>
              <a:pathLst>
                <a:path extrusionOk="0" h="98609" w="84880">
                  <a:moveTo>
                    <a:pt x="84925" y="-446"/>
                  </a:moveTo>
                  <a:lnTo>
                    <a:pt x="84925" y="98164"/>
                  </a:lnTo>
                  <a:lnTo>
                    <a:pt x="44" y="97845"/>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4" name="Google Shape;434;p4"/>
            <p:cNvSpPr/>
            <p:nvPr/>
          </p:nvSpPr>
          <p:spPr>
            <a:xfrm>
              <a:off x="9614765" y="5575156"/>
              <a:ext cx="85025" cy="103237"/>
            </a:xfrm>
            <a:custGeom>
              <a:rect b="b" l="l" r="r" t="t"/>
              <a:pathLst>
                <a:path extrusionOk="0" h="103237" w="85025">
                  <a:moveTo>
                    <a:pt x="44" y="102792"/>
                  </a:moveTo>
                  <a:lnTo>
                    <a:pt x="44" y="-446"/>
                  </a:lnTo>
                  <a:lnTo>
                    <a:pt x="85069" y="33"/>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35" name="Google Shape;435;p4"/>
          <p:cNvSpPr/>
          <p:nvPr/>
        </p:nvSpPr>
        <p:spPr>
          <a:xfrm>
            <a:off x="59835" y="6733978"/>
            <a:ext cx="3307410" cy="17589"/>
          </a:xfrm>
          <a:custGeom>
            <a:rect b="b" l="l" r="r" t="t"/>
            <a:pathLst>
              <a:path extrusionOk="0" h="9525" w="1791081">
                <a:moveTo>
                  <a:pt x="0" y="0"/>
                </a:moveTo>
                <a:lnTo>
                  <a:pt x="179108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6" name="Google Shape;436;p4"/>
          <p:cNvSpPr/>
          <p:nvPr/>
        </p:nvSpPr>
        <p:spPr>
          <a:xfrm>
            <a:off x="1455019" y="639648"/>
            <a:ext cx="10659203" cy="374958"/>
          </a:xfrm>
          <a:custGeom>
            <a:rect b="b" l="l" r="r" t="t"/>
            <a:pathLst>
              <a:path extrusionOk="0" h="203053" w="5772340">
                <a:moveTo>
                  <a:pt x="0" y="203054"/>
                </a:moveTo>
                <a:lnTo>
                  <a:pt x="3000661" y="203054"/>
                </a:lnTo>
                <a:lnTo>
                  <a:pt x="4500944" y="203054"/>
                </a:lnTo>
                <a:lnTo>
                  <a:pt x="5251037" y="203054"/>
                </a:lnTo>
                <a:lnTo>
                  <a:pt x="5626132" y="203054"/>
                </a:lnTo>
                <a:lnTo>
                  <a:pt x="5771864" y="203054"/>
                </a:lnTo>
                <a:lnTo>
                  <a:pt x="577234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7" name="Google Shape;437;p4"/>
          <p:cNvSpPr/>
          <p:nvPr/>
        </p:nvSpPr>
        <p:spPr>
          <a:xfrm>
            <a:off x="1433209" y="610432"/>
            <a:ext cx="10659028" cy="374958"/>
          </a:xfrm>
          <a:custGeom>
            <a:rect b="b" l="l" r="r" t="t"/>
            <a:pathLst>
              <a:path extrusionOk="0" h="203053" w="5772245">
                <a:moveTo>
                  <a:pt x="5772246" y="0"/>
                </a:moveTo>
                <a:lnTo>
                  <a:pt x="2771680" y="0"/>
                </a:lnTo>
                <a:lnTo>
                  <a:pt x="1271397" y="0"/>
                </a:lnTo>
                <a:lnTo>
                  <a:pt x="521208" y="0"/>
                </a:lnTo>
                <a:lnTo>
                  <a:pt x="146114" y="0"/>
                </a:lnTo>
                <a:lnTo>
                  <a:pt x="476" y="0"/>
                </a:lnTo>
                <a:lnTo>
                  <a:pt x="0" y="203054"/>
                </a:lnTo>
              </a:path>
            </a:pathLst>
          </a:custGeom>
          <a:noFill/>
          <a:ln cap="flat" cmpd="sng" w="12675">
            <a:solidFill>
              <a:srgbClr val="888688">
                <a:alpha val="38820"/>
              </a:srgb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8" name="Google Shape;438;p4"/>
          <p:cNvSpPr/>
          <p:nvPr/>
        </p:nvSpPr>
        <p:spPr>
          <a:xfrm>
            <a:off x="637911" y="2761533"/>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9" name="Google Shape;439;p4"/>
          <p:cNvSpPr/>
          <p:nvPr/>
        </p:nvSpPr>
        <p:spPr>
          <a:xfrm>
            <a:off x="671208" y="2825907"/>
            <a:ext cx="68825" cy="17589"/>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0" name="Google Shape;440;p4"/>
          <p:cNvSpPr/>
          <p:nvPr/>
        </p:nvSpPr>
        <p:spPr>
          <a:xfrm>
            <a:off x="705611" y="2791433"/>
            <a:ext cx="17589" cy="68947"/>
          </a:xfrm>
          <a:custGeom>
            <a:rect b="b" l="l" r="r" t="t"/>
            <a:pathLst>
              <a:path extrusionOk="0" h="37337" w="9525">
                <a:moveTo>
                  <a:pt x="0" y="0"/>
                </a:moveTo>
                <a:lnTo>
                  <a:pt x="0" y="37338"/>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1" name="Google Shape;441;p4"/>
          <p:cNvSpPr/>
          <p:nvPr/>
        </p:nvSpPr>
        <p:spPr>
          <a:xfrm>
            <a:off x="630366" y="3556550"/>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2" name="Google Shape;442;p4"/>
          <p:cNvSpPr/>
          <p:nvPr/>
        </p:nvSpPr>
        <p:spPr>
          <a:xfrm>
            <a:off x="663891" y="3619517"/>
            <a:ext cx="68825" cy="17589"/>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43" name="Google Shape;443;p4"/>
          <p:cNvGrpSpPr/>
          <p:nvPr/>
        </p:nvGrpSpPr>
        <p:grpSpPr>
          <a:xfrm>
            <a:off x="1117008" y="4286568"/>
            <a:ext cx="139603" cy="129447"/>
            <a:chOff x="3835361" y="4423834"/>
            <a:chExt cx="75600" cy="70100"/>
          </a:xfrm>
        </p:grpSpPr>
        <p:sp>
          <p:nvSpPr>
            <p:cNvPr id="444" name="Google Shape;444;p4"/>
            <p:cNvSpPr/>
            <p:nvPr/>
          </p:nvSpPr>
          <p:spPr>
            <a:xfrm>
              <a:off x="3835361" y="4423834"/>
              <a:ext cx="75600" cy="70100"/>
            </a:xfrm>
            <a:custGeom>
              <a:rect b="b" l="l" r="r" t="t"/>
              <a:pathLst>
                <a:path extrusionOk="0" h="70100" w="75600">
                  <a:moveTo>
                    <a:pt x="66937" y="61"/>
                  </a:moveTo>
                  <a:cubicBezTo>
                    <a:pt x="71667" y="61"/>
                    <a:pt x="75501" y="3895"/>
                    <a:pt x="75501" y="8625"/>
                  </a:cubicBezTo>
                  <a:lnTo>
                    <a:pt x="75501" y="61598"/>
                  </a:lnTo>
                  <a:cubicBezTo>
                    <a:pt x="75501" y="66328"/>
                    <a:pt x="71667" y="70162"/>
                    <a:pt x="66937" y="70162"/>
                  </a:cubicBezTo>
                  <a:lnTo>
                    <a:pt x="8464" y="70162"/>
                  </a:lnTo>
                  <a:cubicBezTo>
                    <a:pt x="3734" y="70162"/>
                    <a:pt x="-99" y="66328"/>
                    <a:pt x="-99" y="61598"/>
                  </a:cubicBezTo>
                  <a:lnTo>
                    <a:pt x="-99" y="8625"/>
                  </a:lnTo>
                  <a:cubicBezTo>
                    <a:pt x="-99" y="3895"/>
                    <a:pt x="3734" y="61"/>
                    <a:pt x="8464" y="61"/>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5" name="Google Shape;445;p4"/>
            <p:cNvSpPr/>
            <p:nvPr/>
          </p:nvSpPr>
          <p:spPr>
            <a:xfrm>
              <a:off x="3853277" y="4458533"/>
              <a:ext cx="37193" cy="9525"/>
            </a:xfrm>
            <a:custGeom>
              <a:rect b="b" l="l" r="r" t="t"/>
              <a:pathLst>
                <a:path extrusionOk="0" h="9525" w="37193">
                  <a:moveTo>
                    <a:pt x="-100" y="61"/>
                  </a:moveTo>
                  <a:lnTo>
                    <a:pt x="37094" y="61"/>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6" name="Google Shape;446;p4"/>
            <p:cNvSpPr/>
            <p:nvPr/>
          </p:nvSpPr>
          <p:spPr>
            <a:xfrm>
              <a:off x="3871874" y="4439937"/>
              <a:ext cx="9525" cy="37193"/>
            </a:xfrm>
            <a:custGeom>
              <a:rect b="b" l="l" r="r" t="t"/>
              <a:pathLst>
                <a:path extrusionOk="0" h="37193" w="9525">
                  <a:moveTo>
                    <a:pt x="-100" y="61"/>
                  </a:moveTo>
                  <a:lnTo>
                    <a:pt x="-100" y="37255"/>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47" name="Google Shape;447;p4"/>
          <p:cNvGrpSpPr/>
          <p:nvPr/>
        </p:nvGrpSpPr>
        <p:grpSpPr>
          <a:xfrm>
            <a:off x="1117008" y="4286568"/>
            <a:ext cx="139603" cy="129447"/>
            <a:chOff x="3835361" y="4423834"/>
            <a:chExt cx="75600" cy="70100"/>
          </a:xfrm>
        </p:grpSpPr>
        <p:sp>
          <p:nvSpPr>
            <p:cNvPr id="448" name="Google Shape;448;p4"/>
            <p:cNvSpPr/>
            <p:nvPr/>
          </p:nvSpPr>
          <p:spPr>
            <a:xfrm>
              <a:off x="3835361" y="4423834"/>
              <a:ext cx="75600" cy="70100"/>
            </a:xfrm>
            <a:custGeom>
              <a:rect b="b" l="l" r="r" t="t"/>
              <a:pathLst>
                <a:path extrusionOk="0" h="70100" w="75600">
                  <a:moveTo>
                    <a:pt x="66937" y="61"/>
                  </a:moveTo>
                  <a:cubicBezTo>
                    <a:pt x="71667" y="61"/>
                    <a:pt x="75501" y="3895"/>
                    <a:pt x="75501" y="8625"/>
                  </a:cubicBezTo>
                  <a:lnTo>
                    <a:pt x="75501" y="61598"/>
                  </a:lnTo>
                  <a:cubicBezTo>
                    <a:pt x="75501" y="66328"/>
                    <a:pt x="71667" y="70162"/>
                    <a:pt x="66937" y="70162"/>
                  </a:cubicBezTo>
                  <a:lnTo>
                    <a:pt x="8464" y="70162"/>
                  </a:lnTo>
                  <a:cubicBezTo>
                    <a:pt x="3734" y="70162"/>
                    <a:pt x="-99" y="66328"/>
                    <a:pt x="-99" y="61598"/>
                  </a:cubicBezTo>
                  <a:lnTo>
                    <a:pt x="-99" y="8625"/>
                  </a:lnTo>
                  <a:cubicBezTo>
                    <a:pt x="-99" y="3895"/>
                    <a:pt x="3734" y="61"/>
                    <a:pt x="8464" y="61"/>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9" name="Google Shape;449;p4"/>
            <p:cNvSpPr/>
            <p:nvPr/>
          </p:nvSpPr>
          <p:spPr>
            <a:xfrm>
              <a:off x="3853277" y="4458533"/>
              <a:ext cx="37193" cy="9525"/>
            </a:xfrm>
            <a:custGeom>
              <a:rect b="b" l="l" r="r" t="t"/>
              <a:pathLst>
                <a:path extrusionOk="0" h="9525" w="37193">
                  <a:moveTo>
                    <a:pt x="-100" y="61"/>
                  </a:moveTo>
                  <a:lnTo>
                    <a:pt x="37094" y="61"/>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0" name="Google Shape;450;p4"/>
            <p:cNvSpPr/>
            <p:nvPr/>
          </p:nvSpPr>
          <p:spPr>
            <a:xfrm>
              <a:off x="3871874" y="4439937"/>
              <a:ext cx="9525" cy="37193"/>
            </a:xfrm>
            <a:custGeom>
              <a:rect b="b" l="l" r="r" t="t"/>
              <a:pathLst>
                <a:path extrusionOk="0" h="37193" w="9525">
                  <a:moveTo>
                    <a:pt x="-100" y="61"/>
                  </a:moveTo>
                  <a:lnTo>
                    <a:pt x="-100" y="37255"/>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51" name="Google Shape;451;p4"/>
          <p:cNvSpPr/>
          <p:nvPr/>
        </p:nvSpPr>
        <p:spPr>
          <a:xfrm>
            <a:off x="1121447" y="5128291"/>
            <a:ext cx="139599" cy="129447"/>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2" name="Google Shape;452;p4"/>
          <p:cNvSpPr/>
          <p:nvPr/>
        </p:nvSpPr>
        <p:spPr>
          <a:xfrm>
            <a:off x="1154760" y="5192665"/>
            <a:ext cx="68806" cy="17589"/>
          </a:xfrm>
          <a:custGeom>
            <a:rect b="b" l="l" r="r" t="t"/>
            <a:pathLst>
              <a:path extrusionOk="0" h="9525" w="37261">
                <a:moveTo>
                  <a:pt x="0" y="0"/>
                </a:moveTo>
                <a:lnTo>
                  <a:pt x="37262"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3" name="Google Shape;453;p4"/>
          <p:cNvSpPr/>
          <p:nvPr/>
        </p:nvSpPr>
        <p:spPr>
          <a:xfrm>
            <a:off x="1189164" y="5158190"/>
            <a:ext cx="17589" cy="68771"/>
          </a:xfrm>
          <a:custGeom>
            <a:rect b="b" l="l" r="r" t="t"/>
            <a:pathLst>
              <a:path extrusionOk="0" h="37242" w="9525">
                <a:moveTo>
                  <a:pt x="0" y="0"/>
                </a:moveTo>
                <a:lnTo>
                  <a:pt x="0" y="37243"/>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54" name="Google Shape;454;p4"/>
          <p:cNvGrpSpPr/>
          <p:nvPr/>
        </p:nvGrpSpPr>
        <p:grpSpPr>
          <a:xfrm>
            <a:off x="3012198" y="1274518"/>
            <a:ext cx="190860" cy="190866"/>
            <a:chOff x="3458009" y="-1231468"/>
            <a:chExt cx="235630" cy="235637"/>
          </a:xfrm>
        </p:grpSpPr>
        <p:grpSp>
          <p:nvGrpSpPr>
            <p:cNvPr id="455" name="Google Shape;455;p4"/>
            <p:cNvGrpSpPr/>
            <p:nvPr/>
          </p:nvGrpSpPr>
          <p:grpSpPr>
            <a:xfrm>
              <a:off x="3458009" y="-1231468"/>
              <a:ext cx="235630" cy="235637"/>
              <a:chOff x="2905588" y="681225"/>
              <a:chExt cx="323224" cy="323100"/>
            </a:xfrm>
          </p:grpSpPr>
          <p:cxnSp>
            <p:nvCxnSpPr>
              <p:cNvPr id="456" name="Google Shape;456;p4"/>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457" name="Google Shape;457;p4"/>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458" name="Google Shape;458;p4"/>
            <p:cNvGrpSpPr/>
            <p:nvPr/>
          </p:nvGrpSpPr>
          <p:grpSpPr>
            <a:xfrm>
              <a:off x="3458009" y="-1231468"/>
              <a:ext cx="235630" cy="235637"/>
              <a:chOff x="2905588" y="681225"/>
              <a:chExt cx="323224" cy="323100"/>
            </a:xfrm>
          </p:grpSpPr>
          <p:cxnSp>
            <p:nvCxnSpPr>
              <p:cNvPr id="459" name="Google Shape;459;p4"/>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460" name="Google Shape;460;p4"/>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461" name="Google Shape;461;p4"/>
            <p:cNvGrpSpPr/>
            <p:nvPr/>
          </p:nvGrpSpPr>
          <p:grpSpPr>
            <a:xfrm>
              <a:off x="3458009" y="-1231468"/>
              <a:ext cx="235630" cy="235637"/>
              <a:chOff x="2905588" y="681225"/>
              <a:chExt cx="323224" cy="323100"/>
            </a:xfrm>
          </p:grpSpPr>
          <p:cxnSp>
            <p:nvCxnSpPr>
              <p:cNvPr id="462" name="Google Shape;462;p4"/>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463" name="Google Shape;463;p4"/>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sp>
        <p:nvSpPr>
          <p:cNvPr id="464" name="Google Shape;464;p4"/>
          <p:cNvSpPr txBox="1"/>
          <p:nvPr/>
        </p:nvSpPr>
        <p:spPr>
          <a:xfrm>
            <a:off x="321746" y="589725"/>
            <a:ext cx="11184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Address</a:t>
            </a:r>
            <a:endParaRPr b="0" i="0" sz="1800" u="none" cap="none" strike="noStrike">
              <a:solidFill>
                <a:srgbClr val="000000"/>
              </a:solidFill>
              <a:latin typeface="Tahoma"/>
              <a:ea typeface="Tahoma"/>
              <a:cs typeface="Tahoma"/>
              <a:sym typeface="Tahoma"/>
            </a:endParaRPr>
          </a:p>
        </p:txBody>
      </p:sp>
      <p:sp>
        <p:nvSpPr>
          <p:cNvPr id="465" name="Google Shape;465;p4"/>
          <p:cNvSpPr txBox="1"/>
          <p:nvPr/>
        </p:nvSpPr>
        <p:spPr>
          <a:xfrm>
            <a:off x="1440146" y="586040"/>
            <a:ext cx="74415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C://My Documents/</a:t>
            </a:r>
            <a:r>
              <a:rPr lang="en" sz="1800">
                <a:latin typeface="Tahoma"/>
                <a:ea typeface="Tahoma"/>
                <a:cs typeface="Tahoma"/>
                <a:sym typeface="Tahoma"/>
              </a:rPr>
              <a:t>resources</a:t>
            </a:r>
            <a:r>
              <a:rPr b="0" i="0" lang="en" sz="1800" u="none" cap="none" strike="noStrike">
                <a:solidFill>
                  <a:srgbClr val="000000"/>
                </a:solidFill>
                <a:latin typeface="Tahoma"/>
                <a:ea typeface="Tahoma"/>
                <a:cs typeface="Tahoma"/>
                <a:sym typeface="Tahoma"/>
              </a:rPr>
              <a:t>/</a:t>
            </a:r>
            <a:r>
              <a:rPr lang="en" sz="1800">
                <a:latin typeface="Tahoma"/>
                <a:ea typeface="Tahoma"/>
                <a:cs typeface="Tahoma"/>
                <a:sym typeface="Tahoma"/>
              </a:rPr>
              <a:t>Contrib.</a:t>
            </a:r>
            <a:endParaRPr b="0" i="0" sz="1800" u="none" cap="none" strike="noStrike">
              <a:solidFill>
                <a:srgbClr val="000000"/>
              </a:solidFill>
              <a:latin typeface="Tahoma"/>
              <a:ea typeface="Tahoma"/>
              <a:cs typeface="Tahoma"/>
              <a:sym typeface="Tahoma"/>
            </a:endParaRPr>
          </a:p>
        </p:txBody>
      </p:sp>
      <p:sp>
        <p:nvSpPr>
          <p:cNvPr id="466" name="Google Shape;466;p4"/>
          <p:cNvSpPr txBox="1"/>
          <p:nvPr/>
        </p:nvSpPr>
        <p:spPr>
          <a:xfrm>
            <a:off x="1119371" y="1926250"/>
            <a:ext cx="17664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My Documents</a:t>
            </a:r>
            <a:endParaRPr b="0" i="0" sz="1800" u="none" cap="none" strike="noStrike">
              <a:solidFill>
                <a:srgbClr val="000000"/>
              </a:solidFill>
              <a:latin typeface="Tahoma"/>
              <a:ea typeface="Tahoma"/>
              <a:cs typeface="Tahoma"/>
              <a:sym typeface="Tahoma"/>
            </a:endParaRPr>
          </a:p>
        </p:txBody>
      </p:sp>
      <p:sp>
        <p:nvSpPr>
          <p:cNvPr id="467" name="Google Shape;467;p4"/>
          <p:cNvSpPr txBox="1"/>
          <p:nvPr/>
        </p:nvSpPr>
        <p:spPr>
          <a:xfrm>
            <a:off x="2003599" y="4108113"/>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Website</a:t>
            </a:r>
            <a:endParaRPr b="0" i="0" sz="1800" u="none" cap="none" strike="noStrike">
              <a:solidFill>
                <a:srgbClr val="000000"/>
              </a:solidFill>
              <a:latin typeface="Tahoma"/>
              <a:ea typeface="Tahoma"/>
              <a:cs typeface="Tahoma"/>
              <a:sym typeface="Tahoma"/>
            </a:endParaRPr>
          </a:p>
        </p:txBody>
      </p:sp>
      <p:sp>
        <p:nvSpPr>
          <p:cNvPr id="468" name="Google Shape;468;p4"/>
          <p:cNvSpPr txBox="1"/>
          <p:nvPr/>
        </p:nvSpPr>
        <p:spPr>
          <a:xfrm>
            <a:off x="2003599" y="5854475"/>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Report</a:t>
            </a:r>
            <a:endParaRPr b="0" i="0" sz="1800" u="none" cap="none" strike="noStrike">
              <a:solidFill>
                <a:srgbClr val="000000"/>
              </a:solidFill>
              <a:latin typeface="Tahoma"/>
              <a:ea typeface="Tahoma"/>
              <a:cs typeface="Tahoma"/>
              <a:sym typeface="Tahoma"/>
            </a:endParaRPr>
          </a:p>
        </p:txBody>
      </p:sp>
      <p:grpSp>
        <p:nvGrpSpPr>
          <p:cNvPr id="469" name="Google Shape;469;p4"/>
          <p:cNvGrpSpPr/>
          <p:nvPr/>
        </p:nvGrpSpPr>
        <p:grpSpPr>
          <a:xfrm>
            <a:off x="10873405" y="58325"/>
            <a:ext cx="1253670" cy="402055"/>
            <a:chOff x="6834129" y="123632"/>
            <a:chExt cx="1508991" cy="483937"/>
          </a:xfrm>
        </p:grpSpPr>
        <p:grpSp>
          <p:nvGrpSpPr>
            <p:cNvPr id="470" name="Google Shape;470;p4"/>
            <p:cNvGrpSpPr/>
            <p:nvPr/>
          </p:nvGrpSpPr>
          <p:grpSpPr>
            <a:xfrm>
              <a:off x="7858941" y="128295"/>
              <a:ext cx="484179" cy="474610"/>
              <a:chOff x="7858941" y="128295"/>
              <a:chExt cx="484179" cy="474610"/>
            </a:xfrm>
          </p:grpSpPr>
          <p:sp>
            <p:nvSpPr>
              <p:cNvPr id="471" name="Google Shape;471;p4"/>
              <p:cNvSpPr/>
              <p:nvPr/>
            </p:nvSpPr>
            <p:spPr>
              <a:xfrm>
                <a:off x="7875036" y="132336"/>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472" name="Google Shape;472;p4"/>
              <p:cNvGrpSpPr/>
              <p:nvPr/>
            </p:nvGrpSpPr>
            <p:grpSpPr>
              <a:xfrm>
                <a:off x="7858941" y="128295"/>
                <a:ext cx="484179" cy="474610"/>
                <a:chOff x="6030142" y="4026158"/>
                <a:chExt cx="484179" cy="474610"/>
              </a:xfrm>
            </p:grpSpPr>
            <p:sp>
              <p:nvSpPr>
                <p:cNvPr id="473" name="Google Shape;473;p4"/>
                <p:cNvSpPr/>
                <p:nvPr/>
              </p:nvSpPr>
              <p:spPr>
                <a:xfrm flipH="1">
                  <a:off x="6030142" y="4026158"/>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4"/>
                <p:cNvSpPr/>
                <p:nvPr/>
              </p:nvSpPr>
              <p:spPr>
                <a:xfrm>
                  <a:off x="6049424" y="4063346"/>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4"/>
                <p:cNvSpPr/>
                <p:nvPr/>
              </p:nvSpPr>
              <p:spPr>
                <a:xfrm>
                  <a:off x="6060233" y="4046956"/>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76" name="Google Shape;476;p4"/>
                <p:cNvGrpSpPr/>
                <p:nvPr/>
              </p:nvGrpSpPr>
              <p:grpSpPr>
                <a:xfrm>
                  <a:off x="6174523" y="4174513"/>
                  <a:ext cx="190860" cy="190866"/>
                  <a:chOff x="3458009" y="-1231468"/>
                  <a:chExt cx="235630" cy="235637"/>
                </a:xfrm>
              </p:grpSpPr>
              <p:grpSp>
                <p:nvGrpSpPr>
                  <p:cNvPr id="477" name="Google Shape;477;p4"/>
                  <p:cNvGrpSpPr/>
                  <p:nvPr/>
                </p:nvGrpSpPr>
                <p:grpSpPr>
                  <a:xfrm>
                    <a:off x="3458009" y="-1231468"/>
                    <a:ext cx="235630" cy="235637"/>
                    <a:chOff x="2905588" y="681225"/>
                    <a:chExt cx="323224" cy="323100"/>
                  </a:xfrm>
                </p:grpSpPr>
                <p:cxnSp>
                  <p:nvCxnSpPr>
                    <p:cNvPr id="478" name="Google Shape;478;p4"/>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479" name="Google Shape;479;p4"/>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480" name="Google Shape;480;p4"/>
                  <p:cNvGrpSpPr/>
                  <p:nvPr/>
                </p:nvGrpSpPr>
                <p:grpSpPr>
                  <a:xfrm>
                    <a:off x="3458009" y="-1231468"/>
                    <a:ext cx="235630" cy="235637"/>
                    <a:chOff x="2905588" y="681225"/>
                    <a:chExt cx="323224" cy="323100"/>
                  </a:xfrm>
                </p:grpSpPr>
                <p:cxnSp>
                  <p:nvCxnSpPr>
                    <p:cNvPr id="481" name="Google Shape;481;p4"/>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482" name="Google Shape;482;p4"/>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483" name="Google Shape;483;p4"/>
                  <p:cNvGrpSpPr/>
                  <p:nvPr/>
                </p:nvGrpSpPr>
                <p:grpSpPr>
                  <a:xfrm>
                    <a:off x="3458009" y="-1231468"/>
                    <a:ext cx="235630" cy="235637"/>
                    <a:chOff x="2905588" y="681225"/>
                    <a:chExt cx="323224" cy="323100"/>
                  </a:xfrm>
                </p:grpSpPr>
                <p:cxnSp>
                  <p:nvCxnSpPr>
                    <p:cNvPr id="484" name="Google Shape;484;p4"/>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485" name="Google Shape;485;p4"/>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grpSp>
        </p:grpSp>
        <p:grpSp>
          <p:nvGrpSpPr>
            <p:cNvPr id="486" name="Google Shape;486;p4"/>
            <p:cNvGrpSpPr/>
            <p:nvPr/>
          </p:nvGrpSpPr>
          <p:grpSpPr>
            <a:xfrm>
              <a:off x="6834129" y="123632"/>
              <a:ext cx="484179" cy="483937"/>
              <a:chOff x="1543672" y="2852059"/>
              <a:chExt cx="484179" cy="483937"/>
            </a:xfrm>
          </p:grpSpPr>
          <p:sp>
            <p:nvSpPr>
              <p:cNvPr id="487" name="Google Shape;487;p4"/>
              <p:cNvSpPr/>
              <p:nvPr/>
            </p:nvSpPr>
            <p:spPr>
              <a:xfrm>
                <a:off x="1559767" y="2852059"/>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88" name="Google Shape;488;p4"/>
              <p:cNvSpPr/>
              <p:nvPr/>
            </p:nvSpPr>
            <p:spPr>
              <a:xfrm flipH="1">
                <a:off x="1543672" y="2861386"/>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9" name="Google Shape;489;p4"/>
              <p:cNvSpPr/>
              <p:nvPr/>
            </p:nvSpPr>
            <p:spPr>
              <a:xfrm>
                <a:off x="1562954" y="2898574"/>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0" name="Google Shape;490;p4"/>
              <p:cNvSpPr/>
              <p:nvPr/>
            </p:nvSpPr>
            <p:spPr>
              <a:xfrm>
                <a:off x="1573763" y="2882184"/>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491" name="Google Shape;491;p4"/>
              <p:cNvCxnSpPr/>
              <p:nvPr/>
            </p:nvCxnSpPr>
            <p:spPr>
              <a:xfrm rot="10800000">
                <a:off x="1656876" y="3244149"/>
                <a:ext cx="255900" cy="0"/>
              </a:xfrm>
              <a:prstGeom prst="straightConnector1">
                <a:avLst/>
              </a:prstGeom>
              <a:noFill/>
              <a:ln cap="flat" cmpd="sng" w="28575">
                <a:solidFill>
                  <a:srgbClr val="434343"/>
                </a:solidFill>
                <a:prstDash val="solid"/>
                <a:round/>
                <a:headEnd len="sm" w="sm" type="none"/>
                <a:tailEnd len="sm" w="sm" type="none"/>
              </a:ln>
            </p:spPr>
          </p:cxnSp>
        </p:grpSp>
        <p:grpSp>
          <p:nvGrpSpPr>
            <p:cNvPr id="492" name="Google Shape;492;p4"/>
            <p:cNvGrpSpPr/>
            <p:nvPr/>
          </p:nvGrpSpPr>
          <p:grpSpPr>
            <a:xfrm>
              <a:off x="7346535" y="123632"/>
              <a:ext cx="484179" cy="483937"/>
              <a:chOff x="2081737" y="2872275"/>
              <a:chExt cx="484179" cy="483937"/>
            </a:xfrm>
          </p:grpSpPr>
          <p:sp>
            <p:nvSpPr>
              <p:cNvPr id="493" name="Google Shape;493;p4"/>
              <p:cNvSpPr/>
              <p:nvPr/>
            </p:nvSpPr>
            <p:spPr>
              <a:xfrm>
                <a:off x="2097832" y="2872275"/>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4" name="Google Shape;494;p4"/>
              <p:cNvSpPr/>
              <p:nvPr/>
            </p:nvSpPr>
            <p:spPr>
              <a:xfrm flipH="1">
                <a:off x="2081737" y="2881602"/>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4"/>
              <p:cNvSpPr/>
              <p:nvPr/>
            </p:nvSpPr>
            <p:spPr>
              <a:xfrm>
                <a:off x="2101019" y="2918790"/>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4"/>
              <p:cNvSpPr/>
              <p:nvPr/>
            </p:nvSpPr>
            <p:spPr>
              <a:xfrm>
                <a:off x="2111828" y="2902400"/>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4"/>
              <p:cNvSpPr/>
              <p:nvPr/>
            </p:nvSpPr>
            <p:spPr>
              <a:xfrm>
                <a:off x="2192693" y="2999792"/>
                <a:ext cx="237900" cy="237900"/>
              </a:xfrm>
              <a:prstGeom prst="rect">
                <a:avLst/>
              </a:prstGeom>
              <a:noFill/>
              <a:ln cap="flat" cmpd="sng" w="25400">
                <a:solidFill>
                  <a:srgbClr val="43434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
        <p:nvSpPr>
          <p:cNvPr id="498" name="Google Shape;498;p4"/>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Contrib.</a:t>
            </a:r>
            <a:endParaRPr b="0" i="0" sz="1800" u="none" cap="none" strike="noStrike">
              <a:solidFill>
                <a:schemeClr val="lt1"/>
              </a:solidFill>
              <a:latin typeface="Tahoma"/>
              <a:ea typeface="Tahoma"/>
              <a:cs typeface="Tahoma"/>
              <a:sym typeface="Tahoma"/>
            </a:endParaRPr>
          </a:p>
        </p:txBody>
      </p:sp>
      <p:sp>
        <p:nvSpPr>
          <p:cNvPr id="499" name="Google Shape;499;p4"/>
          <p:cNvSpPr txBox="1"/>
          <p:nvPr/>
        </p:nvSpPr>
        <p:spPr>
          <a:xfrm>
            <a:off x="1597646" y="3409079"/>
            <a:ext cx="1480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1800">
                <a:solidFill>
                  <a:schemeClr val="dk1"/>
                </a:solidFill>
                <a:latin typeface="Tahoma"/>
                <a:ea typeface="Tahoma"/>
                <a:cs typeface="Tahoma"/>
                <a:sym typeface="Tahoma"/>
              </a:rPr>
              <a:t>Resources</a:t>
            </a:r>
            <a:endParaRPr b="0" i="0" sz="1800" u="none" cap="none" strike="noStrike">
              <a:solidFill>
                <a:srgbClr val="000000"/>
              </a:solidFill>
              <a:latin typeface="Tahoma"/>
              <a:ea typeface="Tahoma"/>
              <a:cs typeface="Tahoma"/>
              <a:sym typeface="Tahoma"/>
            </a:endParaRPr>
          </a:p>
        </p:txBody>
      </p:sp>
      <p:sp>
        <p:nvSpPr>
          <p:cNvPr id="500" name="Google Shape;500;p4"/>
          <p:cNvSpPr txBox="1"/>
          <p:nvPr/>
        </p:nvSpPr>
        <p:spPr>
          <a:xfrm>
            <a:off x="1607549" y="2667675"/>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Team 07 Project</a:t>
            </a:r>
            <a:endParaRPr b="0" i="0" sz="1800" u="none" cap="none" strike="noStrike">
              <a:solidFill>
                <a:srgbClr val="000000"/>
              </a:solidFill>
              <a:latin typeface="Tahoma"/>
              <a:ea typeface="Tahoma"/>
              <a:cs typeface="Tahoma"/>
              <a:sym typeface="Tahoma"/>
            </a:endParaRPr>
          </a:p>
        </p:txBody>
      </p:sp>
      <p:sp>
        <p:nvSpPr>
          <p:cNvPr id="501" name="Google Shape;501;p4"/>
          <p:cNvSpPr txBox="1"/>
          <p:nvPr>
            <p:ph type="title"/>
          </p:nvPr>
        </p:nvSpPr>
        <p:spPr>
          <a:xfrm>
            <a:off x="3716100" y="1419500"/>
            <a:ext cx="7669500" cy="524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PT Mono"/>
              <a:buNone/>
              <a:defRPr b="1" sz="3000">
                <a:latin typeface="PT Mono"/>
                <a:ea typeface="PT Mono"/>
                <a:cs typeface="PT Mono"/>
                <a:sym typeface="PT Mono"/>
              </a:defRPr>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p:txBody>
      </p:sp>
      <p:sp>
        <p:nvSpPr>
          <p:cNvPr id="502" name="Google Shape;502;p4"/>
          <p:cNvSpPr txBox="1"/>
          <p:nvPr>
            <p:ph idx="1" type="body"/>
          </p:nvPr>
        </p:nvSpPr>
        <p:spPr>
          <a:xfrm>
            <a:off x="3716200" y="2145875"/>
            <a:ext cx="7669500" cy="4176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PT Mono"/>
              <a:buChar char="●"/>
              <a:defRPr sz="1600">
                <a:latin typeface="PT Mono"/>
                <a:ea typeface="PT Mono"/>
                <a:cs typeface="PT Mono"/>
                <a:sym typeface="PT Mono"/>
              </a:defRPr>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03" name="Google Shape;503;p4"/>
          <p:cNvSpPr txBox="1"/>
          <p:nvPr/>
        </p:nvSpPr>
        <p:spPr>
          <a:xfrm rot="5400000">
            <a:off x="-602550" y="618615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dk1"/>
                </a:solidFill>
                <a:latin typeface="Barlow Condensed"/>
                <a:ea typeface="Barlow Condensed"/>
                <a:cs typeface="Barlow Condensed"/>
                <a:sym typeface="Barlow Condensed"/>
              </a:rPr>
              <a:t>SLIDESMANIA.COM</a:t>
            </a:r>
            <a:endParaRPr b="0" i="0" sz="12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s">
  <p:cSld name="CUSTOM_18_1_1">
    <p:spTree>
      <p:nvGrpSpPr>
        <p:cNvPr id="504" name="Shape 504"/>
        <p:cNvGrpSpPr/>
        <p:nvPr/>
      </p:nvGrpSpPr>
      <p:grpSpPr>
        <a:xfrm>
          <a:off x="0" y="0"/>
          <a:ext cx="0" cy="0"/>
          <a:chOff x="0" y="0"/>
          <a:chExt cx="0" cy="0"/>
        </a:xfrm>
      </p:grpSpPr>
      <p:grpSp>
        <p:nvGrpSpPr>
          <p:cNvPr id="505" name="Google Shape;505;p5"/>
          <p:cNvGrpSpPr/>
          <p:nvPr/>
        </p:nvGrpSpPr>
        <p:grpSpPr>
          <a:xfrm>
            <a:off x="13988" y="503843"/>
            <a:ext cx="12162383" cy="6354140"/>
            <a:chOff x="3238036" y="2375353"/>
            <a:chExt cx="6586366" cy="3440994"/>
          </a:xfrm>
        </p:grpSpPr>
        <p:sp>
          <p:nvSpPr>
            <p:cNvPr id="506" name="Google Shape;506;p5"/>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7" name="Google Shape;507;p5"/>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08" name="Google Shape;508;p5"/>
          <p:cNvSpPr/>
          <p:nvPr/>
        </p:nvSpPr>
        <p:spPr>
          <a:xfrm>
            <a:off x="86079" y="1099033"/>
            <a:ext cx="3287728" cy="5585074"/>
          </a:xfrm>
          <a:custGeom>
            <a:rect b="b" l="l" r="r" t="t"/>
            <a:pathLst>
              <a:path extrusionOk="0" h="3023044" w="1779555">
                <a:moveTo>
                  <a:pt x="0" y="0"/>
                </a:moveTo>
                <a:lnTo>
                  <a:pt x="1779556" y="0"/>
                </a:lnTo>
                <a:lnTo>
                  <a:pt x="1779556" y="3023045"/>
                </a:lnTo>
                <a:lnTo>
                  <a:pt x="0" y="3023045"/>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9" name="Google Shape;509;p5"/>
          <p:cNvSpPr txBox="1"/>
          <p:nvPr/>
        </p:nvSpPr>
        <p:spPr>
          <a:xfrm>
            <a:off x="2003599" y="4981294"/>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Contrib.</a:t>
            </a:r>
            <a:endParaRPr b="0" i="0" sz="1800" u="none" cap="none" strike="noStrike">
              <a:solidFill>
                <a:srgbClr val="000000"/>
              </a:solidFill>
              <a:latin typeface="Tahoma"/>
              <a:ea typeface="Tahoma"/>
              <a:cs typeface="Tahoma"/>
              <a:sym typeface="Tahoma"/>
            </a:endParaRPr>
          </a:p>
        </p:txBody>
      </p:sp>
      <p:sp>
        <p:nvSpPr>
          <p:cNvPr id="510" name="Google Shape;510;p5"/>
          <p:cNvSpPr/>
          <p:nvPr/>
        </p:nvSpPr>
        <p:spPr>
          <a:xfrm>
            <a:off x="0" y="13996"/>
            <a:ext cx="12192000" cy="48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1" name="Google Shape;511;p5"/>
          <p:cNvSpPr/>
          <p:nvPr/>
        </p:nvSpPr>
        <p:spPr>
          <a:xfrm>
            <a:off x="3494448" y="1063339"/>
            <a:ext cx="8562913" cy="5598448"/>
          </a:xfrm>
          <a:custGeom>
            <a:rect b="b" l="l" r="r" t="t"/>
            <a:pathLst>
              <a:path extrusionOk="0" h="3030283" w="4634865">
                <a:moveTo>
                  <a:pt x="0" y="0"/>
                </a:moveTo>
                <a:lnTo>
                  <a:pt x="4634865" y="0"/>
                </a:lnTo>
                <a:lnTo>
                  <a:pt x="4634865" y="3030284"/>
                </a:lnTo>
                <a:lnTo>
                  <a:pt x="0" y="3030284"/>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2" name="Google Shape;512;p5"/>
          <p:cNvSpPr/>
          <p:nvPr/>
        </p:nvSpPr>
        <p:spPr>
          <a:xfrm>
            <a:off x="1461351" y="641387"/>
            <a:ext cx="10629028" cy="343343"/>
          </a:xfrm>
          <a:custGeom>
            <a:rect b="b" l="l" r="r" t="t"/>
            <a:pathLst>
              <a:path extrusionOk="0" h="185842" w="5753195">
                <a:moveTo>
                  <a:pt x="5753196" y="0"/>
                </a:moveTo>
                <a:lnTo>
                  <a:pt x="5753196" y="185842"/>
                </a:lnTo>
                <a:lnTo>
                  <a:pt x="0" y="185842"/>
                </a:lnTo>
                <a:lnTo>
                  <a:pt x="0" y="0"/>
                </a:lnTo>
                <a:lnTo>
                  <a:pt x="5753196" y="0"/>
                </a:lnTo>
                <a:close/>
              </a:path>
            </a:pathLst>
          </a:custGeom>
          <a:solidFill>
            <a:srgbClr val="FFFFFF"/>
          </a:solidFill>
          <a:ln cap="flat" cmpd="sng" w="9525">
            <a:solidFill>
              <a:srgbClr val="86858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3" name="Google Shape;513;p5"/>
          <p:cNvSpPr/>
          <p:nvPr/>
        </p:nvSpPr>
        <p:spPr>
          <a:xfrm>
            <a:off x="3486005" y="1091821"/>
            <a:ext cx="8578221" cy="5594224"/>
          </a:xfrm>
          <a:custGeom>
            <a:rect b="b" l="l" r="r" t="t"/>
            <a:pathLst>
              <a:path extrusionOk="0" h="3027997" w="4643151">
                <a:moveTo>
                  <a:pt x="0" y="3027998"/>
                </a:moveTo>
                <a:lnTo>
                  <a:pt x="0" y="1976914"/>
                </a:lnTo>
                <a:lnTo>
                  <a:pt x="0" y="922211"/>
                </a:lnTo>
                <a:lnTo>
                  <a:pt x="0" y="394811"/>
                </a:lnTo>
                <a:lnTo>
                  <a:pt x="0" y="0"/>
                </a:lnTo>
                <a:lnTo>
                  <a:pt x="4643152" y="572"/>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4" name="Google Shape;514;p5"/>
          <p:cNvSpPr/>
          <p:nvPr/>
        </p:nvSpPr>
        <p:spPr>
          <a:xfrm>
            <a:off x="3470881" y="1105013"/>
            <a:ext cx="8631895" cy="5635930"/>
          </a:xfrm>
          <a:custGeom>
            <a:rect b="b" l="l" r="r" t="t"/>
            <a:pathLst>
              <a:path extrusionOk="0" h="3050571" w="4672203">
                <a:moveTo>
                  <a:pt x="0" y="3050572"/>
                </a:moveTo>
                <a:lnTo>
                  <a:pt x="1707833" y="3050572"/>
                </a:lnTo>
                <a:lnTo>
                  <a:pt x="2578799" y="3050572"/>
                </a:lnTo>
                <a:lnTo>
                  <a:pt x="3014377" y="3050572"/>
                </a:lnTo>
                <a:lnTo>
                  <a:pt x="4672203" y="3050572"/>
                </a:lnTo>
                <a:lnTo>
                  <a:pt x="4670107"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5" name="Google Shape;515;p5"/>
          <p:cNvSpPr/>
          <p:nvPr/>
        </p:nvSpPr>
        <p:spPr>
          <a:xfrm>
            <a:off x="11872905" y="792758"/>
            <a:ext cx="78661" cy="66078"/>
          </a:xfrm>
          <a:custGeom>
            <a:rect b="b" l="l" r="r" t="t"/>
            <a:pathLst>
              <a:path extrusionOk="0" h="35766" w="42577">
                <a:moveTo>
                  <a:pt x="0" y="257"/>
                </a:moveTo>
                <a:lnTo>
                  <a:pt x="42577" y="0"/>
                </a:lnTo>
                <a:lnTo>
                  <a:pt x="22860" y="35766"/>
                </a:lnTo>
                <a:lnTo>
                  <a:pt x="0" y="257"/>
                </a:lnTo>
                <a:close/>
              </a:path>
            </a:pathLst>
          </a:custGeom>
          <a:solidFill>
            <a:srgbClr val="000000"/>
          </a:solidFill>
          <a:ln cap="flat" cmpd="sng" w="10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6" name="Google Shape;516;p5"/>
          <p:cNvSpPr/>
          <p:nvPr/>
        </p:nvSpPr>
        <p:spPr>
          <a:xfrm>
            <a:off x="11778981" y="699625"/>
            <a:ext cx="248123" cy="240169"/>
          </a:xfrm>
          <a:custGeom>
            <a:rect b="b" l="l" r="r" t="t"/>
            <a:pathLst>
              <a:path extrusionOk="0" h="129997" w="134302">
                <a:moveTo>
                  <a:pt x="111243" y="0"/>
                </a:moveTo>
                <a:cubicBezTo>
                  <a:pt x="123979" y="0"/>
                  <a:pt x="134303" y="0"/>
                  <a:pt x="134303" y="0"/>
                </a:cubicBezTo>
                <a:lnTo>
                  <a:pt x="134303" y="129997"/>
                </a:lnTo>
                <a:cubicBezTo>
                  <a:pt x="134303" y="129997"/>
                  <a:pt x="123979" y="129997"/>
                  <a:pt x="111243" y="129997"/>
                </a:cubicBezTo>
                <a:lnTo>
                  <a:pt x="23059" y="129997"/>
                </a:lnTo>
                <a:cubicBezTo>
                  <a:pt x="10324" y="129997"/>
                  <a:pt x="0" y="129997"/>
                  <a:pt x="0" y="129997"/>
                </a:cubicBezTo>
                <a:lnTo>
                  <a:pt x="0" y="0"/>
                </a:lnTo>
                <a:cubicBezTo>
                  <a:pt x="0" y="0"/>
                  <a:pt x="10324" y="0"/>
                  <a:pt x="23059" y="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7" name="Google Shape;517;p5"/>
          <p:cNvSpPr/>
          <p:nvPr/>
        </p:nvSpPr>
        <p:spPr>
          <a:xfrm>
            <a:off x="11821017" y="746394"/>
            <a:ext cx="184597" cy="170201"/>
          </a:xfrm>
          <a:custGeom>
            <a:rect b="b" l="l" r="r" t="t"/>
            <a:pathLst>
              <a:path extrusionOk="0" h="92125" w="99917">
                <a:moveTo>
                  <a:pt x="99917" y="0"/>
                </a:moveTo>
                <a:lnTo>
                  <a:pt x="99917" y="92126"/>
                </a:lnTo>
                <a:lnTo>
                  <a:pt x="0" y="91573"/>
                </a:lnTo>
              </a:path>
            </a:pathLst>
          </a:custGeom>
          <a:noFill/>
          <a:ln cap="flat" cmpd="sng" w="123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8" name="Google Shape;518;p5"/>
          <p:cNvSpPr/>
          <p:nvPr/>
        </p:nvSpPr>
        <p:spPr>
          <a:xfrm>
            <a:off x="11805538" y="724619"/>
            <a:ext cx="210816" cy="196458"/>
          </a:xfrm>
          <a:custGeom>
            <a:rect b="b" l="l" r="r" t="t"/>
            <a:pathLst>
              <a:path extrusionOk="0" h="106337" w="114109">
                <a:moveTo>
                  <a:pt x="0" y="106337"/>
                </a:moveTo>
                <a:lnTo>
                  <a:pt x="0" y="0"/>
                </a:lnTo>
                <a:lnTo>
                  <a:pt x="114110" y="552"/>
                </a:lnTo>
              </a:path>
            </a:pathLst>
          </a:custGeom>
          <a:noFill/>
          <a:ln cap="flat" cmpd="sng" w="123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19" name="Google Shape;519;p5"/>
          <p:cNvGrpSpPr/>
          <p:nvPr/>
        </p:nvGrpSpPr>
        <p:grpSpPr>
          <a:xfrm>
            <a:off x="3005949" y="1622703"/>
            <a:ext cx="322402" cy="5017803"/>
            <a:chOff x="4858290" y="2981256"/>
            <a:chExt cx="174592" cy="2717320"/>
          </a:xfrm>
        </p:grpSpPr>
        <p:sp>
          <p:nvSpPr>
            <p:cNvPr id="520" name="Google Shape;520;p5"/>
            <p:cNvSpPr/>
            <p:nvPr/>
          </p:nvSpPr>
          <p:spPr>
            <a:xfrm flipH="1">
              <a:off x="4858290" y="2981256"/>
              <a:ext cx="174592" cy="2717320"/>
            </a:xfrm>
            <a:custGeom>
              <a:rect b="b" l="l" r="r" t="t"/>
              <a:pathLst>
                <a:path extrusionOk="0" h="2717320" w="174592">
                  <a:moveTo>
                    <a:pt x="438" y="-290"/>
                  </a:moveTo>
                  <a:lnTo>
                    <a:pt x="175030" y="-290"/>
                  </a:lnTo>
                  <a:lnTo>
                    <a:pt x="175030" y="2717031"/>
                  </a:lnTo>
                  <a:lnTo>
                    <a:pt x="438" y="2717031"/>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1" name="Google Shape;521;p5"/>
            <p:cNvSpPr/>
            <p:nvPr/>
          </p:nvSpPr>
          <p:spPr>
            <a:xfrm>
              <a:off x="4874729" y="2994207"/>
              <a:ext cx="136969" cy="2689861"/>
            </a:xfrm>
            <a:custGeom>
              <a:rect b="b" l="l" r="r" t="t"/>
              <a:pathLst>
                <a:path extrusionOk="0" h="2689861" w="136969">
                  <a:moveTo>
                    <a:pt x="-40" y="2689572"/>
                  </a:moveTo>
                  <a:lnTo>
                    <a:pt x="-40" y="-290"/>
                  </a:lnTo>
                  <a:lnTo>
                    <a:pt x="136929" y="-290"/>
                  </a:lnTo>
                </a:path>
              </a:pathLst>
            </a:custGeom>
            <a:noFill/>
            <a:ln cap="flat" cmpd="sng" w="153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22" name="Google Shape;522;p5"/>
          <p:cNvSpPr/>
          <p:nvPr/>
        </p:nvSpPr>
        <p:spPr>
          <a:xfrm>
            <a:off x="1187371" y="3729799"/>
            <a:ext cx="17597" cy="2291185"/>
          </a:xfrm>
          <a:custGeom>
            <a:rect b="b" l="l" r="r" t="t"/>
            <a:pathLst>
              <a:path extrusionOk="0" h="1240154" w="9525">
                <a:moveTo>
                  <a:pt x="0" y="0"/>
                </a:moveTo>
                <a:lnTo>
                  <a:pt x="0" y="1240155"/>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23" name="Google Shape;523;p5"/>
          <p:cNvGrpSpPr/>
          <p:nvPr/>
        </p:nvGrpSpPr>
        <p:grpSpPr>
          <a:xfrm>
            <a:off x="440634" y="1867295"/>
            <a:ext cx="592711" cy="495452"/>
            <a:chOff x="3469080" y="3113711"/>
            <a:chExt cx="320974" cy="268305"/>
          </a:xfrm>
        </p:grpSpPr>
        <p:sp>
          <p:nvSpPr>
            <p:cNvPr id="524" name="Google Shape;524;p5"/>
            <p:cNvSpPr/>
            <p:nvPr/>
          </p:nvSpPr>
          <p:spPr>
            <a:xfrm>
              <a:off x="3492285" y="3172954"/>
              <a:ext cx="297769" cy="209062"/>
            </a:xfrm>
            <a:custGeom>
              <a:rect b="b" l="l" r="r" t="t"/>
              <a:pathLst>
                <a:path extrusionOk="0" h="209062" w="297769">
                  <a:moveTo>
                    <a:pt x="-324" y="208933"/>
                  </a:moveTo>
                  <a:lnTo>
                    <a:pt x="282450" y="208933"/>
                  </a:lnTo>
                  <a:lnTo>
                    <a:pt x="297446" y="194229"/>
                  </a:lnTo>
                  <a:lnTo>
                    <a:pt x="295304" y="-129"/>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5" name="Google Shape;525;p5"/>
            <p:cNvSpPr/>
            <p:nvPr/>
          </p:nvSpPr>
          <p:spPr>
            <a:xfrm>
              <a:off x="3469080" y="3113711"/>
              <a:ext cx="312084" cy="258917"/>
            </a:xfrm>
            <a:custGeom>
              <a:rect b="b" l="l" r="r" t="t"/>
              <a:pathLst>
                <a:path extrusionOk="0" h="258917" w="312084">
                  <a:moveTo>
                    <a:pt x="10107" y="27671"/>
                  </a:moveTo>
                  <a:lnTo>
                    <a:pt x="43117" y="-81"/>
                  </a:lnTo>
                  <a:lnTo>
                    <a:pt x="119555" y="-81"/>
                  </a:lnTo>
                  <a:lnTo>
                    <a:pt x="156071" y="35558"/>
                  </a:lnTo>
                  <a:lnTo>
                    <a:pt x="298529" y="35558"/>
                  </a:lnTo>
                  <a:lnTo>
                    <a:pt x="308948" y="46853"/>
                  </a:lnTo>
                  <a:lnTo>
                    <a:pt x="311772" y="247444"/>
                  </a:lnTo>
                  <a:lnTo>
                    <a:pt x="300282" y="258837"/>
                  </a:lnTo>
                  <a:lnTo>
                    <a:pt x="8354" y="257960"/>
                  </a:lnTo>
                  <a:lnTo>
                    <a:pt x="-312" y="248418"/>
                  </a:lnTo>
                  <a:lnTo>
                    <a:pt x="-312" y="35558"/>
                  </a:lnTo>
                  <a:lnTo>
                    <a:pt x="10107" y="27671"/>
                  </a:lnTo>
                  <a:close/>
                </a:path>
              </a:pathLst>
            </a:custGeom>
            <a:solidFill>
              <a:schemeClr val="accent2"/>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6" name="Google Shape;526;p5"/>
            <p:cNvSpPr/>
            <p:nvPr/>
          </p:nvSpPr>
          <p:spPr>
            <a:xfrm>
              <a:off x="3492158" y="3170675"/>
              <a:ext cx="265149" cy="176441"/>
            </a:xfrm>
            <a:custGeom>
              <a:rect b="b" l="l" r="r" t="t"/>
              <a:pathLst>
                <a:path extrusionOk="0" h="176441" w="265149">
                  <a:moveTo>
                    <a:pt x="-312" y="176361"/>
                  </a:moveTo>
                  <a:lnTo>
                    <a:pt x="-312" y="-81"/>
                  </a:lnTo>
                  <a:lnTo>
                    <a:pt x="264837" y="-8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7" name="Google Shape;527;p5"/>
            <p:cNvSpPr/>
            <p:nvPr/>
          </p:nvSpPr>
          <p:spPr>
            <a:xfrm>
              <a:off x="3521468" y="3135815"/>
              <a:ext cx="59203" cy="9525"/>
            </a:xfrm>
            <a:custGeom>
              <a:rect b="b" l="l" r="r" t="t"/>
              <a:pathLst>
                <a:path extrusionOk="0" h="9525" w="59203">
                  <a:moveTo>
                    <a:pt x="-312" y="-81"/>
                  </a:moveTo>
                  <a:lnTo>
                    <a:pt x="58891" y="-8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28" name="Google Shape;528;p5"/>
          <p:cNvSpPr/>
          <p:nvPr/>
        </p:nvSpPr>
        <p:spPr>
          <a:xfrm>
            <a:off x="173935" y="2092628"/>
            <a:ext cx="139667" cy="129510"/>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9" name="Google Shape;529;p5"/>
          <p:cNvSpPr/>
          <p:nvPr/>
        </p:nvSpPr>
        <p:spPr>
          <a:xfrm>
            <a:off x="207459" y="2155595"/>
            <a:ext cx="68858" cy="17597"/>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0" name="Google Shape;530;p5"/>
          <p:cNvSpPr/>
          <p:nvPr/>
        </p:nvSpPr>
        <p:spPr>
          <a:xfrm>
            <a:off x="713755" y="2341686"/>
            <a:ext cx="17597" cy="1268070"/>
          </a:xfrm>
          <a:custGeom>
            <a:rect b="b" l="l" r="r" t="t"/>
            <a:pathLst>
              <a:path extrusionOk="0" h="686371" w="9525">
                <a:moveTo>
                  <a:pt x="0" y="0"/>
                </a:moveTo>
                <a:lnTo>
                  <a:pt x="0" y="686372"/>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1" name="Google Shape;531;p5"/>
          <p:cNvSpPr/>
          <p:nvPr/>
        </p:nvSpPr>
        <p:spPr>
          <a:xfrm>
            <a:off x="704379" y="2824149"/>
            <a:ext cx="251378" cy="17597"/>
          </a:xfrm>
          <a:custGeom>
            <a:rect b="b" l="l" r="r" t="t"/>
            <a:pathLst>
              <a:path extrusionOk="0" h="9525" w="136064">
                <a:moveTo>
                  <a:pt x="0" y="0"/>
                </a:moveTo>
                <a:lnTo>
                  <a:pt x="136065"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32" name="Google Shape;532;p5"/>
          <p:cNvGrpSpPr/>
          <p:nvPr/>
        </p:nvGrpSpPr>
        <p:grpSpPr>
          <a:xfrm>
            <a:off x="887919" y="2569514"/>
            <a:ext cx="592710" cy="495451"/>
            <a:chOff x="3711301" y="3493988"/>
            <a:chExt cx="320974" cy="268304"/>
          </a:xfrm>
        </p:grpSpPr>
        <p:sp>
          <p:nvSpPr>
            <p:cNvPr id="533" name="Google Shape;533;p5"/>
            <p:cNvSpPr/>
            <p:nvPr/>
          </p:nvSpPr>
          <p:spPr>
            <a:xfrm>
              <a:off x="3734506" y="3553230"/>
              <a:ext cx="297769" cy="209062"/>
            </a:xfrm>
            <a:custGeom>
              <a:rect b="b" l="l" r="r" t="t"/>
              <a:pathLst>
                <a:path extrusionOk="0" h="209062" w="297769">
                  <a:moveTo>
                    <a:pt x="-299" y="208973"/>
                  </a:moveTo>
                  <a:lnTo>
                    <a:pt x="282476" y="208973"/>
                  </a:lnTo>
                  <a:lnTo>
                    <a:pt x="297471" y="194269"/>
                  </a:lnTo>
                  <a:lnTo>
                    <a:pt x="295329" y="-89"/>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4" name="Google Shape;534;p5"/>
            <p:cNvSpPr/>
            <p:nvPr/>
          </p:nvSpPr>
          <p:spPr>
            <a:xfrm>
              <a:off x="3711301" y="3493988"/>
              <a:ext cx="312084" cy="258917"/>
            </a:xfrm>
            <a:custGeom>
              <a:rect b="b" l="l" r="r" t="t"/>
              <a:pathLst>
                <a:path extrusionOk="0" h="258917" w="312084">
                  <a:moveTo>
                    <a:pt x="10132" y="27711"/>
                  </a:moveTo>
                  <a:lnTo>
                    <a:pt x="43142" y="-41"/>
                  </a:lnTo>
                  <a:lnTo>
                    <a:pt x="119581" y="-41"/>
                  </a:lnTo>
                  <a:lnTo>
                    <a:pt x="156096" y="35598"/>
                  </a:lnTo>
                  <a:lnTo>
                    <a:pt x="298554" y="35598"/>
                  </a:lnTo>
                  <a:lnTo>
                    <a:pt x="308973" y="46893"/>
                  </a:lnTo>
                  <a:lnTo>
                    <a:pt x="311797" y="247484"/>
                  </a:lnTo>
                  <a:lnTo>
                    <a:pt x="300307" y="258877"/>
                  </a:lnTo>
                  <a:lnTo>
                    <a:pt x="8380" y="258000"/>
                  </a:lnTo>
                  <a:lnTo>
                    <a:pt x="-287" y="248458"/>
                  </a:lnTo>
                  <a:lnTo>
                    <a:pt x="-287" y="35598"/>
                  </a:lnTo>
                  <a:lnTo>
                    <a:pt x="10132" y="27711"/>
                  </a:lnTo>
                  <a:close/>
                </a:path>
              </a:pathLst>
            </a:custGeom>
            <a:solidFill>
              <a:schemeClr val="accent3"/>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5" name="Google Shape;535;p5"/>
            <p:cNvSpPr/>
            <p:nvPr/>
          </p:nvSpPr>
          <p:spPr>
            <a:xfrm>
              <a:off x="3734379" y="3550951"/>
              <a:ext cx="265149" cy="176441"/>
            </a:xfrm>
            <a:custGeom>
              <a:rect b="b" l="l" r="r" t="t"/>
              <a:pathLst>
                <a:path extrusionOk="0" h="176441" w="265149">
                  <a:moveTo>
                    <a:pt x="-287" y="176401"/>
                  </a:moveTo>
                  <a:lnTo>
                    <a:pt x="-287" y="-41"/>
                  </a:lnTo>
                  <a:lnTo>
                    <a:pt x="264863" y="-4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6" name="Google Shape;536;p5"/>
            <p:cNvSpPr/>
            <p:nvPr/>
          </p:nvSpPr>
          <p:spPr>
            <a:xfrm>
              <a:off x="3763688" y="3516091"/>
              <a:ext cx="59203" cy="9525"/>
            </a:xfrm>
            <a:custGeom>
              <a:rect b="b" l="l" r="r" t="t"/>
              <a:pathLst>
                <a:path extrusionOk="0" h="9525" w="59203">
                  <a:moveTo>
                    <a:pt x="-287" y="-41"/>
                  </a:moveTo>
                  <a:lnTo>
                    <a:pt x="58917" y="-4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37" name="Google Shape;537;p5"/>
          <p:cNvSpPr/>
          <p:nvPr/>
        </p:nvSpPr>
        <p:spPr>
          <a:xfrm>
            <a:off x="704379" y="3613185"/>
            <a:ext cx="251378" cy="17597"/>
          </a:xfrm>
          <a:custGeom>
            <a:rect b="b" l="l" r="r" t="t"/>
            <a:pathLst>
              <a:path extrusionOk="0" h="9525" w="136064">
                <a:moveTo>
                  <a:pt x="0" y="0"/>
                </a:moveTo>
                <a:lnTo>
                  <a:pt x="136065"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38" name="Google Shape;538;p5"/>
          <p:cNvGrpSpPr/>
          <p:nvPr/>
        </p:nvGrpSpPr>
        <p:grpSpPr>
          <a:xfrm>
            <a:off x="887919" y="3358457"/>
            <a:ext cx="592710" cy="495451"/>
            <a:chOff x="3711301" y="3921229"/>
            <a:chExt cx="320974" cy="268304"/>
          </a:xfrm>
        </p:grpSpPr>
        <p:sp>
          <p:nvSpPr>
            <p:cNvPr id="539" name="Google Shape;539;p5"/>
            <p:cNvSpPr/>
            <p:nvPr/>
          </p:nvSpPr>
          <p:spPr>
            <a:xfrm>
              <a:off x="3734506" y="3980471"/>
              <a:ext cx="297769" cy="209062"/>
            </a:xfrm>
            <a:custGeom>
              <a:rect b="b" l="l" r="r" t="t"/>
              <a:pathLst>
                <a:path extrusionOk="0" h="209062" w="297769">
                  <a:moveTo>
                    <a:pt x="-299" y="209018"/>
                  </a:moveTo>
                  <a:lnTo>
                    <a:pt x="282476" y="209018"/>
                  </a:lnTo>
                  <a:lnTo>
                    <a:pt x="297471" y="194314"/>
                  </a:lnTo>
                  <a:lnTo>
                    <a:pt x="295329"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0" name="Google Shape;540;p5"/>
            <p:cNvSpPr/>
            <p:nvPr/>
          </p:nvSpPr>
          <p:spPr>
            <a:xfrm>
              <a:off x="3711301" y="3921229"/>
              <a:ext cx="312084" cy="258917"/>
            </a:xfrm>
            <a:custGeom>
              <a:rect b="b" l="l" r="r" t="t"/>
              <a:pathLst>
                <a:path extrusionOk="0" h="258917" w="312084">
                  <a:moveTo>
                    <a:pt x="10132" y="27755"/>
                  </a:moveTo>
                  <a:lnTo>
                    <a:pt x="43142" y="4"/>
                  </a:lnTo>
                  <a:lnTo>
                    <a:pt x="119581" y="4"/>
                  </a:lnTo>
                  <a:lnTo>
                    <a:pt x="156096" y="35643"/>
                  </a:lnTo>
                  <a:lnTo>
                    <a:pt x="298554" y="35643"/>
                  </a:lnTo>
                  <a:lnTo>
                    <a:pt x="308973" y="46938"/>
                  </a:lnTo>
                  <a:lnTo>
                    <a:pt x="311797" y="247529"/>
                  </a:lnTo>
                  <a:lnTo>
                    <a:pt x="300307" y="258922"/>
                  </a:lnTo>
                  <a:lnTo>
                    <a:pt x="8380" y="258045"/>
                  </a:lnTo>
                  <a:lnTo>
                    <a:pt x="-287" y="248502"/>
                  </a:lnTo>
                  <a:lnTo>
                    <a:pt x="-287" y="35643"/>
                  </a:lnTo>
                  <a:lnTo>
                    <a:pt x="10132" y="27755"/>
                  </a:lnTo>
                  <a:close/>
                </a:path>
              </a:pathLst>
            </a:custGeom>
            <a:solidFill>
              <a:schemeClr val="accent4"/>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1" name="Google Shape;541;p5"/>
            <p:cNvSpPr/>
            <p:nvPr/>
          </p:nvSpPr>
          <p:spPr>
            <a:xfrm>
              <a:off x="3734379" y="3978192"/>
              <a:ext cx="265149" cy="176441"/>
            </a:xfrm>
            <a:custGeom>
              <a:rect b="b" l="l" r="r" t="t"/>
              <a:pathLst>
                <a:path extrusionOk="0" h="176441" w="265149">
                  <a:moveTo>
                    <a:pt x="-287" y="176446"/>
                  </a:moveTo>
                  <a:lnTo>
                    <a:pt x="-287" y="4"/>
                  </a:lnTo>
                  <a:lnTo>
                    <a:pt x="264863" y="4"/>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2" name="Google Shape;542;p5"/>
            <p:cNvSpPr/>
            <p:nvPr/>
          </p:nvSpPr>
          <p:spPr>
            <a:xfrm>
              <a:off x="3763688" y="3943333"/>
              <a:ext cx="59203" cy="9525"/>
            </a:xfrm>
            <a:custGeom>
              <a:rect b="b" l="l" r="r" t="t"/>
              <a:pathLst>
                <a:path extrusionOk="0" h="9525" w="59203">
                  <a:moveTo>
                    <a:pt x="-287" y="3"/>
                  </a:moveTo>
                  <a:lnTo>
                    <a:pt x="58917" y="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43" name="Google Shape;543;p5"/>
          <p:cNvSpPr/>
          <p:nvPr/>
        </p:nvSpPr>
        <p:spPr>
          <a:xfrm>
            <a:off x="1186156" y="4342946"/>
            <a:ext cx="251397" cy="17597"/>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4" name="Google Shape;544;p5"/>
          <p:cNvSpPr/>
          <p:nvPr/>
        </p:nvSpPr>
        <p:spPr>
          <a:xfrm>
            <a:off x="1186156" y="5184047"/>
            <a:ext cx="251397" cy="17597"/>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45" name="Google Shape;545;p5"/>
          <p:cNvGrpSpPr/>
          <p:nvPr/>
        </p:nvGrpSpPr>
        <p:grpSpPr>
          <a:xfrm>
            <a:off x="1432791" y="5810164"/>
            <a:ext cx="592709" cy="495451"/>
            <a:chOff x="3972191" y="4771938"/>
            <a:chExt cx="320973" cy="268304"/>
          </a:xfrm>
        </p:grpSpPr>
        <p:sp>
          <p:nvSpPr>
            <p:cNvPr id="546" name="Google Shape;546;p5"/>
            <p:cNvSpPr/>
            <p:nvPr/>
          </p:nvSpPr>
          <p:spPr>
            <a:xfrm>
              <a:off x="3995395" y="4831180"/>
              <a:ext cx="297769" cy="209062"/>
            </a:xfrm>
            <a:custGeom>
              <a:rect b="b" l="l" r="r" t="t"/>
              <a:pathLst>
                <a:path extrusionOk="0" h="209062" w="297769">
                  <a:moveTo>
                    <a:pt x="-271" y="209107"/>
                  </a:moveTo>
                  <a:lnTo>
                    <a:pt x="282503" y="209107"/>
                  </a:lnTo>
                  <a:lnTo>
                    <a:pt x="297499" y="194403"/>
                  </a:lnTo>
                  <a:lnTo>
                    <a:pt x="295356"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7" name="Google Shape;547;p5"/>
            <p:cNvSpPr/>
            <p:nvPr/>
          </p:nvSpPr>
          <p:spPr>
            <a:xfrm>
              <a:off x="3972191" y="4771938"/>
              <a:ext cx="312084" cy="258917"/>
            </a:xfrm>
            <a:custGeom>
              <a:rect b="b" l="l" r="r" t="t"/>
              <a:pathLst>
                <a:path extrusionOk="0" h="258917" w="312084">
                  <a:moveTo>
                    <a:pt x="10160" y="27845"/>
                  </a:moveTo>
                  <a:lnTo>
                    <a:pt x="43170" y="93"/>
                  </a:lnTo>
                  <a:lnTo>
                    <a:pt x="119608" y="93"/>
                  </a:lnTo>
                  <a:lnTo>
                    <a:pt x="156124" y="35732"/>
                  </a:lnTo>
                  <a:lnTo>
                    <a:pt x="298582" y="35732"/>
                  </a:lnTo>
                  <a:lnTo>
                    <a:pt x="309001" y="47027"/>
                  </a:lnTo>
                  <a:lnTo>
                    <a:pt x="311825" y="247618"/>
                  </a:lnTo>
                  <a:lnTo>
                    <a:pt x="300335" y="259011"/>
                  </a:lnTo>
                  <a:lnTo>
                    <a:pt x="8407" y="258134"/>
                  </a:lnTo>
                  <a:lnTo>
                    <a:pt x="-259" y="248592"/>
                  </a:lnTo>
                  <a:lnTo>
                    <a:pt x="-259" y="35732"/>
                  </a:lnTo>
                  <a:lnTo>
                    <a:pt x="10160" y="27845"/>
                  </a:lnTo>
                  <a:close/>
                </a:path>
              </a:pathLst>
            </a:custGeom>
            <a:solidFill>
              <a:schemeClr val="accent4"/>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8" name="Google Shape;548;p5"/>
            <p:cNvSpPr/>
            <p:nvPr/>
          </p:nvSpPr>
          <p:spPr>
            <a:xfrm>
              <a:off x="3995269" y="4828902"/>
              <a:ext cx="265149" cy="176441"/>
            </a:xfrm>
            <a:custGeom>
              <a:rect b="b" l="l" r="r" t="t"/>
              <a:pathLst>
                <a:path extrusionOk="0" h="176441" w="265149">
                  <a:moveTo>
                    <a:pt x="-259" y="176535"/>
                  </a:moveTo>
                  <a:lnTo>
                    <a:pt x="-259" y="93"/>
                  </a:lnTo>
                  <a:lnTo>
                    <a:pt x="264890"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9" name="Google Shape;549;p5"/>
            <p:cNvSpPr/>
            <p:nvPr/>
          </p:nvSpPr>
          <p:spPr>
            <a:xfrm>
              <a:off x="4024578" y="4794042"/>
              <a:ext cx="59203" cy="9525"/>
            </a:xfrm>
            <a:custGeom>
              <a:rect b="b" l="l" r="r" t="t"/>
              <a:pathLst>
                <a:path extrusionOk="0" h="9525" w="59203">
                  <a:moveTo>
                    <a:pt x="-260" y="93"/>
                  </a:moveTo>
                  <a:lnTo>
                    <a:pt x="58944"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50" name="Google Shape;550;p5"/>
          <p:cNvSpPr/>
          <p:nvPr/>
        </p:nvSpPr>
        <p:spPr>
          <a:xfrm>
            <a:off x="1186156" y="6008789"/>
            <a:ext cx="251397" cy="17597"/>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1" name="Google Shape;551;p5"/>
          <p:cNvSpPr/>
          <p:nvPr/>
        </p:nvSpPr>
        <p:spPr>
          <a:xfrm flipH="1">
            <a:off x="107726" y="1124888"/>
            <a:ext cx="3223498" cy="473969"/>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2" name="Google Shape;552;p5"/>
          <p:cNvSpPr/>
          <p:nvPr/>
        </p:nvSpPr>
        <p:spPr>
          <a:xfrm>
            <a:off x="145881" y="1162001"/>
            <a:ext cx="3143429" cy="399814"/>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3" name="Google Shape;553;p5"/>
          <p:cNvSpPr/>
          <p:nvPr/>
        </p:nvSpPr>
        <p:spPr>
          <a:xfrm>
            <a:off x="3048570" y="1634789"/>
            <a:ext cx="254986" cy="4991864"/>
          </a:xfrm>
          <a:custGeom>
            <a:rect b="b" l="l" r="r" t="t"/>
            <a:pathLst>
              <a:path extrusionOk="0" h="2701956" w="138017">
                <a:moveTo>
                  <a:pt x="138017" y="0"/>
                </a:moveTo>
                <a:lnTo>
                  <a:pt x="138017" y="1389507"/>
                </a:lnTo>
                <a:lnTo>
                  <a:pt x="138017" y="2089785"/>
                </a:lnTo>
                <a:lnTo>
                  <a:pt x="138017" y="2439829"/>
                </a:lnTo>
                <a:lnTo>
                  <a:pt x="138017" y="2701957"/>
                </a:lnTo>
                <a:lnTo>
                  <a:pt x="0" y="2701576"/>
                </a:lnTo>
              </a:path>
            </a:pathLst>
          </a:custGeom>
          <a:noFill/>
          <a:ln cap="flat" cmpd="sng" w="1335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4" name="Google Shape;554;p5"/>
          <p:cNvSpPr/>
          <p:nvPr/>
        </p:nvSpPr>
        <p:spPr>
          <a:xfrm>
            <a:off x="153620" y="1145643"/>
            <a:ext cx="3146948" cy="430961"/>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55" name="Google Shape;555;p5"/>
          <p:cNvGrpSpPr/>
          <p:nvPr/>
        </p:nvGrpSpPr>
        <p:grpSpPr>
          <a:xfrm>
            <a:off x="3057378" y="1675187"/>
            <a:ext cx="221529" cy="200460"/>
            <a:chOff x="4886141" y="3009678"/>
            <a:chExt cx="119966" cy="108556"/>
          </a:xfrm>
        </p:grpSpPr>
        <p:sp>
          <p:nvSpPr>
            <p:cNvPr id="556" name="Google Shape;556;p5"/>
            <p:cNvSpPr/>
            <p:nvPr/>
          </p:nvSpPr>
          <p:spPr>
            <a:xfrm>
              <a:off x="4924156" y="3046677"/>
              <a:ext cx="42512" cy="33371"/>
            </a:xfrm>
            <a:custGeom>
              <a:rect b="b" l="l" r="r" t="t"/>
              <a:pathLst>
                <a:path extrusionOk="0" h="33371" w="42512">
                  <a:moveTo>
                    <a:pt x="-451" y="32528"/>
                  </a:moveTo>
                  <a:lnTo>
                    <a:pt x="42061" y="32818"/>
                  </a:lnTo>
                  <a:lnTo>
                    <a:pt x="22329" y="-554"/>
                  </a:lnTo>
                  <a:lnTo>
                    <a:pt x="-451" y="32528"/>
                  </a:lnTo>
                  <a:close/>
                </a:path>
              </a:pathLst>
            </a:custGeom>
            <a:solidFill>
              <a:srgbClr val="000000"/>
            </a:solidFill>
            <a:ln cap="flat" cmpd="sng" w="9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7" name="Google Shape;557;p5"/>
            <p:cNvSpPr/>
            <p:nvPr/>
          </p:nvSpPr>
          <p:spPr>
            <a:xfrm>
              <a:off x="4886141" y="3009678"/>
              <a:ext cx="119966" cy="108556"/>
            </a:xfrm>
            <a:custGeom>
              <a:rect b="b" l="l" r="r" t="t"/>
              <a:pathLst>
                <a:path extrusionOk="0" h="108556" w="119966">
                  <a:moveTo>
                    <a:pt x="96456" y="-554"/>
                  </a:moveTo>
                  <a:cubicBezTo>
                    <a:pt x="109191" y="-554"/>
                    <a:pt x="119515" y="-554"/>
                    <a:pt x="119515" y="-554"/>
                  </a:cubicBezTo>
                  <a:lnTo>
                    <a:pt x="119515" y="108003"/>
                  </a:lnTo>
                  <a:cubicBezTo>
                    <a:pt x="119515" y="108003"/>
                    <a:pt x="109191" y="108003"/>
                    <a:pt x="96456" y="108003"/>
                  </a:cubicBezTo>
                  <a:lnTo>
                    <a:pt x="22608" y="108003"/>
                  </a:lnTo>
                  <a:cubicBezTo>
                    <a:pt x="9873" y="108003"/>
                    <a:pt x="-451" y="108003"/>
                    <a:pt x="-451" y="108003"/>
                  </a:cubicBezTo>
                  <a:lnTo>
                    <a:pt x="-451" y="-554"/>
                  </a:lnTo>
                  <a:cubicBezTo>
                    <a:pt x="-451" y="-554"/>
                    <a:pt x="9873" y="-554"/>
                    <a:pt x="22608" y="-554"/>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8" name="Google Shape;558;p5"/>
            <p:cNvSpPr/>
            <p:nvPr/>
          </p:nvSpPr>
          <p:spPr>
            <a:xfrm>
              <a:off x="4909791" y="3017804"/>
              <a:ext cx="84880" cy="89668"/>
            </a:xfrm>
            <a:custGeom>
              <a:rect b="b" l="l" r="r" t="t"/>
              <a:pathLst>
                <a:path extrusionOk="0" h="89668" w="84880">
                  <a:moveTo>
                    <a:pt x="84430" y="-554"/>
                  </a:moveTo>
                  <a:lnTo>
                    <a:pt x="84430" y="89115"/>
                  </a:lnTo>
                  <a:lnTo>
                    <a:pt x="-451" y="88680"/>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9" name="Google Shape;559;p5"/>
            <p:cNvSpPr/>
            <p:nvPr/>
          </p:nvSpPr>
          <p:spPr>
            <a:xfrm>
              <a:off x="4897604" y="3019545"/>
              <a:ext cx="85025" cy="93875"/>
            </a:xfrm>
            <a:custGeom>
              <a:rect b="b" l="l" r="r" t="t"/>
              <a:pathLst>
                <a:path extrusionOk="0" h="93875" w="85025">
                  <a:moveTo>
                    <a:pt x="-451" y="93322"/>
                  </a:moveTo>
                  <a:lnTo>
                    <a:pt x="-451" y="-554"/>
                  </a:lnTo>
                  <a:lnTo>
                    <a:pt x="84574" y="-263"/>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60" name="Google Shape;560;p5"/>
          <p:cNvSpPr/>
          <p:nvPr/>
        </p:nvSpPr>
        <p:spPr>
          <a:xfrm>
            <a:off x="3053672" y="3793295"/>
            <a:ext cx="210253" cy="709527"/>
          </a:xfrm>
          <a:custGeom>
            <a:rect b="b" l="l" r="r" t="t"/>
            <a:pathLst>
              <a:path extrusionOk="0" h="384047" w="113804">
                <a:moveTo>
                  <a:pt x="90746" y="0"/>
                </a:moveTo>
                <a:cubicBezTo>
                  <a:pt x="103481" y="0"/>
                  <a:pt x="113805" y="0"/>
                  <a:pt x="113805" y="0"/>
                </a:cubicBezTo>
                <a:lnTo>
                  <a:pt x="113805" y="384048"/>
                </a:lnTo>
                <a:cubicBezTo>
                  <a:pt x="113805" y="384048"/>
                  <a:pt x="103481" y="384048"/>
                  <a:pt x="90746" y="384048"/>
                </a:cubicBezTo>
                <a:lnTo>
                  <a:pt x="23059" y="384048"/>
                </a:lnTo>
                <a:cubicBezTo>
                  <a:pt x="10324" y="384048"/>
                  <a:pt x="0" y="384048"/>
                  <a:pt x="0" y="384048"/>
                </a:cubicBezTo>
                <a:lnTo>
                  <a:pt x="0" y="0"/>
                </a:lnTo>
                <a:cubicBezTo>
                  <a:pt x="0" y="0"/>
                  <a:pt x="10324" y="0"/>
                  <a:pt x="23059" y="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1" name="Google Shape;561;p5"/>
          <p:cNvSpPr/>
          <p:nvPr/>
        </p:nvSpPr>
        <p:spPr>
          <a:xfrm>
            <a:off x="3079176" y="3815458"/>
            <a:ext cx="157145" cy="670461"/>
          </a:xfrm>
          <a:custGeom>
            <a:rect b="b" l="l" r="r" t="t"/>
            <a:pathLst>
              <a:path extrusionOk="0" h="362902" w="85058">
                <a:moveTo>
                  <a:pt x="85058" y="0"/>
                </a:moveTo>
                <a:lnTo>
                  <a:pt x="85058" y="362903"/>
                </a:lnTo>
                <a:lnTo>
                  <a:pt x="0" y="362521"/>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2" name="Google Shape;562;p5"/>
          <p:cNvSpPr/>
          <p:nvPr/>
        </p:nvSpPr>
        <p:spPr>
          <a:xfrm>
            <a:off x="3081814" y="3810356"/>
            <a:ext cx="156967" cy="656912"/>
          </a:xfrm>
          <a:custGeom>
            <a:rect b="b" l="l" r="r" t="t"/>
            <a:pathLst>
              <a:path extrusionOk="0" h="355568" w="84962">
                <a:moveTo>
                  <a:pt x="0" y="355568"/>
                </a:moveTo>
                <a:lnTo>
                  <a:pt x="0" y="0"/>
                </a:lnTo>
                <a:lnTo>
                  <a:pt x="84963" y="381"/>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3" name="Google Shape;563;p5"/>
          <p:cNvSpPr/>
          <p:nvPr/>
        </p:nvSpPr>
        <p:spPr>
          <a:xfrm>
            <a:off x="64744" y="1086720"/>
            <a:ext cx="3292129" cy="5591056"/>
          </a:xfrm>
          <a:custGeom>
            <a:rect b="b" l="l" r="r" t="t"/>
            <a:pathLst>
              <a:path extrusionOk="0" h="3026282" w="1781937">
                <a:moveTo>
                  <a:pt x="0" y="3026283"/>
                </a:moveTo>
                <a:lnTo>
                  <a:pt x="0" y="1349026"/>
                </a:lnTo>
                <a:lnTo>
                  <a:pt x="0" y="620554"/>
                </a:lnTo>
                <a:lnTo>
                  <a:pt x="0" y="256318"/>
                </a:lnTo>
                <a:lnTo>
                  <a:pt x="0" y="0"/>
                </a:lnTo>
                <a:lnTo>
                  <a:pt x="1781937" y="381"/>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4" name="Google Shape;564;p5"/>
          <p:cNvSpPr/>
          <p:nvPr/>
        </p:nvSpPr>
        <p:spPr>
          <a:xfrm>
            <a:off x="59835" y="6733978"/>
            <a:ext cx="3309022" cy="17597"/>
          </a:xfrm>
          <a:custGeom>
            <a:rect b="b" l="l" r="r" t="t"/>
            <a:pathLst>
              <a:path extrusionOk="0" h="9525" w="1791081">
                <a:moveTo>
                  <a:pt x="0" y="0"/>
                </a:moveTo>
                <a:lnTo>
                  <a:pt x="179108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65" name="Google Shape;565;p5"/>
          <p:cNvGrpSpPr/>
          <p:nvPr/>
        </p:nvGrpSpPr>
        <p:grpSpPr>
          <a:xfrm>
            <a:off x="3057378" y="6398057"/>
            <a:ext cx="221529" cy="200460"/>
            <a:chOff x="4886141" y="5567281"/>
            <a:chExt cx="119966" cy="108556"/>
          </a:xfrm>
        </p:grpSpPr>
        <p:sp>
          <p:nvSpPr>
            <p:cNvPr id="566" name="Google Shape;566;p5"/>
            <p:cNvSpPr/>
            <p:nvPr/>
          </p:nvSpPr>
          <p:spPr>
            <a:xfrm>
              <a:off x="4924156" y="5604279"/>
              <a:ext cx="42512" cy="33227"/>
            </a:xfrm>
            <a:custGeom>
              <a:rect b="b" l="l" r="r" t="t"/>
              <a:pathLst>
                <a:path extrusionOk="0" h="33227" w="42512">
                  <a:moveTo>
                    <a:pt x="-451" y="-301"/>
                  </a:moveTo>
                  <a:lnTo>
                    <a:pt x="42061" y="-446"/>
                  </a:lnTo>
                  <a:lnTo>
                    <a:pt x="22329" y="32781"/>
                  </a:lnTo>
                  <a:lnTo>
                    <a:pt x="-451" y="-301"/>
                  </a:lnTo>
                  <a:close/>
                </a:path>
              </a:pathLst>
            </a:custGeom>
            <a:solidFill>
              <a:srgbClr val="000000"/>
            </a:solidFill>
            <a:ln cap="flat" cmpd="sng" w="9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7" name="Google Shape;567;p5"/>
            <p:cNvSpPr/>
            <p:nvPr/>
          </p:nvSpPr>
          <p:spPr>
            <a:xfrm>
              <a:off x="4886141" y="5567281"/>
              <a:ext cx="119966" cy="108556"/>
            </a:xfrm>
            <a:custGeom>
              <a:rect b="b" l="l" r="r" t="t"/>
              <a:pathLst>
                <a:path extrusionOk="0" h="108556" w="119966">
                  <a:moveTo>
                    <a:pt x="96456" y="-446"/>
                  </a:moveTo>
                  <a:cubicBezTo>
                    <a:pt x="109191" y="-446"/>
                    <a:pt x="119515" y="-446"/>
                    <a:pt x="119515" y="-446"/>
                  </a:cubicBezTo>
                  <a:lnTo>
                    <a:pt x="119515" y="108111"/>
                  </a:lnTo>
                  <a:cubicBezTo>
                    <a:pt x="119515" y="108111"/>
                    <a:pt x="109191" y="108111"/>
                    <a:pt x="96456" y="108111"/>
                  </a:cubicBezTo>
                  <a:lnTo>
                    <a:pt x="22608" y="108111"/>
                  </a:lnTo>
                  <a:cubicBezTo>
                    <a:pt x="9873" y="108111"/>
                    <a:pt x="-451" y="108111"/>
                    <a:pt x="-451" y="108111"/>
                  </a:cubicBezTo>
                  <a:lnTo>
                    <a:pt x="-451" y="-446"/>
                  </a:lnTo>
                  <a:cubicBezTo>
                    <a:pt x="-451" y="-446"/>
                    <a:pt x="9873" y="-446"/>
                    <a:pt x="22608" y="-446"/>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8" name="Google Shape;568;p5"/>
            <p:cNvSpPr/>
            <p:nvPr/>
          </p:nvSpPr>
          <p:spPr>
            <a:xfrm>
              <a:off x="4909791" y="5575261"/>
              <a:ext cx="84880" cy="89668"/>
            </a:xfrm>
            <a:custGeom>
              <a:rect b="b" l="l" r="r" t="t"/>
              <a:pathLst>
                <a:path extrusionOk="0" h="89668" w="84880">
                  <a:moveTo>
                    <a:pt x="84430" y="-446"/>
                  </a:moveTo>
                  <a:lnTo>
                    <a:pt x="84430" y="89222"/>
                  </a:lnTo>
                  <a:lnTo>
                    <a:pt x="-451" y="88933"/>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9" name="Google Shape;569;p5"/>
            <p:cNvSpPr/>
            <p:nvPr/>
          </p:nvSpPr>
          <p:spPr>
            <a:xfrm>
              <a:off x="4897604" y="5577002"/>
              <a:ext cx="85025" cy="93876"/>
            </a:xfrm>
            <a:custGeom>
              <a:rect b="b" l="l" r="r" t="t"/>
              <a:pathLst>
                <a:path extrusionOk="0" h="93876" w="85025">
                  <a:moveTo>
                    <a:pt x="-451" y="93431"/>
                  </a:moveTo>
                  <a:lnTo>
                    <a:pt x="-451" y="-446"/>
                  </a:lnTo>
                  <a:lnTo>
                    <a:pt x="84574" y="-10"/>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70" name="Google Shape;570;p5"/>
          <p:cNvGrpSpPr/>
          <p:nvPr/>
        </p:nvGrpSpPr>
        <p:grpSpPr>
          <a:xfrm>
            <a:off x="11716834" y="1140451"/>
            <a:ext cx="322402" cy="5517964"/>
            <a:chOff x="9575546" y="2720099"/>
            <a:chExt cx="174592" cy="2988175"/>
          </a:xfrm>
        </p:grpSpPr>
        <p:sp>
          <p:nvSpPr>
            <p:cNvPr id="571" name="Google Shape;571;p5"/>
            <p:cNvSpPr/>
            <p:nvPr/>
          </p:nvSpPr>
          <p:spPr>
            <a:xfrm flipH="1">
              <a:off x="9575546" y="2720099"/>
              <a:ext cx="174592" cy="2988175"/>
            </a:xfrm>
            <a:custGeom>
              <a:rect b="b" l="l" r="r" t="t"/>
              <a:pathLst>
                <a:path extrusionOk="0" h="2988175" w="174592">
                  <a:moveTo>
                    <a:pt x="933" y="-303"/>
                  </a:moveTo>
                  <a:lnTo>
                    <a:pt x="175525" y="-303"/>
                  </a:lnTo>
                  <a:lnTo>
                    <a:pt x="175525" y="2987873"/>
                  </a:lnTo>
                  <a:lnTo>
                    <a:pt x="933" y="2987873"/>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2" name="Google Shape;572;p5"/>
            <p:cNvSpPr/>
            <p:nvPr/>
          </p:nvSpPr>
          <p:spPr>
            <a:xfrm>
              <a:off x="9591986" y="2734340"/>
              <a:ext cx="136969" cy="2957979"/>
            </a:xfrm>
            <a:custGeom>
              <a:rect b="b" l="l" r="r" t="t"/>
              <a:pathLst>
                <a:path extrusionOk="0" h="2957979" w="136969">
                  <a:moveTo>
                    <a:pt x="455" y="2957677"/>
                  </a:moveTo>
                  <a:lnTo>
                    <a:pt x="455" y="-303"/>
                  </a:lnTo>
                  <a:lnTo>
                    <a:pt x="137425" y="-303"/>
                  </a:lnTo>
                </a:path>
              </a:pathLst>
            </a:custGeom>
            <a:noFill/>
            <a:ln cap="flat" cmpd="sng" w="159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73" name="Google Shape;573;p5"/>
          <p:cNvSpPr/>
          <p:nvPr/>
        </p:nvSpPr>
        <p:spPr>
          <a:xfrm>
            <a:off x="11759280" y="1153733"/>
            <a:ext cx="254986" cy="5489697"/>
          </a:xfrm>
          <a:custGeom>
            <a:rect b="b" l="l" r="r" t="t"/>
            <a:pathLst>
              <a:path extrusionOk="0" h="2971419" w="138017">
                <a:moveTo>
                  <a:pt x="138018" y="0"/>
                </a:moveTo>
                <a:lnTo>
                  <a:pt x="138018" y="1528191"/>
                </a:lnTo>
                <a:lnTo>
                  <a:pt x="138018" y="2298192"/>
                </a:lnTo>
                <a:lnTo>
                  <a:pt x="138018" y="2683193"/>
                </a:lnTo>
                <a:lnTo>
                  <a:pt x="138018" y="2971419"/>
                </a:lnTo>
                <a:lnTo>
                  <a:pt x="0" y="2971038"/>
                </a:lnTo>
              </a:path>
            </a:pathLst>
          </a:custGeom>
          <a:noFill/>
          <a:ln cap="flat" cmpd="sng" w="140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74" name="Google Shape;574;p5"/>
          <p:cNvGrpSpPr/>
          <p:nvPr/>
        </p:nvGrpSpPr>
        <p:grpSpPr>
          <a:xfrm>
            <a:off x="11768089" y="1199043"/>
            <a:ext cx="221529" cy="220449"/>
            <a:chOff x="9603302" y="2751829"/>
            <a:chExt cx="119966" cy="119381"/>
          </a:xfrm>
        </p:grpSpPr>
        <p:sp>
          <p:nvSpPr>
            <p:cNvPr id="575" name="Google Shape;575;p5"/>
            <p:cNvSpPr/>
            <p:nvPr/>
          </p:nvSpPr>
          <p:spPr>
            <a:xfrm>
              <a:off x="9641317" y="2792518"/>
              <a:ext cx="42512" cy="36699"/>
            </a:xfrm>
            <a:custGeom>
              <a:rect b="b" l="l" r="r" t="t"/>
              <a:pathLst>
                <a:path extrusionOk="0" h="36699" w="42512">
                  <a:moveTo>
                    <a:pt x="44" y="35801"/>
                  </a:moveTo>
                  <a:lnTo>
                    <a:pt x="42557" y="36119"/>
                  </a:lnTo>
                  <a:lnTo>
                    <a:pt x="22824" y="-580"/>
                  </a:lnTo>
                  <a:lnTo>
                    <a:pt x="44" y="35801"/>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6" name="Google Shape;576;p5"/>
            <p:cNvSpPr/>
            <p:nvPr/>
          </p:nvSpPr>
          <p:spPr>
            <a:xfrm>
              <a:off x="9603302" y="2751829"/>
              <a:ext cx="119966" cy="119381"/>
            </a:xfrm>
            <a:custGeom>
              <a:rect b="b" l="l" r="r" t="t"/>
              <a:pathLst>
                <a:path extrusionOk="0" h="119381" w="119966">
                  <a:moveTo>
                    <a:pt x="96951" y="-580"/>
                  </a:moveTo>
                  <a:cubicBezTo>
                    <a:pt x="109687" y="-580"/>
                    <a:pt x="120011" y="-580"/>
                    <a:pt x="120011" y="-580"/>
                  </a:cubicBezTo>
                  <a:lnTo>
                    <a:pt x="120011" y="118802"/>
                  </a:lnTo>
                  <a:cubicBezTo>
                    <a:pt x="120011" y="118802"/>
                    <a:pt x="109687" y="118802"/>
                    <a:pt x="96951" y="118802"/>
                  </a:cubicBezTo>
                  <a:lnTo>
                    <a:pt x="23104" y="118802"/>
                  </a:lnTo>
                  <a:cubicBezTo>
                    <a:pt x="10368" y="118802"/>
                    <a:pt x="44" y="118802"/>
                    <a:pt x="44" y="118802"/>
                  </a:cubicBezTo>
                  <a:lnTo>
                    <a:pt x="44" y="-580"/>
                  </a:lnTo>
                  <a:cubicBezTo>
                    <a:pt x="44" y="-580"/>
                    <a:pt x="10368" y="-580"/>
                    <a:pt x="23104" y="-58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7" name="Google Shape;577;p5"/>
            <p:cNvSpPr/>
            <p:nvPr/>
          </p:nvSpPr>
          <p:spPr>
            <a:xfrm>
              <a:off x="9626952" y="2760765"/>
              <a:ext cx="84880" cy="98609"/>
            </a:xfrm>
            <a:custGeom>
              <a:rect b="b" l="l" r="r" t="t"/>
              <a:pathLst>
                <a:path extrusionOk="0" h="98609" w="84880">
                  <a:moveTo>
                    <a:pt x="84925" y="-580"/>
                  </a:moveTo>
                  <a:lnTo>
                    <a:pt x="84925" y="98029"/>
                  </a:lnTo>
                  <a:lnTo>
                    <a:pt x="44" y="97551"/>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8" name="Google Shape;578;p5"/>
            <p:cNvSpPr/>
            <p:nvPr/>
          </p:nvSpPr>
          <p:spPr>
            <a:xfrm>
              <a:off x="9614765" y="2762680"/>
              <a:ext cx="85025" cy="103236"/>
            </a:xfrm>
            <a:custGeom>
              <a:rect b="b" l="l" r="r" t="t"/>
              <a:pathLst>
                <a:path extrusionOk="0" h="103236" w="85025">
                  <a:moveTo>
                    <a:pt x="44" y="102657"/>
                  </a:moveTo>
                  <a:lnTo>
                    <a:pt x="44" y="-580"/>
                  </a:lnTo>
                  <a:lnTo>
                    <a:pt x="85069" y="-261"/>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79" name="Google Shape;579;p5"/>
          <p:cNvSpPr/>
          <p:nvPr/>
        </p:nvSpPr>
        <p:spPr>
          <a:xfrm>
            <a:off x="11764382" y="3527704"/>
            <a:ext cx="210253" cy="780269"/>
          </a:xfrm>
          <a:custGeom>
            <a:rect b="b" l="l" r="r" t="t"/>
            <a:pathLst>
              <a:path extrusionOk="0" h="422338" w="113804">
                <a:moveTo>
                  <a:pt x="90746" y="0"/>
                </a:moveTo>
                <a:cubicBezTo>
                  <a:pt x="103481" y="0"/>
                  <a:pt x="113805" y="0"/>
                  <a:pt x="113805" y="0"/>
                </a:cubicBezTo>
                <a:lnTo>
                  <a:pt x="113805" y="422339"/>
                </a:lnTo>
                <a:cubicBezTo>
                  <a:pt x="113805" y="422339"/>
                  <a:pt x="103481" y="422339"/>
                  <a:pt x="90746" y="422339"/>
                </a:cubicBezTo>
                <a:lnTo>
                  <a:pt x="23059" y="422339"/>
                </a:lnTo>
                <a:cubicBezTo>
                  <a:pt x="10324" y="422339"/>
                  <a:pt x="0" y="422339"/>
                  <a:pt x="0" y="422339"/>
                </a:cubicBezTo>
                <a:lnTo>
                  <a:pt x="0" y="0"/>
                </a:lnTo>
                <a:cubicBezTo>
                  <a:pt x="0" y="0"/>
                  <a:pt x="10324" y="0"/>
                  <a:pt x="23059" y="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0" name="Google Shape;580;p5"/>
          <p:cNvSpPr/>
          <p:nvPr/>
        </p:nvSpPr>
        <p:spPr>
          <a:xfrm>
            <a:off x="11790060" y="3551800"/>
            <a:ext cx="156969" cy="737332"/>
          </a:xfrm>
          <a:custGeom>
            <a:rect b="b" l="l" r="r" t="t"/>
            <a:pathLst>
              <a:path extrusionOk="0" h="399097" w="84963">
                <a:moveTo>
                  <a:pt x="84963" y="0"/>
                </a:moveTo>
                <a:lnTo>
                  <a:pt x="84963" y="399098"/>
                </a:lnTo>
                <a:lnTo>
                  <a:pt x="0" y="398717"/>
                </a:lnTo>
              </a:path>
            </a:pathLst>
          </a:custGeom>
          <a:noFill/>
          <a:ln cap="flat" cmpd="sng" w="102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1" name="Google Shape;581;p5"/>
          <p:cNvSpPr/>
          <p:nvPr/>
        </p:nvSpPr>
        <p:spPr>
          <a:xfrm>
            <a:off x="11792524" y="3546347"/>
            <a:ext cx="156969" cy="722374"/>
          </a:xfrm>
          <a:custGeom>
            <a:rect b="b" l="l" r="r" t="t"/>
            <a:pathLst>
              <a:path extrusionOk="0" h="391001" w="84963">
                <a:moveTo>
                  <a:pt x="0" y="391001"/>
                </a:moveTo>
                <a:lnTo>
                  <a:pt x="0" y="0"/>
                </a:lnTo>
                <a:lnTo>
                  <a:pt x="84963" y="381"/>
                </a:lnTo>
              </a:path>
            </a:pathLst>
          </a:custGeom>
          <a:noFill/>
          <a:ln cap="flat" cmpd="sng" w="102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82" name="Google Shape;582;p5"/>
          <p:cNvGrpSpPr/>
          <p:nvPr/>
        </p:nvGrpSpPr>
        <p:grpSpPr>
          <a:xfrm>
            <a:off x="11768089" y="6392859"/>
            <a:ext cx="221529" cy="220449"/>
            <a:chOff x="9603302" y="5564466"/>
            <a:chExt cx="119966" cy="119381"/>
          </a:xfrm>
        </p:grpSpPr>
        <p:sp>
          <p:nvSpPr>
            <p:cNvPr id="583" name="Google Shape;583;p5"/>
            <p:cNvSpPr/>
            <p:nvPr/>
          </p:nvSpPr>
          <p:spPr>
            <a:xfrm>
              <a:off x="9641317" y="5605154"/>
              <a:ext cx="42512" cy="36540"/>
            </a:xfrm>
            <a:custGeom>
              <a:rect b="b" l="l" r="r" t="t"/>
              <a:pathLst>
                <a:path extrusionOk="0" h="36540" w="42512">
                  <a:moveTo>
                    <a:pt x="44" y="-286"/>
                  </a:moveTo>
                  <a:lnTo>
                    <a:pt x="42557" y="-446"/>
                  </a:lnTo>
                  <a:lnTo>
                    <a:pt x="22824" y="36095"/>
                  </a:lnTo>
                  <a:lnTo>
                    <a:pt x="44" y="-286"/>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4" name="Google Shape;584;p5"/>
            <p:cNvSpPr/>
            <p:nvPr/>
          </p:nvSpPr>
          <p:spPr>
            <a:xfrm>
              <a:off x="9603302" y="5564466"/>
              <a:ext cx="119966" cy="119381"/>
            </a:xfrm>
            <a:custGeom>
              <a:rect b="b" l="l" r="r" t="t"/>
              <a:pathLst>
                <a:path extrusionOk="0" h="119381" w="119966">
                  <a:moveTo>
                    <a:pt x="96951" y="-446"/>
                  </a:moveTo>
                  <a:cubicBezTo>
                    <a:pt x="109687" y="-446"/>
                    <a:pt x="120011" y="-446"/>
                    <a:pt x="120011" y="-446"/>
                  </a:cubicBezTo>
                  <a:lnTo>
                    <a:pt x="120011" y="118936"/>
                  </a:lnTo>
                  <a:cubicBezTo>
                    <a:pt x="120011" y="118936"/>
                    <a:pt x="109687" y="118936"/>
                    <a:pt x="96951" y="118936"/>
                  </a:cubicBezTo>
                  <a:lnTo>
                    <a:pt x="23104" y="118936"/>
                  </a:lnTo>
                  <a:cubicBezTo>
                    <a:pt x="10368" y="118936"/>
                    <a:pt x="44" y="118936"/>
                    <a:pt x="44" y="118936"/>
                  </a:cubicBezTo>
                  <a:lnTo>
                    <a:pt x="44" y="-446"/>
                  </a:lnTo>
                  <a:cubicBezTo>
                    <a:pt x="44" y="-446"/>
                    <a:pt x="10368" y="-446"/>
                    <a:pt x="23104" y="-446"/>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5" name="Google Shape;585;p5"/>
            <p:cNvSpPr/>
            <p:nvPr/>
          </p:nvSpPr>
          <p:spPr>
            <a:xfrm>
              <a:off x="9626952" y="5573242"/>
              <a:ext cx="84880" cy="98609"/>
            </a:xfrm>
            <a:custGeom>
              <a:rect b="b" l="l" r="r" t="t"/>
              <a:pathLst>
                <a:path extrusionOk="0" h="98609" w="84880">
                  <a:moveTo>
                    <a:pt x="84925" y="-446"/>
                  </a:moveTo>
                  <a:lnTo>
                    <a:pt x="84925" y="98164"/>
                  </a:lnTo>
                  <a:lnTo>
                    <a:pt x="44" y="97845"/>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6" name="Google Shape;586;p5"/>
            <p:cNvSpPr/>
            <p:nvPr/>
          </p:nvSpPr>
          <p:spPr>
            <a:xfrm>
              <a:off x="9614765" y="5575156"/>
              <a:ext cx="85025" cy="103237"/>
            </a:xfrm>
            <a:custGeom>
              <a:rect b="b" l="l" r="r" t="t"/>
              <a:pathLst>
                <a:path extrusionOk="0" h="103237" w="85025">
                  <a:moveTo>
                    <a:pt x="44" y="102792"/>
                  </a:moveTo>
                  <a:lnTo>
                    <a:pt x="44" y="-446"/>
                  </a:lnTo>
                  <a:lnTo>
                    <a:pt x="85069" y="33"/>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87" name="Google Shape;587;p5"/>
          <p:cNvSpPr/>
          <p:nvPr/>
        </p:nvSpPr>
        <p:spPr>
          <a:xfrm>
            <a:off x="59835" y="6733978"/>
            <a:ext cx="3309022" cy="17597"/>
          </a:xfrm>
          <a:custGeom>
            <a:rect b="b" l="l" r="r" t="t"/>
            <a:pathLst>
              <a:path extrusionOk="0" h="9525" w="1791081">
                <a:moveTo>
                  <a:pt x="0" y="0"/>
                </a:moveTo>
                <a:lnTo>
                  <a:pt x="179108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8" name="Google Shape;588;p5"/>
          <p:cNvSpPr/>
          <p:nvPr/>
        </p:nvSpPr>
        <p:spPr>
          <a:xfrm>
            <a:off x="1455019" y="639648"/>
            <a:ext cx="10664398" cy="375140"/>
          </a:xfrm>
          <a:custGeom>
            <a:rect b="b" l="l" r="r" t="t"/>
            <a:pathLst>
              <a:path extrusionOk="0" h="203053" w="5772340">
                <a:moveTo>
                  <a:pt x="0" y="203054"/>
                </a:moveTo>
                <a:lnTo>
                  <a:pt x="3000661" y="203054"/>
                </a:lnTo>
                <a:lnTo>
                  <a:pt x="4500944" y="203054"/>
                </a:lnTo>
                <a:lnTo>
                  <a:pt x="5251037" y="203054"/>
                </a:lnTo>
                <a:lnTo>
                  <a:pt x="5626132" y="203054"/>
                </a:lnTo>
                <a:lnTo>
                  <a:pt x="5771864" y="203054"/>
                </a:lnTo>
                <a:lnTo>
                  <a:pt x="577234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9" name="Google Shape;589;p5"/>
          <p:cNvSpPr/>
          <p:nvPr/>
        </p:nvSpPr>
        <p:spPr>
          <a:xfrm>
            <a:off x="1433209" y="610432"/>
            <a:ext cx="10664223" cy="375140"/>
          </a:xfrm>
          <a:custGeom>
            <a:rect b="b" l="l" r="r" t="t"/>
            <a:pathLst>
              <a:path extrusionOk="0" h="203053" w="5772245">
                <a:moveTo>
                  <a:pt x="5772246" y="0"/>
                </a:moveTo>
                <a:lnTo>
                  <a:pt x="2771680" y="0"/>
                </a:lnTo>
                <a:lnTo>
                  <a:pt x="1271397" y="0"/>
                </a:lnTo>
                <a:lnTo>
                  <a:pt x="521208" y="0"/>
                </a:lnTo>
                <a:lnTo>
                  <a:pt x="146114" y="0"/>
                </a:lnTo>
                <a:lnTo>
                  <a:pt x="476" y="0"/>
                </a:lnTo>
                <a:lnTo>
                  <a:pt x="0" y="203054"/>
                </a:lnTo>
              </a:path>
            </a:pathLst>
          </a:custGeom>
          <a:noFill/>
          <a:ln cap="flat" cmpd="sng" w="12675">
            <a:solidFill>
              <a:srgbClr val="888688">
                <a:alpha val="38820"/>
              </a:srgb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0" name="Google Shape;590;p5"/>
          <p:cNvSpPr/>
          <p:nvPr/>
        </p:nvSpPr>
        <p:spPr>
          <a:xfrm>
            <a:off x="637911" y="2761533"/>
            <a:ext cx="139667" cy="129510"/>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1" name="Google Shape;591;p5"/>
          <p:cNvSpPr/>
          <p:nvPr/>
        </p:nvSpPr>
        <p:spPr>
          <a:xfrm>
            <a:off x="671208" y="2825907"/>
            <a:ext cx="68858" cy="17597"/>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2" name="Google Shape;592;p5"/>
          <p:cNvSpPr/>
          <p:nvPr/>
        </p:nvSpPr>
        <p:spPr>
          <a:xfrm>
            <a:off x="705611" y="2791433"/>
            <a:ext cx="17597" cy="68980"/>
          </a:xfrm>
          <a:custGeom>
            <a:rect b="b" l="l" r="r" t="t"/>
            <a:pathLst>
              <a:path extrusionOk="0" h="37337" w="9525">
                <a:moveTo>
                  <a:pt x="0" y="0"/>
                </a:moveTo>
                <a:lnTo>
                  <a:pt x="0" y="37338"/>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3" name="Google Shape;593;p5"/>
          <p:cNvSpPr/>
          <p:nvPr/>
        </p:nvSpPr>
        <p:spPr>
          <a:xfrm>
            <a:off x="630366" y="3556550"/>
            <a:ext cx="139667" cy="129510"/>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4" name="Google Shape;594;p5"/>
          <p:cNvSpPr/>
          <p:nvPr/>
        </p:nvSpPr>
        <p:spPr>
          <a:xfrm>
            <a:off x="663891" y="3619517"/>
            <a:ext cx="68858" cy="17597"/>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95" name="Google Shape;595;p5"/>
          <p:cNvGrpSpPr/>
          <p:nvPr/>
        </p:nvGrpSpPr>
        <p:grpSpPr>
          <a:xfrm>
            <a:off x="1117008" y="4286568"/>
            <a:ext cx="139603" cy="129447"/>
            <a:chOff x="3835361" y="4423834"/>
            <a:chExt cx="75600" cy="70100"/>
          </a:xfrm>
        </p:grpSpPr>
        <p:sp>
          <p:nvSpPr>
            <p:cNvPr id="596" name="Google Shape;596;p5"/>
            <p:cNvSpPr/>
            <p:nvPr/>
          </p:nvSpPr>
          <p:spPr>
            <a:xfrm>
              <a:off x="3835361" y="4423834"/>
              <a:ext cx="75600" cy="70100"/>
            </a:xfrm>
            <a:custGeom>
              <a:rect b="b" l="l" r="r" t="t"/>
              <a:pathLst>
                <a:path extrusionOk="0" h="70100" w="75600">
                  <a:moveTo>
                    <a:pt x="66937" y="61"/>
                  </a:moveTo>
                  <a:cubicBezTo>
                    <a:pt x="71667" y="61"/>
                    <a:pt x="75501" y="3895"/>
                    <a:pt x="75501" y="8625"/>
                  </a:cubicBezTo>
                  <a:lnTo>
                    <a:pt x="75501" y="61598"/>
                  </a:lnTo>
                  <a:cubicBezTo>
                    <a:pt x="75501" y="66328"/>
                    <a:pt x="71667" y="70162"/>
                    <a:pt x="66937" y="70162"/>
                  </a:cubicBezTo>
                  <a:lnTo>
                    <a:pt x="8464" y="70162"/>
                  </a:lnTo>
                  <a:cubicBezTo>
                    <a:pt x="3734" y="70162"/>
                    <a:pt x="-99" y="66328"/>
                    <a:pt x="-99" y="61598"/>
                  </a:cubicBezTo>
                  <a:lnTo>
                    <a:pt x="-99" y="8625"/>
                  </a:lnTo>
                  <a:cubicBezTo>
                    <a:pt x="-99" y="3895"/>
                    <a:pt x="3734" y="61"/>
                    <a:pt x="8464" y="61"/>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7" name="Google Shape;597;p5"/>
            <p:cNvSpPr/>
            <p:nvPr/>
          </p:nvSpPr>
          <p:spPr>
            <a:xfrm>
              <a:off x="3853277" y="4458533"/>
              <a:ext cx="37193" cy="9525"/>
            </a:xfrm>
            <a:custGeom>
              <a:rect b="b" l="l" r="r" t="t"/>
              <a:pathLst>
                <a:path extrusionOk="0" h="9525" w="37193">
                  <a:moveTo>
                    <a:pt x="-100" y="61"/>
                  </a:moveTo>
                  <a:lnTo>
                    <a:pt x="37094" y="61"/>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8" name="Google Shape;598;p5"/>
            <p:cNvSpPr/>
            <p:nvPr/>
          </p:nvSpPr>
          <p:spPr>
            <a:xfrm>
              <a:off x="3871874" y="4439937"/>
              <a:ext cx="9525" cy="37193"/>
            </a:xfrm>
            <a:custGeom>
              <a:rect b="b" l="l" r="r" t="t"/>
              <a:pathLst>
                <a:path extrusionOk="0" h="37193" w="9525">
                  <a:moveTo>
                    <a:pt x="-100" y="61"/>
                  </a:moveTo>
                  <a:lnTo>
                    <a:pt x="-100" y="37255"/>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99" name="Google Shape;599;p5"/>
          <p:cNvGrpSpPr/>
          <p:nvPr/>
        </p:nvGrpSpPr>
        <p:grpSpPr>
          <a:xfrm>
            <a:off x="1117008" y="4286568"/>
            <a:ext cx="139603" cy="129447"/>
            <a:chOff x="3835361" y="4423834"/>
            <a:chExt cx="75600" cy="70100"/>
          </a:xfrm>
        </p:grpSpPr>
        <p:sp>
          <p:nvSpPr>
            <p:cNvPr id="600" name="Google Shape;600;p5"/>
            <p:cNvSpPr/>
            <p:nvPr/>
          </p:nvSpPr>
          <p:spPr>
            <a:xfrm>
              <a:off x="3835361" y="4423834"/>
              <a:ext cx="75600" cy="70100"/>
            </a:xfrm>
            <a:custGeom>
              <a:rect b="b" l="l" r="r" t="t"/>
              <a:pathLst>
                <a:path extrusionOk="0" h="70100" w="75600">
                  <a:moveTo>
                    <a:pt x="66937" y="61"/>
                  </a:moveTo>
                  <a:cubicBezTo>
                    <a:pt x="71667" y="61"/>
                    <a:pt x="75501" y="3895"/>
                    <a:pt x="75501" y="8625"/>
                  </a:cubicBezTo>
                  <a:lnTo>
                    <a:pt x="75501" y="61598"/>
                  </a:lnTo>
                  <a:cubicBezTo>
                    <a:pt x="75501" y="66328"/>
                    <a:pt x="71667" y="70162"/>
                    <a:pt x="66937" y="70162"/>
                  </a:cubicBezTo>
                  <a:lnTo>
                    <a:pt x="8464" y="70162"/>
                  </a:lnTo>
                  <a:cubicBezTo>
                    <a:pt x="3734" y="70162"/>
                    <a:pt x="-99" y="66328"/>
                    <a:pt x="-99" y="61598"/>
                  </a:cubicBezTo>
                  <a:lnTo>
                    <a:pt x="-99" y="8625"/>
                  </a:lnTo>
                  <a:cubicBezTo>
                    <a:pt x="-99" y="3895"/>
                    <a:pt x="3734" y="61"/>
                    <a:pt x="8464" y="61"/>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1" name="Google Shape;601;p5"/>
            <p:cNvSpPr/>
            <p:nvPr/>
          </p:nvSpPr>
          <p:spPr>
            <a:xfrm>
              <a:off x="3853277" y="4458533"/>
              <a:ext cx="37193" cy="9525"/>
            </a:xfrm>
            <a:custGeom>
              <a:rect b="b" l="l" r="r" t="t"/>
              <a:pathLst>
                <a:path extrusionOk="0" h="9525" w="37193">
                  <a:moveTo>
                    <a:pt x="-100" y="61"/>
                  </a:moveTo>
                  <a:lnTo>
                    <a:pt x="37094" y="61"/>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2" name="Google Shape;602;p5"/>
            <p:cNvSpPr/>
            <p:nvPr/>
          </p:nvSpPr>
          <p:spPr>
            <a:xfrm>
              <a:off x="3871874" y="4439937"/>
              <a:ext cx="9525" cy="37193"/>
            </a:xfrm>
            <a:custGeom>
              <a:rect b="b" l="l" r="r" t="t"/>
              <a:pathLst>
                <a:path extrusionOk="0" h="37193" w="9525">
                  <a:moveTo>
                    <a:pt x="-100" y="61"/>
                  </a:moveTo>
                  <a:lnTo>
                    <a:pt x="-100" y="37255"/>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03" name="Google Shape;603;p5"/>
          <p:cNvSpPr/>
          <p:nvPr/>
        </p:nvSpPr>
        <p:spPr>
          <a:xfrm>
            <a:off x="1121447" y="5128291"/>
            <a:ext cx="139667" cy="129510"/>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4" name="Google Shape;604;p5"/>
          <p:cNvSpPr/>
          <p:nvPr/>
        </p:nvSpPr>
        <p:spPr>
          <a:xfrm>
            <a:off x="1154760" y="5192665"/>
            <a:ext cx="68840" cy="17597"/>
          </a:xfrm>
          <a:custGeom>
            <a:rect b="b" l="l" r="r" t="t"/>
            <a:pathLst>
              <a:path extrusionOk="0" h="9525" w="37261">
                <a:moveTo>
                  <a:pt x="0" y="0"/>
                </a:moveTo>
                <a:lnTo>
                  <a:pt x="37262"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5" name="Google Shape;605;p5"/>
          <p:cNvSpPr/>
          <p:nvPr/>
        </p:nvSpPr>
        <p:spPr>
          <a:xfrm>
            <a:off x="1189164" y="5158190"/>
            <a:ext cx="17597" cy="68805"/>
          </a:xfrm>
          <a:custGeom>
            <a:rect b="b" l="l" r="r" t="t"/>
            <a:pathLst>
              <a:path extrusionOk="0" h="37242" w="9525">
                <a:moveTo>
                  <a:pt x="0" y="0"/>
                </a:moveTo>
                <a:lnTo>
                  <a:pt x="0" y="37243"/>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606" name="Google Shape;606;p5"/>
          <p:cNvGrpSpPr/>
          <p:nvPr/>
        </p:nvGrpSpPr>
        <p:grpSpPr>
          <a:xfrm>
            <a:off x="3012198" y="1274518"/>
            <a:ext cx="190860" cy="190866"/>
            <a:chOff x="3458009" y="-1231468"/>
            <a:chExt cx="235630" cy="235637"/>
          </a:xfrm>
        </p:grpSpPr>
        <p:grpSp>
          <p:nvGrpSpPr>
            <p:cNvPr id="607" name="Google Shape;607;p5"/>
            <p:cNvGrpSpPr/>
            <p:nvPr/>
          </p:nvGrpSpPr>
          <p:grpSpPr>
            <a:xfrm>
              <a:off x="3458009" y="-1231468"/>
              <a:ext cx="235630" cy="235637"/>
              <a:chOff x="2905588" y="681225"/>
              <a:chExt cx="323224" cy="323100"/>
            </a:xfrm>
          </p:grpSpPr>
          <p:cxnSp>
            <p:nvCxnSpPr>
              <p:cNvPr id="608" name="Google Shape;608;p5"/>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609" name="Google Shape;609;p5"/>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610" name="Google Shape;610;p5"/>
            <p:cNvGrpSpPr/>
            <p:nvPr/>
          </p:nvGrpSpPr>
          <p:grpSpPr>
            <a:xfrm>
              <a:off x="3458009" y="-1231468"/>
              <a:ext cx="235630" cy="235637"/>
              <a:chOff x="2905588" y="681225"/>
              <a:chExt cx="323224" cy="323100"/>
            </a:xfrm>
          </p:grpSpPr>
          <p:cxnSp>
            <p:nvCxnSpPr>
              <p:cNvPr id="611" name="Google Shape;611;p5"/>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612" name="Google Shape;612;p5"/>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613" name="Google Shape;613;p5"/>
            <p:cNvGrpSpPr/>
            <p:nvPr/>
          </p:nvGrpSpPr>
          <p:grpSpPr>
            <a:xfrm>
              <a:off x="3458009" y="-1231468"/>
              <a:ext cx="235630" cy="235637"/>
              <a:chOff x="2905588" y="681225"/>
              <a:chExt cx="323224" cy="323100"/>
            </a:xfrm>
          </p:grpSpPr>
          <p:cxnSp>
            <p:nvCxnSpPr>
              <p:cNvPr id="614" name="Google Shape;614;p5"/>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615" name="Google Shape;615;p5"/>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sp>
        <p:nvSpPr>
          <p:cNvPr id="616" name="Google Shape;616;p5"/>
          <p:cNvSpPr txBox="1"/>
          <p:nvPr/>
        </p:nvSpPr>
        <p:spPr>
          <a:xfrm>
            <a:off x="321746" y="589725"/>
            <a:ext cx="11184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Address</a:t>
            </a:r>
            <a:endParaRPr b="0" i="0" sz="1800" u="none" cap="none" strike="noStrike">
              <a:solidFill>
                <a:srgbClr val="000000"/>
              </a:solidFill>
              <a:latin typeface="Tahoma"/>
              <a:ea typeface="Tahoma"/>
              <a:cs typeface="Tahoma"/>
              <a:sym typeface="Tahoma"/>
            </a:endParaRPr>
          </a:p>
        </p:txBody>
      </p:sp>
      <p:sp>
        <p:nvSpPr>
          <p:cNvPr id="617" name="Google Shape;617;p5"/>
          <p:cNvSpPr txBox="1"/>
          <p:nvPr/>
        </p:nvSpPr>
        <p:spPr>
          <a:xfrm>
            <a:off x="1440146" y="586040"/>
            <a:ext cx="74415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C://My Documents/</a:t>
            </a:r>
            <a:r>
              <a:rPr lang="en" sz="1800">
                <a:latin typeface="Tahoma"/>
                <a:ea typeface="Tahoma"/>
                <a:cs typeface="Tahoma"/>
                <a:sym typeface="Tahoma"/>
              </a:rPr>
              <a:t>resources</a:t>
            </a:r>
            <a:r>
              <a:rPr b="0" i="0" lang="en" sz="1800" u="none" cap="none" strike="noStrike">
                <a:solidFill>
                  <a:srgbClr val="000000"/>
                </a:solidFill>
                <a:latin typeface="Tahoma"/>
                <a:ea typeface="Tahoma"/>
                <a:cs typeface="Tahoma"/>
                <a:sym typeface="Tahoma"/>
              </a:rPr>
              <a:t>/</a:t>
            </a:r>
            <a:r>
              <a:rPr lang="en" sz="1800">
                <a:latin typeface="Tahoma"/>
                <a:ea typeface="Tahoma"/>
                <a:cs typeface="Tahoma"/>
                <a:sym typeface="Tahoma"/>
              </a:rPr>
              <a:t>Website</a:t>
            </a:r>
            <a:endParaRPr b="0" i="0" sz="1800" u="none" cap="none" strike="noStrike">
              <a:solidFill>
                <a:srgbClr val="000000"/>
              </a:solidFill>
              <a:latin typeface="Tahoma"/>
              <a:ea typeface="Tahoma"/>
              <a:cs typeface="Tahoma"/>
              <a:sym typeface="Tahoma"/>
            </a:endParaRPr>
          </a:p>
        </p:txBody>
      </p:sp>
      <p:sp>
        <p:nvSpPr>
          <p:cNvPr id="618" name="Google Shape;618;p5"/>
          <p:cNvSpPr txBox="1"/>
          <p:nvPr/>
        </p:nvSpPr>
        <p:spPr>
          <a:xfrm>
            <a:off x="1119371" y="1926250"/>
            <a:ext cx="17664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My Documents</a:t>
            </a:r>
            <a:endParaRPr b="0" i="0" sz="1800" u="none" cap="none" strike="noStrike">
              <a:solidFill>
                <a:srgbClr val="000000"/>
              </a:solidFill>
              <a:latin typeface="Tahoma"/>
              <a:ea typeface="Tahoma"/>
              <a:cs typeface="Tahoma"/>
              <a:sym typeface="Tahoma"/>
            </a:endParaRPr>
          </a:p>
        </p:txBody>
      </p:sp>
      <p:sp>
        <p:nvSpPr>
          <p:cNvPr id="619" name="Google Shape;619;p5"/>
          <p:cNvSpPr txBox="1"/>
          <p:nvPr/>
        </p:nvSpPr>
        <p:spPr>
          <a:xfrm>
            <a:off x="2003599" y="4108113"/>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Website</a:t>
            </a:r>
            <a:endParaRPr b="0" i="0" sz="1800" u="none" cap="none" strike="noStrike">
              <a:solidFill>
                <a:srgbClr val="000000"/>
              </a:solidFill>
              <a:latin typeface="Tahoma"/>
              <a:ea typeface="Tahoma"/>
              <a:cs typeface="Tahoma"/>
              <a:sym typeface="Tahoma"/>
            </a:endParaRPr>
          </a:p>
        </p:txBody>
      </p:sp>
      <p:sp>
        <p:nvSpPr>
          <p:cNvPr id="620" name="Google Shape;620;p5"/>
          <p:cNvSpPr txBox="1"/>
          <p:nvPr/>
        </p:nvSpPr>
        <p:spPr>
          <a:xfrm>
            <a:off x="2003599" y="5854475"/>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Report</a:t>
            </a:r>
            <a:endParaRPr b="0" i="0" sz="1800" u="none" cap="none" strike="noStrike">
              <a:solidFill>
                <a:srgbClr val="000000"/>
              </a:solidFill>
              <a:latin typeface="Tahoma"/>
              <a:ea typeface="Tahoma"/>
              <a:cs typeface="Tahoma"/>
              <a:sym typeface="Tahoma"/>
            </a:endParaRPr>
          </a:p>
        </p:txBody>
      </p:sp>
      <p:grpSp>
        <p:nvGrpSpPr>
          <p:cNvPr id="621" name="Google Shape;621;p5"/>
          <p:cNvGrpSpPr/>
          <p:nvPr/>
        </p:nvGrpSpPr>
        <p:grpSpPr>
          <a:xfrm>
            <a:off x="10873405" y="58325"/>
            <a:ext cx="1253670" cy="402055"/>
            <a:chOff x="6834129" y="123632"/>
            <a:chExt cx="1508991" cy="483937"/>
          </a:xfrm>
        </p:grpSpPr>
        <p:grpSp>
          <p:nvGrpSpPr>
            <p:cNvPr id="622" name="Google Shape;622;p5"/>
            <p:cNvGrpSpPr/>
            <p:nvPr/>
          </p:nvGrpSpPr>
          <p:grpSpPr>
            <a:xfrm>
              <a:off x="7858941" y="128295"/>
              <a:ext cx="484179" cy="474610"/>
              <a:chOff x="7858941" y="128295"/>
              <a:chExt cx="484179" cy="474610"/>
            </a:xfrm>
          </p:grpSpPr>
          <p:sp>
            <p:nvSpPr>
              <p:cNvPr id="623" name="Google Shape;623;p5"/>
              <p:cNvSpPr/>
              <p:nvPr/>
            </p:nvSpPr>
            <p:spPr>
              <a:xfrm>
                <a:off x="7875036" y="132336"/>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24" name="Google Shape;624;p5"/>
              <p:cNvGrpSpPr/>
              <p:nvPr/>
            </p:nvGrpSpPr>
            <p:grpSpPr>
              <a:xfrm>
                <a:off x="7858941" y="128295"/>
                <a:ext cx="484179" cy="474610"/>
                <a:chOff x="6030142" y="4026158"/>
                <a:chExt cx="484179" cy="474610"/>
              </a:xfrm>
            </p:grpSpPr>
            <p:sp>
              <p:nvSpPr>
                <p:cNvPr id="625" name="Google Shape;625;p5"/>
                <p:cNvSpPr/>
                <p:nvPr/>
              </p:nvSpPr>
              <p:spPr>
                <a:xfrm flipH="1">
                  <a:off x="6030142" y="4026158"/>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5"/>
                <p:cNvSpPr/>
                <p:nvPr/>
              </p:nvSpPr>
              <p:spPr>
                <a:xfrm>
                  <a:off x="6049424" y="4063346"/>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5"/>
                <p:cNvSpPr/>
                <p:nvPr/>
              </p:nvSpPr>
              <p:spPr>
                <a:xfrm>
                  <a:off x="6060233" y="4046956"/>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28" name="Google Shape;628;p5"/>
                <p:cNvGrpSpPr/>
                <p:nvPr/>
              </p:nvGrpSpPr>
              <p:grpSpPr>
                <a:xfrm>
                  <a:off x="6174523" y="4174513"/>
                  <a:ext cx="190860" cy="190866"/>
                  <a:chOff x="3458009" y="-1231468"/>
                  <a:chExt cx="235630" cy="235637"/>
                </a:xfrm>
              </p:grpSpPr>
              <p:grpSp>
                <p:nvGrpSpPr>
                  <p:cNvPr id="629" name="Google Shape;629;p5"/>
                  <p:cNvGrpSpPr/>
                  <p:nvPr/>
                </p:nvGrpSpPr>
                <p:grpSpPr>
                  <a:xfrm>
                    <a:off x="3458009" y="-1231468"/>
                    <a:ext cx="235630" cy="235637"/>
                    <a:chOff x="2905588" y="681225"/>
                    <a:chExt cx="323224" cy="323100"/>
                  </a:xfrm>
                </p:grpSpPr>
                <p:cxnSp>
                  <p:nvCxnSpPr>
                    <p:cNvPr id="630" name="Google Shape;630;p5"/>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631" name="Google Shape;631;p5"/>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632" name="Google Shape;632;p5"/>
                  <p:cNvGrpSpPr/>
                  <p:nvPr/>
                </p:nvGrpSpPr>
                <p:grpSpPr>
                  <a:xfrm>
                    <a:off x="3458009" y="-1231468"/>
                    <a:ext cx="235630" cy="235637"/>
                    <a:chOff x="2905588" y="681225"/>
                    <a:chExt cx="323224" cy="323100"/>
                  </a:xfrm>
                </p:grpSpPr>
                <p:cxnSp>
                  <p:nvCxnSpPr>
                    <p:cNvPr id="633" name="Google Shape;633;p5"/>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634" name="Google Shape;634;p5"/>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635" name="Google Shape;635;p5"/>
                  <p:cNvGrpSpPr/>
                  <p:nvPr/>
                </p:nvGrpSpPr>
                <p:grpSpPr>
                  <a:xfrm>
                    <a:off x="3458009" y="-1231468"/>
                    <a:ext cx="235630" cy="235637"/>
                    <a:chOff x="2905588" y="681225"/>
                    <a:chExt cx="323224" cy="323100"/>
                  </a:xfrm>
                </p:grpSpPr>
                <p:cxnSp>
                  <p:nvCxnSpPr>
                    <p:cNvPr id="636" name="Google Shape;636;p5"/>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637" name="Google Shape;637;p5"/>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grpSp>
        </p:grpSp>
        <p:grpSp>
          <p:nvGrpSpPr>
            <p:cNvPr id="638" name="Google Shape;638;p5"/>
            <p:cNvGrpSpPr/>
            <p:nvPr/>
          </p:nvGrpSpPr>
          <p:grpSpPr>
            <a:xfrm>
              <a:off x="6834129" y="123632"/>
              <a:ext cx="484179" cy="483937"/>
              <a:chOff x="1543672" y="2852059"/>
              <a:chExt cx="484179" cy="483937"/>
            </a:xfrm>
          </p:grpSpPr>
          <p:sp>
            <p:nvSpPr>
              <p:cNvPr id="639" name="Google Shape;639;p5"/>
              <p:cNvSpPr/>
              <p:nvPr/>
            </p:nvSpPr>
            <p:spPr>
              <a:xfrm>
                <a:off x="1559767" y="2852059"/>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0" name="Google Shape;640;p5"/>
              <p:cNvSpPr/>
              <p:nvPr/>
            </p:nvSpPr>
            <p:spPr>
              <a:xfrm flipH="1">
                <a:off x="1543672" y="2861386"/>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5"/>
              <p:cNvSpPr/>
              <p:nvPr/>
            </p:nvSpPr>
            <p:spPr>
              <a:xfrm>
                <a:off x="1562954" y="2898574"/>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5"/>
              <p:cNvSpPr/>
              <p:nvPr/>
            </p:nvSpPr>
            <p:spPr>
              <a:xfrm>
                <a:off x="1573763" y="2882184"/>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643" name="Google Shape;643;p5"/>
              <p:cNvCxnSpPr/>
              <p:nvPr/>
            </p:nvCxnSpPr>
            <p:spPr>
              <a:xfrm rot="10800000">
                <a:off x="1656876" y="3244149"/>
                <a:ext cx="255900" cy="0"/>
              </a:xfrm>
              <a:prstGeom prst="straightConnector1">
                <a:avLst/>
              </a:prstGeom>
              <a:noFill/>
              <a:ln cap="flat" cmpd="sng" w="28575">
                <a:solidFill>
                  <a:srgbClr val="434343"/>
                </a:solidFill>
                <a:prstDash val="solid"/>
                <a:round/>
                <a:headEnd len="sm" w="sm" type="none"/>
                <a:tailEnd len="sm" w="sm" type="none"/>
              </a:ln>
            </p:spPr>
          </p:cxnSp>
        </p:grpSp>
        <p:grpSp>
          <p:nvGrpSpPr>
            <p:cNvPr id="644" name="Google Shape;644;p5"/>
            <p:cNvGrpSpPr/>
            <p:nvPr/>
          </p:nvGrpSpPr>
          <p:grpSpPr>
            <a:xfrm>
              <a:off x="7346535" y="123632"/>
              <a:ext cx="484179" cy="483937"/>
              <a:chOff x="2081737" y="2872275"/>
              <a:chExt cx="484179" cy="483937"/>
            </a:xfrm>
          </p:grpSpPr>
          <p:sp>
            <p:nvSpPr>
              <p:cNvPr id="645" name="Google Shape;645;p5"/>
              <p:cNvSpPr/>
              <p:nvPr/>
            </p:nvSpPr>
            <p:spPr>
              <a:xfrm>
                <a:off x="2097832" y="2872275"/>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6" name="Google Shape;646;p5"/>
              <p:cNvSpPr/>
              <p:nvPr/>
            </p:nvSpPr>
            <p:spPr>
              <a:xfrm flipH="1">
                <a:off x="2081737" y="2881602"/>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5"/>
              <p:cNvSpPr/>
              <p:nvPr/>
            </p:nvSpPr>
            <p:spPr>
              <a:xfrm>
                <a:off x="2101019" y="2918790"/>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5"/>
              <p:cNvSpPr/>
              <p:nvPr/>
            </p:nvSpPr>
            <p:spPr>
              <a:xfrm>
                <a:off x="2111828" y="2902400"/>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9" name="Google Shape;649;p5"/>
              <p:cNvSpPr/>
              <p:nvPr/>
            </p:nvSpPr>
            <p:spPr>
              <a:xfrm>
                <a:off x="2192693" y="2999792"/>
                <a:ext cx="237900" cy="237900"/>
              </a:xfrm>
              <a:prstGeom prst="rect">
                <a:avLst/>
              </a:prstGeom>
              <a:noFill/>
              <a:ln cap="flat" cmpd="sng" w="25400">
                <a:solidFill>
                  <a:srgbClr val="43434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
        <p:nvSpPr>
          <p:cNvPr id="650" name="Google Shape;650;p5"/>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Website</a:t>
            </a:r>
            <a:endParaRPr b="0" i="0" sz="1800" u="none" cap="none" strike="noStrike">
              <a:solidFill>
                <a:schemeClr val="lt1"/>
              </a:solidFill>
              <a:latin typeface="Tahoma"/>
              <a:ea typeface="Tahoma"/>
              <a:cs typeface="Tahoma"/>
              <a:sym typeface="Tahoma"/>
            </a:endParaRPr>
          </a:p>
        </p:txBody>
      </p:sp>
      <p:grpSp>
        <p:nvGrpSpPr>
          <p:cNvPr id="651" name="Google Shape;651;p5"/>
          <p:cNvGrpSpPr/>
          <p:nvPr/>
        </p:nvGrpSpPr>
        <p:grpSpPr>
          <a:xfrm>
            <a:off x="1417978" y="4949239"/>
            <a:ext cx="592709" cy="495451"/>
            <a:chOff x="3972191" y="4771938"/>
            <a:chExt cx="320973" cy="268304"/>
          </a:xfrm>
        </p:grpSpPr>
        <p:sp>
          <p:nvSpPr>
            <p:cNvPr id="652" name="Google Shape;652;p5"/>
            <p:cNvSpPr/>
            <p:nvPr/>
          </p:nvSpPr>
          <p:spPr>
            <a:xfrm>
              <a:off x="3995395" y="4831180"/>
              <a:ext cx="297769" cy="209062"/>
            </a:xfrm>
            <a:custGeom>
              <a:rect b="b" l="l" r="r" t="t"/>
              <a:pathLst>
                <a:path extrusionOk="0" h="209062" w="297769">
                  <a:moveTo>
                    <a:pt x="-271" y="209107"/>
                  </a:moveTo>
                  <a:lnTo>
                    <a:pt x="282503" y="209107"/>
                  </a:lnTo>
                  <a:lnTo>
                    <a:pt x="297499" y="194403"/>
                  </a:lnTo>
                  <a:lnTo>
                    <a:pt x="295356"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3" name="Google Shape;653;p5"/>
            <p:cNvSpPr/>
            <p:nvPr/>
          </p:nvSpPr>
          <p:spPr>
            <a:xfrm>
              <a:off x="3972191" y="4771938"/>
              <a:ext cx="312084" cy="258917"/>
            </a:xfrm>
            <a:custGeom>
              <a:rect b="b" l="l" r="r" t="t"/>
              <a:pathLst>
                <a:path extrusionOk="0" h="258917" w="312084">
                  <a:moveTo>
                    <a:pt x="10160" y="27845"/>
                  </a:moveTo>
                  <a:lnTo>
                    <a:pt x="43170" y="93"/>
                  </a:lnTo>
                  <a:lnTo>
                    <a:pt x="119608" y="93"/>
                  </a:lnTo>
                  <a:lnTo>
                    <a:pt x="156124" y="35732"/>
                  </a:lnTo>
                  <a:lnTo>
                    <a:pt x="298582" y="35732"/>
                  </a:lnTo>
                  <a:lnTo>
                    <a:pt x="309001" y="47027"/>
                  </a:lnTo>
                  <a:lnTo>
                    <a:pt x="311825" y="247618"/>
                  </a:lnTo>
                  <a:lnTo>
                    <a:pt x="300335" y="259011"/>
                  </a:lnTo>
                  <a:lnTo>
                    <a:pt x="8407" y="258134"/>
                  </a:lnTo>
                  <a:lnTo>
                    <a:pt x="-259" y="248592"/>
                  </a:lnTo>
                  <a:lnTo>
                    <a:pt x="-259" y="35732"/>
                  </a:lnTo>
                  <a:lnTo>
                    <a:pt x="10160" y="27845"/>
                  </a:lnTo>
                  <a:close/>
                </a:path>
              </a:pathLst>
            </a:custGeom>
            <a:solidFill>
              <a:schemeClr val="accent6"/>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4" name="Google Shape;654;p5"/>
            <p:cNvSpPr/>
            <p:nvPr/>
          </p:nvSpPr>
          <p:spPr>
            <a:xfrm>
              <a:off x="3995269" y="4828902"/>
              <a:ext cx="265149" cy="176441"/>
            </a:xfrm>
            <a:custGeom>
              <a:rect b="b" l="l" r="r" t="t"/>
              <a:pathLst>
                <a:path extrusionOk="0" h="176441" w="265149">
                  <a:moveTo>
                    <a:pt x="-259" y="176535"/>
                  </a:moveTo>
                  <a:lnTo>
                    <a:pt x="-259" y="93"/>
                  </a:lnTo>
                  <a:lnTo>
                    <a:pt x="264890"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5" name="Google Shape;655;p5"/>
            <p:cNvSpPr/>
            <p:nvPr/>
          </p:nvSpPr>
          <p:spPr>
            <a:xfrm>
              <a:off x="4024578" y="4794042"/>
              <a:ext cx="59203" cy="9525"/>
            </a:xfrm>
            <a:custGeom>
              <a:rect b="b" l="l" r="r" t="t"/>
              <a:pathLst>
                <a:path extrusionOk="0" h="9525" w="59203">
                  <a:moveTo>
                    <a:pt x="-260" y="93"/>
                  </a:moveTo>
                  <a:lnTo>
                    <a:pt x="58944"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56" name="Google Shape;656;p5"/>
          <p:cNvGrpSpPr/>
          <p:nvPr/>
        </p:nvGrpSpPr>
        <p:grpSpPr>
          <a:xfrm>
            <a:off x="1375904" y="4140367"/>
            <a:ext cx="678945" cy="478083"/>
            <a:chOff x="3974493" y="5216757"/>
            <a:chExt cx="367673" cy="258899"/>
          </a:xfrm>
        </p:grpSpPr>
        <p:sp>
          <p:nvSpPr>
            <p:cNvPr id="657" name="Google Shape;657;p5"/>
            <p:cNvSpPr/>
            <p:nvPr/>
          </p:nvSpPr>
          <p:spPr>
            <a:xfrm>
              <a:off x="3976825" y="5216757"/>
              <a:ext cx="312046" cy="258899"/>
            </a:xfrm>
            <a:custGeom>
              <a:rect b="b" l="l" r="r" t="t"/>
              <a:pathLst>
                <a:path extrusionOk="0" h="258899" w="312046">
                  <a:moveTo>
                    <a:pt x="10491" y="27531"/>
                  </a:moveTo>
                  <a:lnTo>
                    <a:pt x="43511" y="-217"/>
                  </a:lnTo>
                  <a:lnTo>
                    <a:pt x="119972" y="-217"/>
                  </a:lnTo>
                  <a:lnTo>
                    <a:pt x="156457" y="35365"/>
                  </a:lnTo>
                  <a:lnTo>
                    <a:pt x="298945" y="35365"/>
                  </a:lnTo>
                  <a:lnTo>
                    <a:pt x="309381" y="46650"/>
                  </a:lnTo>
                  <a:lnTo>
                    <a:pt x="312116" y="247397"/>
                  </a:lnTo>
                  <a:lnTo>
                    <a:pt x="300684" y="258683"/>
                  </a:lnTo>
                  <a:lnTo>
                    <a:pt x="8752" y="257886"/>
                  </a:lnTo>
                  <a:lnTo>
                    <a:pt x="69" y="248326"/>
                  </a:lnTo>
                  <a:lnTo>
                    <a:pt x="69" y="35365"/>
                  </a:lnTo>
                  <a:lnTo>
                    <a:pt x="10491" y="27531"/>
                  </a:lnTo>
                  <a:close/>
                </a:path>
              </a:pathLst>
            </a:custGeom>
            <a:solidFill>
              <a:schemeClr val="accent5"/>
            </a:solidFill>
            <a:ln cap="rnd" cmpd="sng" w="152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8" name="Google Shape;658;p5"/>
            <p:cNvSpPr/>
            <p:nvPr/>
          </p:nvSpPr>
          <p:spPr>
            <a:xfrm>
              <a:off x="3974493" y="5296844"/>
              <a:ext cx="367673" cy="177179"/>
            </a:xfrm>
            <a:custGeom>
              <a:rect b="b" l="l" r="r" t="t"/>
              <a:pathLst>
                <a:path extrusionOk="0" h="177179" w="367673">
                  <a:moveTo>
                    <a:pt x="344614" y="0"/>
                  </a:moveTo>
                  <a:cubicBezTo>
                    <a:pt x="357350" y="0"/>
                    <a:pt x="364740" y="9241"/>
                    <a:pt x="361121" y="20643"/>
                  </a:cubicBezTo>
                  <a:lnTo>
                    <a:pt x="317988" y="156537"/>
                  </a:lnTo>
                  <a:cubicBezTo>
                    <a:pt x="314370" y="167937"/>
                    <a:pt x="301112" y="177179"/>
                    <a:pt x="288377" y="177179"/>
                  </a:cubicBezTo>
                  <a:lnTo>
                    <a:pt x="23059" y="177179"/>
                  </a:lnTo>
                  <a:cubicBezTo>
                    <a:pt x="10324" y="177179"/>
                    <a:pt x="2934" y="167938"/>
                    <a:pt x="6552" y="156537"/>
                  </a:cubicBezTo>
                  <a:lnTo>
                    <a:pt x="49686" y="20643"/>
                  </a:lnTo>
                  <a:cubicBezTo>
                    <a:pt x="53304" y="9242"/>
                    <a:pt x="66562" y="0"/>
                    <a:pt x="79297" y="0"/>
                  </a:cubicBezTo>
                  <a:close/>
                </a:path>
              </a:pathLst>
            </a:custGeom>
            <a:solidFill>
              <a:schemeClr val="accent5"/>
            </a:solidFill>
            <a:ln cap="flat" cmpd="sng" w="156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59" name="Google Shape;659;p5"/>
          <p:cNvSpPr txBox="1"/>
          <p:nvPr/>
        </p:nvSpPr>
        <p:spPr>
          <a:xfrm>
            <a:off x="1597646" y="3409079"/>
            <a:ext cx="1480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1800">
                <a:solidFill>
                  <a:schemeClr val="dk1"/>
                </a:solidFill>
                <a:latin typeface="Tahoma"/>
                <a:ea typeface="Tahoma"/>
                <a:cs typeface="Tahoma"/>
                <a:sym typeface="Tahoma"/>
              </a:rPr>
              <a:t>Resources</a:t>
            </a:r>
            <a:endParaRPr b="0" i="0" sz="1800" u="none" cap="none" strike="noStrike">
              <a:solidFill>
                <a:srgbClr val="000000"/>
              </a:solidFill>
              <a:latin typeface="Tahoma"/>
              <a:ea typeface="Tahoma"/>
              <a:cs typeface="Tahoma"/>
              <a:sym typeface="Tahoma"/>
            </a:endParaRPr>
          </a:p>
        </p:txBody>
      </p:sp>
      <p:sp>
        <p:nvSpPr>
          <p:cNvPr id="660" name="Google Shape;660;p5"/>
          <p:cNvSpPr txBox="1"/>
          <p:nvPr/>
        </p:nvSpPr>
        <p:spPr>
          <a:xfrm>
            <a:off x="1607549" y="2667675"/>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Team 07 Project</a:t>
            </a:r>
            <a:endParaRPr b="0" i="0" sz="1800" u="none" cap="none" strike="noStrike">
              <a:solidFill>
                <a:srgbClr val="000000"/>
              </a:solidFill>
              <a:latin typeface="Tahoma"/>
              <a:ea typeface="Tahoma"/>
              <a:cs typeface="Tahoma"/>
              <a:sym typeface="Tahoma"/>
            </a:endParaRPr>
          </a:p>
        </p:txBody>
      </p:sp>
      <p:sp>
        <p:nvSpPr>
          <p:cNvPr id="661" name="Google Shape;661;p5"/>
          <p:cNvSpPr txBox="1"/>
          <p:nvPr>
            <p:ph type="title"/>
          </p:nvPr>
        </p:nvSpPr>
        <p:spPr>
          <a:xfrm>
            <a:off x="3716100" y="1419500"/>
            <a:ext cx="7669500" cy="524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PT Mono"/>
              <a:buNone/>
              <a:defRPr b="1" sz="3000">
                <a:latin typeface="PT Mono"/>
                <a:ea typeface="PT Mono"/>
                <a:cs typeface="PT Mono"/>
                <a:sym typeface="PT Mono"/>
              </a:defRPr>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p:txBody>
      </p:sp>
      <p:sp>
        <p:nvSpPr>
          <p:cNvPr id="662" name="Google Shape;662;p5"/>
          <p:cNvSpPr txBox="1"/>
          <p:nvPr>
            <p:ph idx="1" type="body"/>
          </p:nvPr>
        </p:nvSpPr>
        <p:spPr>
          <a:xfrm>
            <a:off x="3716200" y="2145875"/>
            <a:ext cx="7669500" cy="4176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PT Mono"/>
              <a:buChar char="●"/>
              <a:defRPr sz="1600">
                <a:latin typeface="PT Mono"/>
                <a:ea typeface="PT Mono"/>
                <a:cs typeface="PT Mono"/>
                <a:sym typeface="PT Mono"/>
              </a:defRPr>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63" name="Google Shape;663;p5"/>
          <p:cNvSpPr txBox="1"/>
          <p:nvPr/>
        </p:nvSpPr>
        <p:spPr>
          <a:xfrm rot="5400000">
            <a:off x="-602550" y="618615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dk1"/>
                </a:solidFill>
                <a:latin typeface="Barlow Condensed"/>
                <a:ea typeface="Barlow Condensed"/>
                <a:cs typeface="Barlow Condensed"/>
                <a:sym typeface="Barlow Condensed"/>
              </a:rPr>
              <a:t>SLIDESMANIA.COM</a:t>
            </a:r>
            <a:endParaRPr b="0" i="0" sz="12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19">
    <p:spTree>
      <p:nvGrpSpPr>
        <p:cNvPr id="664" name="Shape 664"/>
        <p:cNvGrpSpPr/>
        <p:nvPr/>
      </p:nvGrpSpPr>
      <p:grpSpPr>
        <a:xfrm>
          <a:off x="0" y="0"/>
          <a:ext cx="0" cy="0"/>
          <a:chOff x="0" y="0"/>
          <a:chExt cx="0" cy="0"/>
        </a:xfrm>
      </p:grpSpPr>
      <p:grpSp>
        <p:nvGrpSpPr>
          <p:cNvPr id="665" name="Google Shape;665;p6"/>
          <p:cNvGrpSpPr/>
          <p:nvPr/>
        </p:nvGrpSpPr>
        <p:grpSpPr>
          <a:xfrm>
            <a:off x="0" y="0"/>
            <a:ext cx="12192000" cy="6858000"/>
            <a:chOff x="0" y="0"/>
            <a:chExt cx="12192000" cy="6858000"/>
          </a:xfrm>
        </p:grpSpPr>
        <p:sp>
          <p:nvSpPr>
            <p:cNvPr id="666" name="Google Shape;666;p6"/>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7" name="Google Shape;667;p6">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668" name="Google Shape;668;p6"/>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3F3F3F"/>
                  </a:solidFill>
                  <a:latin typeface="Poppins"/>
                  <a:ea typeface="Poppins"/>
                  <a:cs typeface="Poppins"/>
                  <a:sym typeface="Poppins"/>
                </a:rPr>
                <a:t>Free </a:t>
              </a:r>
              <a:r>
                <a:rPr b="0" i="0" lang="en" sz="3600" u="none" cap="none" strike="noStrike">
                  <a:solidFill>
                    <a:srgbClr val="3F3F3F"/>
                  </a:solidFill>
                  <a:latin typeface="Poppins"/>
                  <a:ea typeface="Poppins"/>
                  <a:cs typeface="Poppins"/>
                  <a:sym typeface="Poppins"/>
                </a:rPr>
                <a:t>themes and templates for </a:t>
              </a:r>
              <a:r>
                <a:rPr b="1" i="0" lang="en" sz="3600" u="none" cap="none" strike="noStrike">
                  <a:solidFill>
                    <a:srgbClr val="3F3F3F"/>
                  </a:solidFill>
                  <a:latin typeface="Poppins"/>
                  <a:ea typeface="Poppins"/>
                  <a:cs typeface="Poppins"/>
                  <a:sym typeface="Poppins"/>
                </a:rPr>
                <a:t>Google Slides</a:t>
              </a:r>
              <a:r>
                <a:rPr b="0" i="0" lang="en" sz="3600" u="none" cap="none" strike="noStrike">
                  <a:solidFill>
                    <a:srgbClr val="3F3F3F"/>
                  </a:solidFill>
                  <a:latin typeface="Poppins"/>
                  <a:ea typeface="Poppins"/>
                  <a:cs typeface="Poppins"/>
                  <a:sym typeface="Poppins"/>
                </a:rPr>
                <a:t> or </a:t>
              </a:r>
              <a:r>
                <a:rPr b="1" i="0" lang="en" sz="3600" u="none" cap="none" strike="noStrike">
                  <a:solidFill>
                    <a:srgbClr val="3F3F3F"/>
                  </a:solidFill>
                  <a:latin typeface="Poppins"/>
                  <a:ea typeface="Poppins"/>
                  <a:cs typeface="Poppins"/>
                  <a:sym typeface="Poppins"/>
                </a:rPr>
                <a:t>PowerPoint</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CB25"/>
                  </a:solidFill>
                  <a:latin typeface="Poppins"/>
                  <a:ea typeface="Poppins"/>
                  <a:cs typeface="Poppins"/>
                  <a:sym typeface="Poppins"/>
                </a:rPr>
                <a:t>NOT to be sold as is or modified!</a:t>
              </a:r>
              <a:endParaRPr b="1" i="0" sz="3000" u="none" cap="none" strike="noStrike">
                <a:solidFill>
                  <a:srgbClr val="FFCB25"/>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rgbClr val="3F3F3F"/>
                  </a:solidFill>
                  <a:latin typeface="Poppins"/>
                  <a:ea typeface="Poppins"/>
                  <a:cs typeface="Poppins"/>
                  <a:sym typeface="Poppins"/>
                </a:rPr>
                <a:t>Read </a:t>
              </a:r>
              <a:r>
                <a:rPr b="0" i="0" lang="en" sz="2700" u="sng" cap="none" strike="noStrike">
                  <a:solidFill>
                    <a:srgbClr val="3F3F3F"/>
                  </a:solidFill>
                  <a:latin typeface="Poppins"/>
                  <a:ea typeface="Poppins"/>
                  <a:cs typeface="Poppins"/>
                  <a:sym typeface="Poppins"/>
                  <a:hlinkClick r:id="rId4">
                    <a:extLst>
                      <a:ext uri="{A12FA001-AC4F-418D-AE19-62706E023703}">
                        <ahyp:hlinkClr val="tx"/>
                      </a:ext>
                    </a:extLst>
                  </a:hlinkClick>
                </a:rPr>
                <a:t>FAQ</a:t>
              </a:r>
              <a:r>
                <a:rPr b="1" i="0" lang="en" sz="4400" u="none" cap="none" strike="noStrike">
                  <a:solidFill>
                    <a:srgbClr val="FFCB25"/>
                  </a:solidFill>
                  <a:latin typeface="Poppins"/>
                  <a:ea typeface="Poppins"/>
                  <a:cs typeface="Poppins"/>
                  <a:sym typeface="Poppins"/>
                </a:rPr>
                <a:t> </a:t>
              </a:r>
              <a:r>
                <a:rPr b="0" i="0" lang="en" sz="2700" u="none" cap="none" strike="noStrike">
                  <a:solidFill>
                    <a:srgbClr val="3F3F3F"/>
                  </a:solidFill>
                  <a:latin typeface="Poppins"/>
                  <a:ea typeface="Poppins"/>
                  <a:cs typeface="Poppins"/>
                  <a:sym typeface="Poppins"/>
                </a:rPr>
                <a:t>on slidesmania.com</a:t>
              </a:r>
              <a:endParaRPr b="0"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3F3F3F"/>
                  </a:solidFill>
                  <a:latin typeface="Poppins"/>
                  <a:ea typeface="Poppins"/>
                  <a:cs typeface="Poppins"/>
                  <a:sym typeface="Poppins"/>
                </a:rPr>
                <a:t>Do not remove the slidesmania.com text on the sides.</a:t>
              </a:r>
              <a:endParaRPr b="0" i="0" sz="2000" u="none" cap="none" strike="noStrike">
                <a:solidFill>
                  <a:srgbClr val="3F3F3F"/>
                </a:solidFill>
                <a:latin typeface="Poppins"/>
                <a:ea typeface="Poppins"/>
                <a:cs typeface="Poppins"/>
                <a:sym typeface="Poppins"/>
              </a:endParaRPr>
            </a:p>
          </p:txBody>
        </p:sp>
        <p:cxnSp>
          <p:nvCxnSpPr>
            <p:cNvPr id="669" name="Google Shape;669;p6"/>
            <p:cNvCxnSpPr/>
            <p:nvPr/>
          </p:nvCxnSpPr>
          <p:spPr>
            <a:xfrm>
              <a:off x="10423367" y="5688858"/>
              <a:ext cx="1495200" cy="12900"/>
            </a:xfrm>
            <a:prstGeom prst="straightConnector1">
              <a:avLst/>
            </a:prstGeom>
            <a:noFill/>
            <a:ln cap="flat" cmpd="sng" w="38100">
              <a:solidFill>
                <a:srgbClr val="FFCB25"/>
              </a:solidFill>
              <a:prstDash val="solid"/>
              <a:round/>
              <a:headEnd len="sm" w="sm" type="none"/>
              <a:tailEnd len="sm" w="sm" type="none"/>
            </a:ln>
          </p:spPr>
        </p:cxnSp>
        <p:pic>
          <p:nvPicPr>
            <p:cNvPr id="670" name="Google Shape;670;p6">
              <a:hlinkClick r:id="rId5"/>
            </p:cNvPr>
            <p:cNvPicPr preferRelativeResize="0"/>
            <p:nvPr/>
          </p:nvPicPr>
          <p:blipFill rotWithShape="1">
            <a:blip r:embed="rId6">
              <a:alphaModFix/>
            </a:blip>
            <a:srcRect b="0" l="0" r="0" t="0"/>
            <a:stretch/>
          </p:blipFill>
          <p:spPr>
            <a:xfrm>
              <a:off x="8982558" y="5912306"/>
              <a:ext cx="713232" cy="637863"/>
            </a:xfrm>
            <a:prstGeom prst="rect">
              <a:avLst/>
            </a:prstGeom>
            <a:noFill/>
            <a:ln>
              <a:noFill/>
            </a:ln>
          </p:spPr>
        </p:pic>
        <p:pic>
          <p:nvPicPr>
            <p:cNvPr id="671" name="Google Shape;671;p6">
              <a:hlinkClick r:id="rId7"/>
            </p:cNvPr>
            <p:cNvPicPr preferRelativeResize="0"/>
            <p:nvPr/>
          </p:nvPicPr>
          <p:blipFill rotWithShape="1">
            <a:blip r:embed="rId8">
              <a:alphaModFix/>
            </a:blip>
            <a:srcRect b="0" l="0" r="0" t="0"/>
            <a:stretch/>
          </p:blipFill>
          <p:spPr>
            <a:xfrm>
              <a:off x="9764428" y="5916798"/>
              <a:ext cx="708660" cy="628879"/>
            </a:xfrm>
            <a:prstGeom prst="rect">
              <a:avLst/>
            </a:prstGeom>
            <a:noFill/>
            <a:ln>
              <a:noFill/>
            </a:ln>
          </p:spPr>
        </p:pic>
        <p:pic>
          <p:nvPicPr>
            <p:cNvPr id="672" name="Google Shape;672;p6">
              <a:hlinkClick r:id="rId9"/>
            </p:cNvPr>
            <p:cNvPicPr preferRelativeResize="0"/>
            <p:nvPr/>
          </p:nvPicPr>
          <p:blipFill rotWithShape="1">
            <a:blip r:embed="rId10">
              <a:alphaModFix/>
            </a:blip>
            <a:srcRect b="0" l="0" r="0" t="0"/>
            <a:stretch/>
          </p:blipFill>
          <p:spPr>
            <a:xfrm>
              <a:off x="10541715" y="5905569"/>
              <a:ext cx="612648" cy="624387"/>
            </a:xfrm>
            <a:prstGeom prst="rect">
              <a:avLst/>
            </a:prstGeom>
            <a:noFill/>
            <a:ln>
              <a:noFill/>
            </a:ln>
          </p:spPr>
        </p:pic>
        <p:pic>
          <p:nvPicPr>
            <p:cNvPr id="673" name="Google Shape;673;p6">
              <a:hlinkClick r:id="rId11"/>
            </p:cNvPr>
            <p:cNvPicPr preferRelativeResize="0"/>
            <p:nvPr/>
          </p:nvPicPr>
          <p:blipFill rotWithShape="1">
            <a:blip r:embed="rId12">
              <a:alphaModFix/>
            </a:blip>
            <a:srcRect b="0" l="0" r="0" t="0"/>
            <a:stretch/>
          </p:blipFill>
          <p:spPr>
            <a:xfrm>
              <a:off x="11219049" y="5916799"/>
              <a:ext cx="699516" cy="601927"/>
            </a:xfrm>
            <a:prstGeom prst="rect">
              <a:avLst/>
            </a:prstGeom>
            <a:noFill/>
            <a:ln>
              <a:noFill/>
            </a:ln>
          </p:spPr>
        </p:pic>
        <p:sp>
          <p:nvSpPr>
            <p:cNvPr id="674" name="Google Shape;674;p6"/>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400"/>
                <a:buFont typeface="Arial"/>
                <a:buNone/>
              </a:pPr>
              <a:r>
                <a:rPr b="1" i="0" lang="en" sz="2400" u="none" cap="none" strike="noStrike">
                  <a:solidFill>
                    <a:srgbClr val="252525"/>
                  </a:solidFill>
                  <a:latin typeface="Homemade Apple"/>
                  <a:ea typeface="Homemade Apple"/>
                  <a:cs typeface="Homemade Apple"/>
                  <a:sym typeface="Homemade Apple"/>
                </a:rPr>
                <a:t>Sharing is caring!</a:t>
              </a:r>
              <a:endParaRPr b="1" i="0" sz="2400" u="none" cap="none" strike="noStrike">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p:cSld name="1_Just title">
    <p:spTree>
      <p:nvGrpSpPr>
        <p:cNvPr id="675" name="Shape 675"/>
        <p:cNvGrpSpPr/>
        <p:nvPr/>
      </p:nvGrpSpPr>
      <p:grpSpPr>
        <a:xfrm>
          <a:off x="0" y="0"/>
          <a:ext cx="0" cy="0"/>
          <a:chOff x="0" y="0"/>
          <a:chExt cx="0" cy="0"/>
        </a:xfrm>
      </p:grpSpPr>
      <p:sp>
        <p:nvSpPr>
          <p:cNvPr id="676" name="Google Shape;676;p7"/>
          <p:cNvSpPr/>
          <p:nvPr/>
        </p:nvSpPr>
        <p:spPr>
          <a:xfrm>
            <a:off x="0" y="13996"/>
            <a:ext cx="12192000" cy="48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77" name="Google Shape;677;p7"/>
          <p:cNvGrpSpPr/>
          <p:nvPr/>
        </p:nvGrpSpPr>
        <p:grpSpPr>
          <a:xfrm>
            <a:off x="13989" y="503843"/>
            <a:ext cx="12162383" cy="6354139"/>
            <a:chOff x="3238036" y="2375353"/>
            <a:chExt cx="6586366" cy="3440994"/>
          </a:xfrm>
        </p:grpSpPr>
        <p:grpSp>
          <p:nvGrpSpPr>
            <p:cNvPr id="678" name="Google Shape;678;p7"/>
            <p:cNvGrpSpPr/>
            <p:nvPr/>
          </p:nvGrpSpPr>
          <p:grpSpPr>
            <a:xfrm>
              <a:off x="3238036" y="2375353"/>
              <a:ext cx="6586366" cy="3440994"/>
              <a:chOff x="3238036" y="2375353"/>
              <a:chExt cx="6586366" cy="3440994"/>
            </a:xfrm>
          </p:grpSpPr>
          <p:sp>
            <p:nvSpPr>
              <p:cNvPr id="679" name="Google Shape;679;p7"/>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0" name="Google Shape;680;p7"/>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81" name="Google Shape;681;p7"/>
            <p:cNvSpPr/>
            <p:nvPr/>
          </p:nvSpPr>
          <p:spPr>
            <a:xfrm>
              <a:off x="5122830" y="2678340"/>
              <a:ext cx="4634865" cy="3030283"/>
            </a:xfrm>
            <a:custGeom>
              <a:rect b="b" l="l" r="r" t="t"/>
              <a:pathLst>
                <a:path extrusionOk="0" h="3030283" w="4634865">
                  <a:moveTo>
                    <a:pt x="0" y="0"/>
                  </a:moveTo>
                  <a:lnTo>
                    <a:pt x="4634865" y="0"/>
                  </a:lnTo>
                  <a:lnTo>
                    <a:pt x="4634865" y="3030284"/>
                  </a:lnTo>
                  <a:lnTo>
                    <a:pt x="0" y="3030284"/>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2" name="Google Shape;682;p7"/>
            <p:cNvSpPr/>
            <p:nvPr/>
          </p:nvSpPr>
          <p:spPr>
            <a:xfrm>
              <a:off x="4021835" y="2449838"/>
              <a:ext cx="5753195" cy="185842"/>
            </a:xfrm>
            <a:custGeom>
              <a:rect b="b" l="l" r="r" t="t"/>
              <a:pathLst>
                <a:path extrusionOk="0" h="185842" w="5753195">
                  <a:moveTo>
                    <a:pt x="5753196" y="0"/>
                  </a:moveTo>
                  <a:lnTo>
                    <a:pt x="5753196" y="185842"/>
                  </a:lnTo>
                  <a:lnTo>
                    <a:pt x="0" y="185842"/>
                  </a:lnTo>
                  <a:lnTo>
                    <a:pt x="0" y="0"/>
                  </a:lnTo>
                  <a:lnTo>
                    <a:pt x="5753196" y="0"/>
                  </a:lnTo>
                  <a:close/>
                </a:path>
              </a:pathLst>
            </a:custGeom>
            <a:solidFill>
              <a:srgbClr val="FFFFFF"/>
            </a:solidFill>
            <a:ln cap="flat" cmpd="sng" w="9525">
              <a:solidFill>
                <a:srgbClr val="86858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3" name="Google Shape;683;p7"/>
            <p:cNvSpPr/>
            <p:nvPr/>
          </p:nvSpPr>
          <p:spPr>
            <a:xfrm>
              <a:off x="5118258" y="2693764"/>
              <a:ext cx="4643151" cy="3027997"/>
            </a:xfrm>
            <a:custGeom>
              <a:rect b="b" l="l" r="r" t="t"/>
              <a:pathLst>
                <a:path extrusionOk="0" h="3027997" w="4643151">
                  <a:moveTo>
                    <a:pt x="0" y="3027998"/>
                  </a:moveTo>
                  <a:lnTo>
                    <a:pt x="0" y="1976914"/>
                  </a:lnTo>
                  <a:lnTo>
                    <a:pt x="0" y="922211"/>
                  </a:lnTo>
                  <a:lnTo>
                    <a:pt x="0" y="394811"/>
                  </a:lnTo>
                  <a:lnTo>
                    <a:pt x="0" y="0"/>
                  </a:lnTo>
                  <a:lnTo>
                    <a:pt x="4643152" y="572"/>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4" name="Google Shape;684;p7"/>
            <p:cNvSpPr/>
            <p:nvPr/>
          </p:nvSpPr>
          <p:spPr>
            <a:xfrm>
              <a:off x="5110067" y="2700908"/>
              <a:ext cx="4672203" cy="3050571"/>
            </a:xfrm>
            <a:custGeom>
              <a:rect b="b" l="l" r="r" t="t"/>
              <a:pathLst>
                <a:path extrusionOk="0" h="3050571" w="4672203">
                  <a:moveTo>
                    <a:pt x="0" y="3050572"/>
                  </a:moveTo>
                  <a:lnTo>
                    <a:pt x="1707833" y="3050572"/>
                  </a:lnTo>
                  <a:lnTo>
                    <a:pt x="2578799" y="3050572"/>
                  </a:lnTo>
                  <a:lnTo>
                    <a:pt x="3014377" y="3050572"/>
                  </a:lnTo>
                  <a:lnTo>
                    <a:pt x="4672203" y="3050572"/>
                  </a:lnTo>
                  <a:lnTo>
                    <a:pt x="4670107"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5" name="Google Shape;685;p7"/>
            <p:cNvSpPr/>
            <p:nvPr/>
          </p:nvSpPr>
          <p:spPr>
            <a:xfrm>
              <a:off x="9660064" y="2531811"/>
              <a:ext cx="42577" cy="35766"/>
            </a:xfrm>
            <a:custGeom>
              <a:rect b="b" l="l" r="r" t="t"/>
              <a:pathLst>
                <a:path extrusionOk="0" h="35766" w="42577">
                  <a:moveTo>
                    <a:pt x="0" y="257"/>
                  </a:moveTo>
                  <a:lnTo>
                    <a:pt x="42577" y="0"/>
                  </a:lnTo>
                  <a:lnTo>
                    <a:pt x="22860" y="35766"/>
                  </a:lnTo>
                  <a:lnTo>
                    <a:pt x="0" y="257"/>
                  </a:lnTo>
                  <a:close/>
                </a:path>
              </a:pathLst>
            </a:custGeom>
            <a:solidFill>
              <a:srgbClr val="000000"/>
            </a:solidFill>
            <a:ln cap="flat" cmpd="sng" w="100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6" name="Google Shape;686;p7"/>
            <p:cNvSpPr/>
            <p:nvPr/>
          </p:nvSpPr>
          <p:spPr>
            <a:xfrm>
              <a:off x="9609201" y="2481376"/>
              <a:ext cx="134302" cy="129997"/>
            </a:xfrm>
            <a:custGeom>
              <a:rect b="b" l="l" r="r" t="t"/>
              <a:pathLst>
                <a:path extrusionOk="0" h="129997" w="134302">
                  <a:moveTo>
                    <a:pt x="111243" y="0"/>
                  </a:moveTo>
                  <a:cubicBezTo>
                    <a:pt x="123979" y="0"/>
                    <a:pt x="134303" y="0"/>
                    <a:pt x="134303" y="0"/>
                  </a:cubicBezTo>
                  <a:lnTo>
                    <a:pt x="134303" y="129997"/>
                  </a:lnTo>
                  <a:cubicBezTo>
                    <a:pt x="134303" y="129997"/>
                    <a:pt x="123979" y="129997"/>
                    <a:pt x="111243" y="129997"/>
                  </a:cubicBezTo>
                  <a:lnTo>
                    <a:pt x="23059" y="129997"/>
                  </a:lnTo>
                  <a:cubicBezTo>
                    <a:pt x="10324" y="129997"/>
                    <a:pt x="0" y="129997"/>
                    <a:pt x="0" y="129997"/>
                  </a:cubicBezTo>
                  <a:lnTo>
                    <a:pt x="0" y="0"/>
                  </a:lnTo>
                  <a:cubicBezTo>
                    <a:pt x="0" y="0"/>
                    <a:pt x="10324" y="0"/>
                    <a:pt x="23059" y="0"/>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7" name="Google Shape;687;p7"/>
            <p:cNvSpPr/>
            <p:nvPr/>
          </p:nvSpPr>
          <p:spPr>
            <a:xfrm>
              <a:off x="9631965" y="2506703"/>
              <a:ext cx="99917" cy="92125"/>
            </a:xfrm>
            <a:custGeom>
              <a:rect b="b" l="l" r="r" t="t"/>
              <a:pathLst>
                <a:path extrusionOk="0" h="92125" w="99917">
                  <a:moveTo>
                    <a:pt x="99917" y="0"/>
                  </a:moveTo>
                  <a:lnTo>
                    <a:pt x="99917" y="92126"/>
                  </a:lnTo>
                  <a:lnTo>
                    <a:pt x="0" y="91573"/>
                  </a:lnTo>
                </a:path>
              </a:pathLst>
            </a:custGeom>
            <a:noFill/>
            <a:ln cap="flat" cmpd="sng" w="123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8" name="Google Shape;688;p7"/>
            <p:cNvSpPr/>
            <p:nvPr/>
          </p:nvSpPr>
          <p:spPr>
            <a:xfrm>
              <a:off x="9623583" y="2494911"/>
              <a:ext cx="114109" cy="106337"/>
            </a:xfrm>
            <a:custGeom>
              <a:rect b="b" l="l" r="r" t="t"/>
              <a:pathLst>
                <a:path extrusionOk="0" h="106337" w="114109">
                  <a:moveTo>
                    <a:pt x="0" y="106337"/>
                  </a:moveTo>
                  <a:lnTo>
                    <a:pt x="0" y="0"/>
                  </a:lnTo>
                  <a:lnTo>
                    <a:pt x="114110" y="552"/>
                  </a:lnTo>
                </a:path>
              </a:pathLst>
            </a:custGeom>
            <a:noFill/>
            <a:ln cap="flat" cmpd="sng" w="123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689" name="Google Shape;689;p7"/>
            <p:cNvGrpSpPr/>
            <p:nvPr/>
          </p:nvGrpSpPr>
          <p:grpSpPr>
            <a:xfrm>
              <a:off x="5802076" y="3175400"/>
              <a:ext cx="238624" cy="323618"/>
              <a:chOff x="5802076" y="3175400"/>
              <a:chExt cx="238624" cy="323618"/>
            </a:xfrm>
          </p:grpSpPr>
          <p:grpSp>
            <p:nvGrpSpPr>
              <p:cNvPr id="690" name="Google Shape;690;p7"/>
              <p:cNvGrpSpPr/>
              <p:nvPr/>
            </p:nvGrpSpPr>
            <p:grpSpPr>
              <a:xfrm>
                <a:off x="5802076" y="3175400"/>
                <a:ext cx="238624" cy="323618"/>
                <a:chOff x="5802076" y="3175400"/>
                <a:chExt cx="238624" cy="323618"/>
              </a:xfrm>
            </p:grpSpPr>
            <p:sp>
              <p:nvSpPr>
                <p:cNvPr id="691" name="Google Shape;691;p7"/>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2" name="Google Shape;692;p7"/>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93" name="Google Shape;693;p7"/>
              <p:cNvSpPr/>
              <p:nvPr/>
            </p:nvSpPr>
            <p:spPr>
              <a:xfrm>
                <a:off x="5846033" y="3222278"/>
                <a:ext cx="146475" cy="9525"/>
              </a:xfrm>
              <a:custGeom>
                <a:rect b="b" l="l" r="r" t="t"/>
                <a:pathLst>
                  <a:path extrusionOk="0" h="9525" w="146475">
                    <a:moveTo>
                      <a:pt x="7" y="-187"/>
                    </a:moveTo>
                    <a:lnTo>
                      <a:pt x="146483" y="-18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4" name="Google Shape;694;p7"/>
              <p:cNvSpPr/>
              <p:nvPr/>
            </p:nvSpPr>
            <p:spPr>
              <a:xfrm>
                <a:off x="5846033" y="3274705"/>
                <a:ext cx="146475" cy="9525"/>
              </a:xfrm>
              <a:custGeom>
                <a:rect b="b" l="l" r="r" t="t"/>
                <a:pathLst>
                  <a:path extrusionOk="0" h="9525" w="146475">
                    <a:moveTo>
                      <a:pt x="7" y="-185"/>
                    </a:moveTo>
                    <a:lnTo>
                      <a:pt x="146483" y="-18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5" name="Google Shape;695;p7"/>
              <p:cNvSpPr/>
              <p:nvPr/>
            </p:nvSpPr>
            <p:spPr>
              <a:xfrm>
                <a:off x="5846033" y="3327279"/>
                <a:ext cx="146475" cy="9525"/>
              </a:xfrm>
              <a:custGeom>
                <a:rect b="b" l="l" r="r" t="t"/>
                <a:pathLst>
                  <a:path extrusionOk="0" h="9525" w="146475">
                    <a:moveTo>
                      <a:pt x="7" y="-183"/>
                    </a:moveTo>
                    <a:lnTo>
                      <a:pt x="146483" y="-18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6" name="Google Shape;696;p7"/>
              <p:cNvSpPr/>
              <p:nvPr/>
            </p:nvSpPr>
            <p:spPr>
              <a:xfrm>
                <a:off x="5846033" y="3379852"/>
                <a:ext cx="146475" cy="9525"/>
              </a:xfrm>
              <a:custGeom>
                <a:rect b="b" l="l" r="r" t="t"/>
                <a:pathLst>
                  <a:path extrusionOk="0" h="9525" w="146475">
                    <a:moveTo>
                      <a:pt x="7" y="-181"/>
                    </a:moveTo>
                    <a:lnTo>
                      <a:pt x="146483" y="-18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7" name="Google Shape;697;p7"/>
              <p:cNvSpPr/>
              <p:nvPr/>
            </p:nvSpPr>
            <p:spPr>
              <a:xfrm>
                <a:off x="5846033" y="3432280"/>
                <a:ext cx="100327" cy="9525"/>
              </a:xfrm>
              <a:custGeom>
                <a:rect b="b" l="l" r="r" t="t"/>
                <a:pathLst>
                  <a:path extrusionOk="0" h="9525" w="100327">
                    <a:moveTo>
                      <a:pt x="6" y="-179"/>
                    </a:moveTo>
                    <a:lnTo>
                      <a:pt x="100334" y="-17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98" name="Google Shape;698;p7"/>
            <p:cNvGrpSpPr/>
            <p:nvPr/>
          </p:nvGrpSpPr>
          <p:grpSpPr>
            <a:xfrm>
              <a:off x="6666288" y="3175400"/>
              <a:ext cx="238624" cy="323618"/>
              <a:chOff x="6666288" y="3175400"/>
              <a:chExt cx="238624" cy="323618"/>
            </a:xfrm>
          </p:grpSpPr>
          <p:grpSp>
            <p:nvGrpSpPr>
              <p:cNvPr id="699" name="Google Shape;699;p7"/>
              <p:cNvGrpSpPr/>
              <p:nvPr/>
            </p:nvGrpSpPr>
            <p:grpSpPr>
              <a:xfrm>
                <a:off x="6666288" y="3175400"/>
                <a:ext cx="238624" cy="323618"/>
                <a:chOff x="6666288" y="3175400"/>
                <a:chExt cx="238624" cy="323618"/>
              </a:xfrm>
            </p:grpSpPr>
            <p:sp>
              <p:nvSpPr>
                <p:cNvPr id="700" name="Google Shape;700;p7"/>
                <p:cNvSpPr/>
                <p:nvPr/>
              </p:nvSpPr>
              <p:spPr>
                <a:xfrm>
                  <a:off x="6666288" y="3175400"/>
                  <a:ext cx="238624" cy="323618"/>
                </a:xfrm>
                <a:custGeom>
                  <a:rect b="b" l="l" r="r" t="t"/>
                  <a:pathLst>
                    <a:path extrusionOk="0" h="323618" w="238624">
                      <a:moveTo>
                        <a:pt x="98" y="-183"/>
                      </a:moveTo>
                      <a:lnTo>
                        <a:pt x="98" y="80722"/>
                      </a:lnTo>
                      <a:lnTo>
                        <a:pt x="98" y="161627"/>
                      </a:lnTo>
                      <a:lnTo>
                        <a:pt x="98" y="242531"/>
                      </a:lnTo>
                      <a:lnTo>
                        <a:pt x="98" y="323436"/>
                      </a:lnTo>
                      <a:lnTo>
                        <a:pt x="59681" y="323436"/>
                      </a:lnTo>
                      <a:lnTo>
                        <a:pt x="119410" y="323436"/>
                      </a:lnTo>
                      <a:lnTo>
                        <a:pt x="171108" y="322268"/>
                      </a:lnTo>
                      <a:lnTo>
                        <a:pt x="238723" y="247350"/>
                      </a:lnTo>
                      <a:lnTo>
                        <a:pt x="238723" y="161627"/>
                      </a:lnTo>
                      <a:lnTo>
                        <a:pt x="238723" y="80722"/>
                      </a:lnTo>
                      <a:lnTo>
                        <a:pt x="238723" y="-183"/>
                      </a:lnTo>
                      <a:lnTo>
                        <a:pt x="178994" y="-183"/>
                      </a:lnTo>
                      <a:lnTo>
                        <a:pt x="119410" y="-183"/>
                      </a:lnTo>
                      <a:lnTo>
                        <a:pt x="59681" y="-183"/>
                      </a:lnTo>
                      <a:lnTo>
                        <a:pt x="98" y="-183"/>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1" name="Google Shape;701;p7"/>
                <p:cNvSpPr/>
                <p:nvPr/>
              </p:nvSpPr>
              <p:spPr>
                <a:xfrm>
                  <a:off x="6666288" y="3175400"/>
                  <a:ext cx="238624" cy="323618"/>
                </a:xfrm>
                <a:custGeom>
                  <a:rect b="b" l="l" r="r" t="t"/>
                  <a:pathLst>
                    <a:path extrusionOk="0" h="323618" w="238624">
                      <a:moveTo>
                        <a:pt x="98" y="-183"/>
                      </a:moveTo>
                      <a:lnTo>
                        <a:pt x="98" y="80722"/>
                      </a:lnTo>
                      <a:lnTo>
                        <a:pt x="98" y="161627"/>
                      </a:lnTo>
                      <a:lnTo>
                        <a:pt x="98" y="242531"/>
                      </a:lnTo>
                      <a:lnTo>
                        <a:pt x="98" y="323436"/>
                      </a:lnTo>
                      <a:lnTo>
                        <a:pt x="59681" y="323436"/>
                      </a:lnTo>
                      <a:lnTo>
                        <a:pt x="119410" y="323436"/>
                      </a:lnTo>
                      <a:lnTo>
                        <a:pt x="166434" y="323436"/>
                      </a:lnTo>
                      <a:lnTo>
                        <a:pt x="167165" y="242531"/>
                      </a:lnTo>
                      <a:lnTo>
                        <a:pt x="238723" y="242531"/>
                      </a:lnTo>
                      <a:lnTo>
                        <a:pt x="238723" y="161627"/>
                      </a:lnTo>
                      <a:lnTo>
                        <a:pt x="238723" y="80722"/>
                      </a:lnTo>
                      <a:lnTo>
                        <a:pt x="238723" y="-183"/>
                      </a:lnTo>
                      <a:lnTo>
                        <a:pt x="178994" y="-183"/>
                      </a:lnTo>
                      <a:lnTo>
                        <a:pt x="119410" y="-183"/>
                      </a:lnTo>
                      <a:lnTo>
                        <a:pt x="59681" y="-183"/>
                      </a:lnTo>
                      <a:lnTo>
                        <a:pt x="98" y="-183"/>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02" name="Google Shape;702;p7"/>
              <p:cNvSpPr/>
              <p:nvPr/>
            </p:nvSpPr>
            <p:spPr>
              <a:xfrm>
                <a:off x="6710245" y="3222278"/>
                <a:ext cx="146475" cy="9525"/>
              </a:xfrm>
              <a:custGeom>
                <a:rect b="b" l="l" r="r" t="t"/>
                <a:pathLst>
                  <a:path extrusionOk="0" h="9525" w="146475">
                    <a:moveTo>
                      <a:pt x="98" y="-187"/>
                    </a:moveTo>
                    <a:lnTo>
                      <a:pt x="146573" y="-18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3" name="Google Shape;703;p7"/>
              <p:cNvSpPr/>
              <p:nvPr/>
            </p:nvSpPr>
            <p:spPr>
              <a:xfrm>
                <a:off x="6710245" y="3274705"/>
                <a:ext cx="146475" cy="9525"/>
              </a:xfrm>
              <a:custGeom>
                <a:rect b="b" l="l" r="r" t="t"/>
                <a:pathLst>
                  <a:path extrusionOk="0" h="9525" w="146475">
                    <a:moveTo>
                      <a:pt x="98" y="-185"/>
                    </a:moveTo>
                    <a:lnTo>
                      <a:pt x="146573" y="-18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4" name="Google Shape;704;p7"/>
              <p:cNvSpPr/>
              <p:nvPr/>
            </p:nvSpPr>
            <p:spPr>
              <a:xfrm>
                <a:off x="6710245" y="3327279"/>
                <a:ext cx="146475" cy="9525"/>
              </a:xfrm>
              <a:custGeom>
                <a:rect b="b" l="l" r="r" t="t"/>
                <a:pathLst>
                  <a:path extrusionOk="0" h="9525" w="146475">
                    <a:moveTo>
                      <a:pt x="98" y="-183"/>
                    </a:moveTo>
                    <a:lnTo>
                      <a:pt x="146573" y="-18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5" name="Google Shape;705;p7"/>
              <p:cNvSpPr/>
              <p:nvPr/>
            </p:nvSpPr>
            <p:spPr>
              <a:xfrm>
                <a:off x="6710245" y="3379852"/>
                <a:ext cx="146475" cy="9525"/>
              </a:xfrm>
              <a:custGeom>
                <a:rect b="b" l="l" r="r" t="t"/>
                <a:pathLst>
                  <a:path extrusionOk="0" h="9525" w="146475">
                    <a:moveTo>
                      <a:pt x="98" y="-181"/>
                    </a:moveTo>
                    <a:lnTo>
                      <a:pt x="146573" y="-18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6" name="Google Shape;706;p7"/>
              <p:cNvSpPr/>
              <p:nvPr/>
            </p:nvSpPr>
            <p:spPr>
              <a:xfrm>
                <a:off x="6710245" y="3432280"/>
                <a:ext cx="100327" cy="9525"/>
              </a:xfrm>
              <a:custGeom>
                <a:rect b="b" l="l" r="r" t="t"/>
                <a:pathLst>
                  <a:path extrusionOk="0" h="9525" w="100327">
                    <a:moveTo>
                      <a:pt x="97" y="-179"/>
                    </a:moveTo>
                    <a:lnTo>
                      <a:pt x="100425" y="-17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07" name="Google Shape;707;p7"/>
            <p:cNvGrpSpPr/>
            <p:nvPr/>
          </p:nvGrpSpPr>
          <p:grpSpPr>
            <a:xfrm>
              <a:off x="7530511" y="3156636"/>
              <a:ext cx="238624" cy="323618"/>
              <a:chOff x="7530511" y="3156636"/>
              <a:chExt cx="238624" cy="323618"/>
            </a:xfrm>
          </p:grpSpPr>
          <p:grpSp>
            <p:nvGrpSpPr>
              <p:cNvPr id="708" name="Google Shape;708;p7"/>
              <p:cNvGrpSpPr/>
              <p:nvPr/>
            </p:nvGrpSpPr>
            <p:grpSpPr>
              <a:xfrm>
                <a:off x="7530511" y="3156636"/>
                <a:ext cx="238624" cy="323618"/>
                <a:chOff x="7530511" y="3156636"/>
                <a:chExt cx="238624" cy="323618"/>
              </a:xfrm>
            </p:grpSpPr>
            <p:sp>
              <p:nvSpPr>
                <p:cNvPr id="709" name="Google Shape;709;p7"/>
                <p:cNvSpPr/>
                <p:nvPr/>
              </p:nvSpPr>
              <p:spPr>
                <a:xfrm>
                  <a:off x="7530511" y="3156636"/>
                  <a:ext cx="238624" cy="323618"/>
                </a:xfrm>
                <a:custGeom>
                  <a:rect b="b" l="l" r="r" t="t"/>
                  <a:pathLst>
                    <a:path extrusionOk="0" h="323618" w="238624">
                      <a:moveTo>
                        <a:pt x="189" y="-184"/>
                      </a:moveTo>
                      <a:lnTo>
                        <a:pt x="189" y="80720"/>
                      </a:lnTo>
                      <a:lnTo>
                        <a:pt x="189" y="161625"/>
                      </a:lnTo>
                      <a:lnTo>
                        <a:pt x="189" y="242529"/>
                      </a:lnTo>
                      <a:lnTo>
                        <a:pt x="189" y="323434"/>
                      </a:lnTo>
                      <a:lnTo>
                        <a:pt x="59772" y="323434"/>
                      </a:lnTo>
                      <a:lnTo>
                        <a:pt x="119501" y="323434"/>
                      </a:lnTo>
                      <a:lnTo>
                        <a:pt x="171198" y="322266"/>
                      </a:lnTo>
                      <a:lnTo>
                        <a:pt x="238814" y="247348"/>
                      </a:lnTo>
                      <a:lnTo>
                        <a:pt x="238814" y="161625"/>
                      </a:lnTo>
                      <a:lnTo>
                        <a:pt x="238814" y="80720"/>
                      </a:lnTo>
                      <a:lnTo>
                        <a:pt x="238814" y="-184"/>
                      </a:lnTo>
                      <a:lnTo>
                        <a:pt x="179084" y="-184"/>
                      </a:lnTo>
                      <a:lnTo>
                        <a:pt x="119501" y="-184"/>
                      </a:lnTo>
                      <a:lnTo>
                        <a:pt x="59772" y="-184"/>
                      </a:lnTo>
                      <a:lnTo>
                        <a:pt x="189" y="-184"/>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0" name="Google Shape;710;p7"/>
                <p:cNvSpPr/>
                <p:nvPr/>
              </p:nvSpPr>
              <p:spPr>
                <a:xfrm>
                  <a:off x="7530511" y="3156636"/>
                  <a:ext cx="238624" cy="323618"/>
                </a:xfrm>
                <a:custGeom>
                  <a:rect b="b" l="l" r="r" t="t"/>
                  <a:pathLst>
                    <a:path extrusionOk="0" h="323618" w="238624">
                      <a:moveTo>
                        <a:pt x="189" y="-184"/>
                      </a:moveTo>
                      <a:lnTo>
                        <a:pt x="189" y="80720"/>
                      </a:lnTo>
                      <a:lnTo>
                        <a:pt x="189" y="161625"/>
                      </a:lnTo>
                      <a:lnTo>
                        <a:pt x="189" y="242529"/>
                      </a:lnTo>
                      <a:lnTo>
                        <a:pt x="189" y="323434"/>
                      </a:lnTo>
                      <a:lnTo>
                        <a:pt x="59772" y="323434"/>
                      </a:lnTo>
                      <a:lnTo>
                        <a:pt x="119501" y="323434"/>
                      </a:lnTo>
                      <a:lnTo>
                        <a:pt x="166525" y="323434"/>
                      </a:lnTo>
                      <a:lnTo>
                        <a:pt x="167255" y="242529"/>
                      </a:lnTo>
                      <a:lnTo>
                        <a:pt x="238814" y="242529"/>
                      </a:lnTo>
                      <a:lnTo>
                        <a:pt x="238814" y="161625"/>
                      </a:lnTo>
                      <a:lnTo>
                        <a:pt x="238814" y="80720"/>
                      </a:lnTo>
                      <a:lnTo>
                        <a:pt x="238814" y="-184"/>
                      </a:lnTo>
                      <a:lnTo>
                        <a:pt x="179084" y="-184"/>
                      </a:lnTo>
                      <a:lnTo>
                        <a:pt x="119501" y="-184"/>
                      </a:lnTo>
                      <a:lnTo>
                        <a:pt x="59772" y="-184"/>
                      </a:lnTo>
                      <a:lnTo>
                        <a:pt x="189" y="-184"/>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11" name="Google Shape;711;p7"/>
              <p:cNvSpPr/>
              <p:nvPr/>
            </p:nvSpPr>
            <p:spPr>
              <a:xfrm>
                <a:off x="7574468" y="3203514"/>
                <a:ext cx="146475" cy="9525"/>
              </a:xfrm>
              <a:custGeom>
                <a:rect b="b" l="l" r="r" t="t"/>
                <a:pathLst>
                  <a:path extrusionOk="0" h="9525" w="146475">
                    <a:moveTo>
                      <a:pt x="189" y="-189"/>
                    </a:moveTo>
                    <a:lnTo>
                      <a:pt x="146664" y="-18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2" name="Google Shape;712;p7"/>
              <p:cNvSpPr/>
              <p:nvPr/>
            </p:nvSpPr>
            <p:spPr>
              <a:xfrm>
                <a:off x="7574468" y="3255941"/>
                <a:ext cx="146475" cy="9525"/>
              </a:xfrm>
              <a:custGeom>
                <a:rect b="b" l="l" r="r" t="t"/>
                <a:pathLst>
                  <a:path extrusionOk="0" h="9525" w="146475">
                    <a:moveTo>
                      <a:pt x="189" y="-187"/>
                    </a:moveTo>
                    <a:lnTo>
                      <a:pt x="146664" y="-18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3" name="Google Shape;713;p7"/>
              <p:cNvSpPr/>
              <p:nvPr/>
            </p:nvSpPr>
            <p:spPr>
              <a:xfrm>
                <a:off x="7574468" y="3308515"/>
                <a:ext cx="146475" cy="9525"/>
              </a:xfrm>
              <a:custGeom>
                <a:rect b="b" l="l" r="r" t="t"/>
                <a:pathLst>
                  <a:path extrusionOk="0" h="9525" w="146475">
                    <a:moveTo>
                      <a:pt x="189" y="-185"/>
                    </a:moveTo>
                    <a:lnTo>
                      <a:pt x="146664" y="-18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4" name="Google Shape;714;p7"/>
              <p:cNvSpPr/>
              <p:nvPr/>
            </p:nvSpPr>
            <p:spPr>
              <a:xfrm>
                <a:off x="7574468" y="3361088"/>
                <a:ext cx="146475" cy="9525"/>
              </a:xfrm>
              <a:custGeom>
                <a:rect b="b" l="l" r="r" t="t"/>
                <a:pathLst>
                  <a:path extrusionOk="0" h="9525" w="146475">
                    <a:moveTo>
                      <a:pt x="189" y="-183"/>
                    </a:moveTo>
                    <a:lnTo>
                      <a:pt x="146664" y="-18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5" name="Google Shape;715;p7"/>
              <p:cNvSpPr/>
              <p:nvPr/>
            </p:nvSpPr>
            <p:spPr>
              <a:xfrm>
                <a:off x="7574468" y="3413515"/>
                <a:ext cx="100327" cy="9525"/>
              </a:xfrm>
              <a:custGeom>
                <a:rect b="b" l="l" r="r" t="t"/>
                <a:pathLst>
                  <a:path extrusionOk="0" h="9525" w="100327">
                    <a:moveTo>
                      <a:pt x="188" y="-181"/>
                    </a:moveTo>
                    <a:lnTo>
                      <a:pt x="100515" y="-18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16" name="Google Shape;716;p7"/>
            <p:cNvGrpSpPr/>
            <p:nvPr/>
          </p:nvGrpSpPr>
          <p:grpSpPr>
            <a:xfrm>
              <a:off x="5802076" y="3973405"/>
              <a:ext cx="238624" cy="323618"/>
              <a:chOff x="5802076" y="3973405"/>
              <a:chExt cx="238624" cy="323618"/>
            </a:xfrm>
          </p:grpSpPr>
          <p:grpSp>
            <p:nvGrpSpPr>
              <p:cNvPr id="717" name="Google Shape;717;p7"/>
              <p:cNvGrpSpPr/>
              <p:nvPr/>
            </p:nvGrpSpPr>
            <p:grpSpPr>
              <a:xfrm>
                <a:off x="5802076" y="3973405"/>
                <a:ext cx="238624" cy="323618"/>
                <a:chOff x="5802076" y="3973405"/>
                <a:chExt cx="238624" cy="323618"/>
              </a:xfrm>
            </p:grpSpPr>
            <p:sp>
              <p:nvSpPr>
                <p:cNvPr id="718" name="Google Shape;718;p7"/>
                <p:cNvSpPr/>
                <p:nvPr/>
              </p:nvSpPr>
              <p:spPr>
                <a:xfrm>
                  <a:off x="5802076" y="3973405"/>
                  <a:ext cx="238624" cy="323618"/>
                </a:xfrm>
                <a:custGeom>
                  <a:rect b="b" l="l" r="r" t="t"/>
                  <a:pathLst>
                    <a:path extrusionOk="0" h="323618" w="238624">
                      <a:moveTo>
                        <a:pt x="7" y="-99"/>
                      </a:moveTo>
                      <a:lnTo>
                        <a:pt x="7" y="80806"/>
                      </a:lnTo>
                      <a:lnTo>
                        <a:pt x="7" y="161710"/>
                      </a:lnTo>
                      <a:lnTo>
                        <a:pt x="7" y="242615"/>
                      </a:lnTo>
                      <a:lnTo>
                        <a:pt x="7" y="323520"/>
                      </a:lnTo>
                      <a:lnTo>
                        <a:pt x="59590" y="323520"/>
                      </a:lnTo>
                      <a:lnTo>
                        <a:pt x="119320" y="323520"/>
                      </a:lnTo>
                      <a:lnTo>
                        <a:pt x="171017" y="322351"/>
                      </a:lnTo>
                      <a:lnTo>
                        <a:pt x="238632" y="247434"/>
                      </a:lnTo>
                      <a:lnTo>
                        <a:pt x="238632" y="161710"/>
                      </a:lnTo>
                      <a:lnTo>
                        <a:pt x="238632" y="80806"/>
                      </a:lnTo>
                      <a:lnTo>
                        <a:pt x="238632" y="-99"/>
                      </a:lnTo>
                      <a:lnTo>
                        <a:pt x="178903" y="-99"/>
                      </a:lnTo>
                      <a:lnTo>
                        <a:pt x="119320" y="-99"/>
                      </a:lnTo>
                      <a:lnTo>
                        <a:pt x="59590" y="-99"/>
                      </a:lnTo>
                      <a:lnTo>
                        <a:pt x="7"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9" name="Google Shape;719;p7"/>
                <p:cNvSpPr/>
                <p:nvPr/>
              </p:nvSpPr>
              <p:spPr>
                <a:xfrm>
                  <a:off x="5802076" y="3973405"/>
                  <a:ext cx="238624" cy="323618"/>
                </a:xfrm>
                <a:custGeom>
                  <a:rect b="b" l="l" r="r" t="t"/>
                  <a:pathLst>
                    <a:path extrusionOk="0" h="323618" w="238624">
                      <a:moveTo>
                        <a:pt x="7" y="-99"/>
                      </a:moveTo>
                      <a:lnTo>
                        <a:pt x="7" y="80806"/>
                      </a:lnTo>
                      <a:lnTo>
                        <a:pt x="7" y="161710"/>
                      </a:lnTo>
                      <a:lnTo>
                        <a:pt x="7" y="242615"/>
                      </a:lnTo>
                      <a:lnTo>
                        <a:pt x="7" y="323520"/>
                      </a:lnTo>
                      <a:lnTo>
                        <a:pt x="59590" y="323520"/>
                      </a:lnTo>
                      <a:lnTo>
                        <a:pt x="119320" y="323520"/>
                      </a:lnTo>
                      <a:lnTo>
                        <a:pt x="166344" y="323520"/>
                      </a:lnTo>
                      <a:lnTo>
                        <a:pt x="167074" y="242615"/>
                      </a:lnTo>
                      <a:lnTo>
                        <a:pt x="238632" y="242615"/>
                      </a:lnTo>
                      <a:lnTo>
                        <a:pt x="238632" y="161710"/>
                      </a:lnTo>
                      <a:lnTo>
                        <a:pt x="238632" y="80806"/>
                      </a:lnTo>
                      <a:lnTo>
                        <a:pt x="238632" y="-99"/>
                      </a:lnTo>
                      <a:lnTo>
                        <a:pt x="178903" y="-99"/>
                      </a:lnTo>
                      <a:lnTo>
                        <a:pt x="119320" y="-99"/>
                      </a:lnTo>
                      <a:lnTo>
                        <a:pt x="59590" y="-99"/>
                      </a:lnTo>
                      <a:lnTo>
                        <a:pt x="7"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20" name="Google Shape;720;p7"/>
              <p:cNvSpPr/>
              <p:nvPr/>
            </p:nvSpPr>
            <p:spPr>
              <a:xfrm>
                <a:off x="5846033" y="4020282"/>
                <a:ext cx="146475" cy="9525"/>
              </a:xfrm>
              <a:custGeom>
                <a:rect b="b" l="l" r="r" t="t"/>
                <a:pathLst>
                  <a:path extrusionOk="0" h="9525" w="146475">
                    <a:moveTo>
                      <a:pt x="7" y="-103"/>
                    </a:moveTo>
                    <a:lnTo>
                      <a:pt x="146483" y="-10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1" name="Google Shape;721;p7"/>
              <p:cNvSpPr/>
              <p:nvPr/>
            </p:nvSpPr>
            <p:spPr>
              <a:xfrm>
                <a:off x="5846033" y="4072710"/>
                <a:ext cx="146475" cy="9525"/>
              </a:xfrm>
              <a:custGeom>
                <a:rect b="b" l="l" r="r" t="t"/>
                <a:pathLst>
                  <a:path extrusionOk="0" h="9525" w="146475">
                    <a:moveTo>
                      <a:pt x="7" y="-101"/>
                    </a:moveTo>
                    <a:lnTo>
                      <a:pt x="146483" y="-10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2" name="Google Shape;722;p7"/>
              <p:cNvSpPr/>
              <p:nvPr/>
            </p:nvSpPr>
            <p:spPr>
              <a:xfrm>
                <a:off x="5846033" y="4125283"/>
                <a:ext cx="146475" cy="9525"/>
              </a:xfrm>
              <a:custGeom>
                <a:rect b="b" l="l" r="r" t="t"/>
                <a:pathLst>
                  <a:path extrusionOk="0" h="9525" w="146475">
                    <a:moveTo>
                      <a:pt x="7" y="-99"/>
                    </a:moveTo>
                    <a:lnTo>
                      <a:pt x="146483" y="-9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3" name="Google Shape;723;p7"/>
              <p:cNvSpPr/>
              <p:nvPr/>
            </p:nvSpPr>
            <p:spPr>
              <a:xfrm>
                <a:off x="5846033" y="4177857"/>
                <a:ext cx="146475" cy="9525"/>
              </a:xfrm>
              <a:custGeom>
                <a:rect b="b" l="l" r="r" t="t"/>
                <a:pathLst>
                  <a:path extrusionOk="0" h="9525" w="146475">
                    <a:moveTo>
                      <a:pt x="7" y="-97"/>
                    </a:moveTo>
                    <a:lnTo>
                      <a:pt x="146483" y="-9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4" name="Google Shape;724;p7"/>
              <p:cNvSpPr/>
              <p:nvPr/>
            </p:nvSpPr>
            <p:spPr>
              <a:xfrm>
                <a:off x="5846033" y="4230284"/>
                <a:ext cx="100327" cy="9525"/>
              </a:xfrm>
              <a:custGeom>
                <a:rect b="b" l="l" r="r" t="t"/>
                <a:pathLst>
                  <a:path extrusionOk="0" h="9525" w="100327">
                    <a:moveTo>
                      <a:pt x="6" y="-95"/>
                    </a:moveTo>
                    <a:lnTo>
                      <a:pt x="100334" y="-9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25" name="Google Shape;725;p7"/>
            <p:cNvGrpSpPr/>
            <p:nvPr/>
          </p:nvGrpSpPr>
          <p:grpSpPr>
            <a:xfrm>
              <a:off x="6666288" y="3973405"/>
              <a:ext cx="238624" cy="323618"/>
              <a:chOff x="6666288" y="3973405"/>
              <a:chExt cx="238624" cy="323618"/>
            </a:xfrm>
          </p:grpSpPr>
          <p:grpSp>
            <p:nvGrpSpPr>
              <p:cNvPr id="726" name="Google Shape;726;p7"/>
              <p:cNvGrpSpPr/>
              <p:nvPr/>
            </p:nvGrpSpPr>
            <p:grpSpPr>
              <a:xfrm>
                <a:off x="6666288" y="3973405"/>
                <a:ext cx="238624" cy="323618"/>
                <a:chOff x="6666288" y="3973405"/>
                <a:chExt cx="238624" cy="323618"/>
              </a:xfrm>
            </p:grpSpPr>
            <p:sp>
              <p:nvSpPr>
                <p:cNvPr id="727" name="Google Shape;727;p7"/>
                <p:cNvSpPr/>
                <p:nvPr/>
              </p:nvSpPr>
              <p:spPr>
                <a:xfrm>
                  <a:off x="6666288" y="3973405"/>
                  <a:ext cx="238624" cy="323618"/>
                </a:xfrm>
                <a:custGeom>
                  <a:rect b="b" l="l" r="r" t="t"/>
                  <a:pathLst>
                    <a:path extrusionOk="0" h="323618" w="238624">
                      <a:moveTo>
                        <a:pt x="98" y="-99"/>
                      </a:moveTo>
                      <a:lnTo>
                        <a:pt x="98" y="80806"/>
                      </a:lnTo>
                      <a:lnTo>
                        <a:pt x="98" y="161710"/>
                      </a:lnTo>
                      <a:lnTo>
                        <a:pt x="98" y="242615"/>
                      </a:lnTo>
                      <a:lnTo>
                        <a:pt x="98" y="323520"/>
                      </a:lnTo>
                      <a:lnTo>
                        <a:pt x="59681" y="323520"/>
                      </a:lnTo>
                      <a:lnTo>
                        <a:pt x="119410" y="323520"/>
                      </a:lnTo>
                      <a:lnTo>
                        <a:pt x="171108" y="322351"/>
                      </a:lnTo>
                      <a:lnTo>
                        <a:pt x="238723" y="247434"/>
                      </a:lnTo>
                      <a:lnTo>
                        <a:pt x="238723" y="161710"/>
                      </a:lnTo>
                      <a:lnTo>
                        <a:pt x="238723" y="80806"/>
                      </a:lnTo>
                      <a:lnTo>
                        <a:pt x="238723" y="-99"/>
                      </a:lnTo>
                      <a:lnTo>
                        <a:pt x="178994" y="-99"/>
                      </a:lnTo>
                      <a:lnTo>
                        <a:pt x="119410" y="-99"/>
                      </a:lnTo>
                      <a:lnTo>
                        <a:pt x="59681" y="-99"/>
                      </a:lnTo>
                      <a:lnTo>
                        <a:pt x="98"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8" name="Google Shape;728;p7"/>
                <p:cNvSpPr/>
                <p:nvPr/>
              </p:nvSpPr>
              <p:spPr>
                <a:xfrm>
                  <a:off x="6666288" y="3973405"/>
                  <a:ext cx="238624" cy="323618"/>
                </a:xfrm>
                <a:custGeom>
                  <a:rect b="b" l="l" r="r" t="t"/>
                  <a:pathLst>
                    <a:path extrusionOk="0" h="323618" w="238624">
                      <a:moveTo>
                        <a:pt x="98" y="-99"/>
                      </a:moveTo>
                      <a:lnTo>
                        <a:pt x="98" y="80806"/>
                      </a:lnTo>
                      <a:lnTo>
                        <a:pt x="98" y="161710"/>
                      </a:lnTo>
                      <a:lnTo>
                        <a:pt x="98" y="242615"/>
                      </a:lnTo>
                      <a:lnTo>
                        <a:pt x="98" y="323520"/>
                      </a:lnTo>
                      <a:lnTo>
                        <a:pt x="59681" y="323520"/>
                      </a:lnTo>
                      <a:lnTo>
                        <a:pt x="119410" y="323520"/>
                      </a:lnTo>
                      <a:lnTo>
                        <a:pt x="166434" y="323520"/>
                      </a:lnTo>
                      <a:lnTo>
                        <a:pt x="167165" y="242615"/>
                      </a:lnTo>
                      <a:lnTo>
                        <a:pt x="238723" y="242615"/>
                      </a:lnTo>
                      <a:lnTo>
                        <a:pt x="238723" y="161710"/>
                      </a:lnTo>
                      <a:lnTo>
                        <a:pt x="238723" y="80806"/>
                      </a:lnTo>
                      <a:lnTo>
                        <a:pt x="238723" y="-99"/>
                      </a:lnTo>
                      <a:lnTo>
                        <a:pt x="178994" y="-99"/>
                      </a:lnTo>
                      <a:lnTo>
                        <a:pt x="119410" y="-99"/>
                      </a:lnTo>
                      <a:lnTo>
                        <a:pt x="59681" y="-99"/>
                      </a:lnTo>
                      <a:lnTo>
                        <a:pt x="98"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29" name="Google Shape;729;p7"/>
              <p:cNvSpPr/>
              <p:nvPr/>
            </p:nvSpPr>
            <p:spPr>
              <a:xfrm>
                <a:off x="6710245" y="4020282"/>
                <a:ext cx="146475" cy="9525"/>
              </a:xfrm>
              <a:custGeom>
                <a:rect b="b" l="l" r="r" t="t"/>
                <a:pathLst>
                  <a:path extrusionOk="0" h="9525" w="146475">
                    <a:moveTo>
                      <a:pt x="98" y="-103"/>
                    </a:moveTo>
                    <a:lnTo>
                      <a:pt x="146573" y="-10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0" name="Google Shape;730;p7"/>
              <p:cNvSpPr/>
              <p:nvPr/>
            </p:nvSpPr>
            <p:spPr>
              <a:xfrm>
                <a:off x="6710245" y="4072710"/>
                <a:ext cx="146475" cy="9525"/>
              </a:xfrm>
              <a:custGeom>
                <a:rect b="b" l="l" r="r" t="t"/>
                <a:pathLst>
                  <a:path extrusionOk="0" h="9525" w="146475">
                    <a:moveTo>
                      <a:pt x="98" y="-101"/>
                    </a:moveTo>
                    <a:lnTo>
                      <a:pt x="146573" y="-10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1" name="Google Shape;731;p7"/>
              <p:cNvSpPr/>
              <p:nvPr/>
            </p:nvSpPr>
            <p:spPr>
              <a:xfrm>
                <a:off x="6710245" y="4125283"/>
                <a:ext cx="146475" cy="9525"/>
              </a:xfrm>
              <a:custGeom>
                <a:rect b="b" l="l" r="r" t="t"/>
                <a:pathLst>
                  <a:path extrusionOk="0" h="9525" w="146475">
                    <a:moveTo>
                      <a:pt x="98" y="-99"/>
                    </a:moveTo>
                    <a:lnTo>
                      <a:pt x="146573" y="-9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2" name="Google Shape;732;p7"/>
              <p:cNvSpPr/>
              <p:nvPr/>
            </p:nvSpPr>
            <p:spPr>
              <a:xfrm>
                <a:off x="6710245" y="4177857"/>
                <a:ext cx="146475" cy="9525"/>
              </a:xfrm>
              <a:custGeom>
                <a:rect b="b" l="l" r="r" t="t"/>
                <a:pathLst>
                  <a:path extrusionOk="0" h="9525" w="146475">
                    <a:moveTo>
                      <a:pt x="98" y="-97"/>
                    </a:moveTo>
                    <a:lnTo>
                      <a:pt x="146573" y="-9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3" name="Google Shape;733;p7"/>
              <p:cNvSpPr/>
              <p:nvPr/>
            </p:nvSpPr>
            <p:spPr>
              <a:xfrm>
                <a:off x="6710245" y="4230284"/>
                <a:ext cx="100327" cy="9525"/>
              </a:xfrm>
              <a:custGeom>
                <a:rect b="b" l="l" r="r" t="t"/>
                <a:pathLst>
                  <a:path extrusionOk="0" h="9525" w="100327">
                    <a:moveTo>
                      <a:pt x="97" y="-95"/>
                    </a:moveTo>
                    <a:lnTo>
                      <a:pt x="100425" y="-9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34" name="Google Shape;734;p7"/>
            <p:cNvGrpSpPr/>
            <p:nvPr/>
          </p:nvGrpSpPr>
          <p:grpSpPr>
            <a:xfrm>
              <a:off x="7530511" y="3954640"/>
              <a:ext cx="238624" cy="323618"/>
              <a:chOff x="7530511" y="3954640"/>
              <a:chExt cx="238624" cy="323618"/>
            </a:xfrm>
          </p:grpSpPr>
          <p:grpSp>
            <p:nvGrpSpPr>
              <p:cNvPr id="735" name="Google Shape;735;p7"/>
              <p:cNvGrpSpPr/>
              <p:nvPr/>
            </p:nvGrpSpPr>
            <p:grpSpPr>
              <a:xfrm>
                <a:off x="7530511" y="3954640"/>
                <a:ext cx="238624" cy="323618"/>
                <a:chOff x="7530511" y="3954640"/>
                <a:chExt cx="238624" cy="323618"/>
              </a:xfrm>
            </p:grpSpPr>
            <p:sp>
              <p:nvSpPr>
                <p:cNvPr id="736" name="Google Shape;736;p7"/>
                <p:cNvSpPr/>
                <p:nvPr/>
              </p:nvSpPr>
              <p:spPr>
                <a:xfrm>
                  <a:off x="7530511" y="3954640"/>
                  <a:ext cx="238624" cy="323618"/>
                </a:xfrm>
                <a:custGeom>
                  <a:rect b="b" l="l" r="r" t="t"/>
                  <a:pathLst>
                    <a:path extrusionOk="0" h="323618" w="238624">
                      <a:moveTo>
                        <a:pt x="189" y="-101"/>
                      </a:moveTo>
                      <a:lnTo>
                        <a:pt x="189" y="80804"/>
                      </a:lnTo>
                      <a:lnTo>
                        <a:pt x="189" y="161708"/>
                      </a:lnTo>
                      <a:lnTo>
                        <a:pt x="189" y="242613"/>
                      </a:lnTo>
                      <a:lnTo>
                        <a:pt x="189" y="323518"/>
                      </a:lnTo>
                      <a:lnTo>
                        <a:pt x="59772" y="323518"/>
                      </a:lnTo>
                      <a:lnTo>
                        <a:pt x="119501" y="323518"/>
                      </a:lnTo>
                      <a:lnTo>
                        <a:pt x="171198" y="322349"/>
                      </a:lnTo>
                      <a:lnTo>
                        <a:pt x="238814" y="247432"/>
                      </a:lnTo>
                      <a:lnTo>
                        <a:pt x="238814" y="161708"/>
                      </a:lnTo>
                      <a:lnTo>
                        <a:pt x="238814" y="80804"/>
                      </a:lnTo>
                      <a:lnTo>
                        <a:pt x="238814" y="-101"/>
                      </a:lnTo>
                      <a:lnTo>
                        <a:pt x="179084" y="-101"/>
                      </a:lnTo>
                      <a:lnTo>
                        <a:pt x="119501" y="-101"/>
                      </a:lnTo>
                      <a:lnTo>
                        <a:pt x="59772" y="-101"/>
                      </a:lnTo>
                      <a:lnTo>
                        <a:pt x="189" y="-101"/>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7" name="Google Shape;737;p7"/>
                <p:cNvSpPr/>
                <p:nvPr/>
              </p:nvSpPr>
              <p:spPr>
                <a:xfrm>
                  <a:off x="7530511" y="3954640"/>
                  <a:ext cx="238624" cy="323618"/>
                </a:xfrm>
                <a:custGeom>
                  <a:rect b="b" l="l" r="r" t="t"/>
                  <a:pathLst>
                    <a:path extrusionOk="0" h="323618" w="238624">
                      <a:moveTo>
                        <a:pt x="189" y="-101"/>
                      </a:moveTo>
                      <a:lnTo>
                        <a:pt x="189" y="80804"/>
                      </a:lnTo>
                      <a:lnTo>
                        <a:pt x="189" y="161708"/>
                      </a:lnTo>
                      <a:lnTo>
                        <a:pt x="189" y="242613"/>
                      </a:lnTo>
                      <a:lnTo>
                        <a:pt x="189" y="323518"/>
                      </a:lnTo>
                      <a:lnTo>
                        <a:pt x="59772" y="323518"/>
                      </a:lnTo>
                      <a:lnTo>
                        <a:pt x="119501" y="323518"/>
                      </a:lnTo>
                      <a:lnTo>
                        <a:pt x="166525" y="323518"/>
                      </a:lnTo>
                      <a:lnTo>
                        <a:pt x="167255" y="242613"/>
                      </a:lnTo>
                      <a:lnTo>
                        <a:pt x="238814" y="242613"/>
                      </a:lnTo>
                      <a:lnTo>
                        <a:pt x="238814" y="161708"/>
                      </a:lnTo>
                      <a:lnTo>
                        <a:pt x="238814" y="80804"/>
                      </a:lnTo>
                      <a:lnTo>
                        <a:pt x="238814" y="-101"/>
                      </a:lnTo>
                      <a:lnTo>
                        <a:pt x="179084" y="-101"/>
                      </a:lnTo>
                      <a:lnTo>
                        <a:pt x="119501" y="-101"/>
                      </a:lnTo>
                      <a:lnTo>
                        <a:pt x="59772" y="-101"/>
                      </a:lnTo>
                      <a:lnTo>
                        <a:pt x="189" y="-101"/>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38" name="Google Shape;738;p7"/>
              <p:cNvSpPr/>
              <p:nvPr/>
            </p:nvSpPr>
            <p:spPr>
              <a:xfrm>
                <a:off x="7574468" y="4001518"/>
                <a:ext cx="146475" cy="9525"/>
              </a:xfrm>
              <a:custGeom>
                <a:rect b="b" l="l" r="r" t="t"/>
                <a:pathLst>
                  <a:path extrusionOk="0" h="9525" w="146475">
                    <a:moveTo>
                      <a:pt x="189" y="-105"/>
                    </a:moveTo>
                    <a:lnTo>
                      <a:pt x="146664" y="-10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9" name="Google Shape;739;p7"/>
              <p:cNvSpPr/>
              <p:nvPr/>
            </p:nvSpPr>
            <p:spPr>
              <a:xfrm>
                <a:off x="7574468" y="4053946"/>
                <a:ext cx="146475" cy="9525"/>
              </a:xfrm>
              <a:custGeom>
                <a:rect b="b" l="l" r="r" t="t"/>
                <a:pathLst>
                  <a:path extrusionOk="0" h="9525" w="146475">
                    <a:moveTo>
                      <a:pt x="189" y="-103"/>
                    </a:moveTo>
                    <a:lnTo>
                      <a:pt x="146664" y="-10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0" name="Google Shape;740;p7"/>
              <p:cNvSpPr/>
              <p:nvPr/>
            </p:nvSpPr>
            <p:spPr>
              <a:xfrm>
                <a:off x="7574468" y="4106519"/>
                <a:ext cx="146475" cy="9525"/>
              </a:xfrm>
              <a:custGeom>
                <a:rect b="b" l="l" r="r" t="t"/>
                <a:pathLst>
                  <a:path extrusionOk="0" h="9525" w="146475">
                    <a:moveTo>
                      <a:pt x="189" y="-101"/>
                    </a:moveTo>
                    <a:lnTo>
                      <a:pt x="146664" y="-10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1" name="Google Shape;741;p7"/>
              <p:cNvSpPr/>
              <p:nvPr/>
            </p:nvSpPr>
            <p:spPr>
              <a:xfrm>
                <a:off x="7574468" y="4159093"/>
                <a:ext cx="146475" cy="9525"/>
              </a:xfrm>
              <a:custGeom>
                <a:rect b="b" l="l" r="r" t="t"/>
                <a:pathLst>
                  <a:path extrusionOk="0" h="9525" w="146475">
                    <a:moveTo>
                      <a:pt x="189" y="-99"/>
                    </a:moveTo>
                    <a:lnTo>
                      <a:pt x="146664" y="-9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2" name="Google Shape;742;p7"/>
              <p:cNvSpPr/>
              <p:nvPr/>
            </p:nvSpPr>
            <p:spPr>
              <a:xfrm>
                <a:off x="7574468" y="4211520"/>
                <a:ext cx="100327" cy="9525"/>
              </a:xfrm>
              <a:custGeom>
                <a:rect b="b" l="l" r="r" t="t"/>
                <a:pathLst>
                  <a:path extrusionOk="0" h="9525" w="100327">
                    <a:moveTo>
                      <a:pt x="188" y="-97"/>
                    </a:moveTo>
                    <a:lnTo>
                      <a:pt x="100515" y="-9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43" name="Google Shape;743;p7"/>
            <p:cNvSpPr/>
            <p:nvPr/>
          </p:nvSpPr>
          <p:spPr>
            <a:xfrm>
              <a:off x="3277076" y="2697670"/>
              <a:ext cx="1779555" cy="3023044"/>
            </a:xfrm>
            <a:custGeom>
              <a:rect b="b" l="l" r="r" t="t"/>
              <a:pathLst>
                <a:path extrusionOk="0" h="3023044" w="1779555">
                  <a:moveTo>
                    <a:pt x="0" y="0"/>
                  </a:moveTo>
                  <a:lnTo>
                    <a:pt x="1779556" y="0"/>
                  </a:lnTo>
                  <a:lnTo>
                    <a:pt x="1779556" y="3023045"/>
                  </a:lnTo>
                  <a:lnTo>
                    <a:pt x="0" y="3023045"/>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44" name="Google Shape;744;p7"/>
            <p:cNvGrpSpPr/>
            <p:nvPr/>
          </p:nvGrpSpPr>
          <p:grpSpPr>
            <a:xfrm>
              <a:off x="4858290" y="2981256"/>
              <a:ext cx="174592" cy="2717320"/>
              <a:chOff x="4858290" y="2981256"/>
              <a:chExt cx="174592" cy="2717320"/>
            </a:xfrm>
          </p:grpSpPr>
          <p:sp>
            <p:nvSpPr>
              <p:cNvPr id="745" name="Google Shape;745;p7"/>
              <p:cNvSpPr/>
              <p:nvPr/>
            </p:nvSpPr>
            <p:spPr>
              <a:xfrm flipH="1">
                <a:off x="4858290" y="2981256"/>
                <a:ext cx="174592" cy="2717320"/>
              </a:xfrm>
              <a:custGeom>
                <a:rect b="b" l="l" r="r" t="t"/>
                <a:pathLst>
                  <a:path extrusionOk="0" h="2717320" w="174592">
                    <a:moveTo>
                      <a:pt x="438" y="-290"/>
                    </a:moveTo>
                    <a:lnTo>
                      <a:pt x="175030" y="-290"/>
                    </a:lnTo>
                    <a:lnTo>
                      <a:pt x="175030" y="2717031"/>
                    </a:lnTo>
                    <a:lnTo>
                      <a:pt x="438" y="2717031"/>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6" name="Google Shape;746;p7"/>
              <p:cNvSpPr/>
              <p:nvPr/>
            </p:nvSpPr>
            <p:spPr>
              <a:xfrm>
                <a:off x="4874729" y="2994207"/>
                <a:ext cx="136969" cy="2689861"/>
              </a:xfrm>
              <a:custGeom>
                <a:rect b="b" l="l" r="r" t="t"/>
                <a:pathLst>
                  <a:path extrusionOk="0" h="2689861" w="136969">
                    <a:moveTo>
                      <a:pt x="-40" y="2689572"/>
                    </a:moveTo>
                    <a:lnTo>
                      <a:pt x="-40" y="-290"/>
                    </a:lnTo>
                    <a:lnTo>
                      <a:pt x="136929" y="-290"/>
                    </a:lnTo>
                  </a:path>
                </a:pathLst>
              </a:custGeom>
              <a:noFill/>
              <a:ln cap="flat" cmpd="sng" w="153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47" name="Google Shape;747;p7"/>
            <p:cNvSpPr/>
            <p:nvPr/>
          </p:nvSpPr>
          <p:spPr>
            <a:xfrm>
              <a:off x="3873465" y="4122324"/>
              <a:ext cx="9525" cy="1240154"/>
            </a:xfrm>
            <a:custGeom>
              <a:rect b="b" l="l" r="r" t="t"/>
              <a:pathLst>
                <a:path extrusionOk="0" h="1240154" w="9525">
                  <a:moveTo>
                    <a:pt x="0" y="0"/>
                  </a:moveTo>
                  <a:lnTo>
                    <a:pt x="0" y="1240155"/>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48" name="Google Shape;748;p7"/>
            <p:cNvGrpSpPr/>
            <p:nvPr/>
          </p:nvGrpSpPr>
          <p:grpSpPr>
            <a:xfrm>
              <a:off x="3469080" y="3113711"/>
              <a:ext cx="320974" cy="268305"/>
              <a:chOff x="3469080" y="3113711"/>
              <a:chExt cx="320974" cy="268305"/>
            </a:xfrm>
          </p:grpSpPr>
          <p:sp>
            <p:nvSpPr>
              <p:cNvPr id="749" name="Google Shape;749;p7"/>
              <p:cNvSpPr/>
              <p:nvPr/>
            </p:nvSpPr>
            <p:spPr>
              <a:xfrm>
                <a:off x="3492285" y="3172954"/>
                <a:ext cx="297769" cy="209062"/>
              </a:xfrm>
              <a:custGeom>
                <a:rect b="b" l="l" r="r" t="t"/>
                <a:pathLst>
                  <a:path extrusionOk="0" h="209062" w="297769">
                    <a:moveTo>
                      <a:pt x="-324" y="208933"/>
                    </a:moveTo>
                    <a:lnTo>
                      <a:pt x="282450" y="208933"/>
                    </a:lnTo>
                    <a:lnTo>
                      <a:pt x="297446" y="194229"/>
                    </a:lnTo>
                    <a:lnTo>
                      <a:pt x="295304" y="-129"/>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0" name="Google Shape;750;p7"/>
              <p:cNvSpPr/>
              <p:nvPr/>
            </p:nvSpPr>
            <p:spPr>
              <a:xfrm>
                <a:off x="3469080" y="3113711"/>
                <a:ext cx="312084" cy="258917"/>
              </a:xfrm>
              <a:custGeom>
                <a:rect b="b" l="l" r="r" t="t"/>
                <a:pathLst>
                  <a:path extrusionOk="0" h="258917" w="312084">
                    <a:moveTo>
                      <a:pt x="10107" y="27671"/>
                    </a:moveTo>
                    <a:lnTo>
                      <a:pt x="43117" y="-81"/>
                    </a:lnTo>
                    <a:lnTo>
                      <a:pt x="119555" y="-81"/>
                    </a:lnTo>
                    <a:lnTo>
                      <a:pt x="156071" y="35558"/>
                    </a:lnTo>
                    <a:lnTo>
                      <a:pt x="298529" y="35558"/>
                    </a:lnTo>
                    <a:lnTo>
                      <a:pt x="308948" y="46853"/>
                    </a:lnTo>
                    <a:lnTo>
                      <a:pt x="311772" y="247444"/>
                    </a:lnTo>
                    <a:lnTo>
                      <a:pt x="300282" y="258837"/>
                    </a:lnTo>
                    <a:lnTo>
                      <a:pt x="8354" y="257960"/>
                    </a:lnTo>
                    <a:lnTo>
                      <a:pt x="-312" y="248418"/>
                    </a:lnTo>
                    <a:lnTo>
                      <a:pt x="-312" y="35558"/>
                    </a:lnTo>
                    <a:lnTo>
                      <a:pt x="10107" y="27671"/>
                    </a:lnTo>
                    <a:close/>
                  </a:path>
                </a:pathLst>
              </a:custGeom>
              <a:solidFill>
                <a:schemeClr val="accent2"/>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1" name="Google Shape;751;p7"/>
              <p:cNvSpPr/>
              <p:nvPr/>
            </p:nvSpPr>
            <p:spPr>
              <a:xfrm>
                <a:off x="3492158" y="3170675"/>
                <a:ext cx="265149" cy="176441"/>
              </a:xfrm>
              <a:custGeom>
                <a:rect b="b" l="l" r="r" t="t"/>
                <a:pathLst>
                  <a:path extrusionOk="0" h="176441" w="265149">
                    <a:moveTo>
                      <a:pt x="-312" y="176361"/>
                    </a:moveTo>
                    <a:lnTo>
                      <a:pt x="-312" y="-81"/>
                    </a:lnTo>
                    <a:lnTo>
                      <a:pt x="264837" y="-8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2" name="Google Shape;752;p7"/>
              <p:cNvSpPr/>
              <p:nvPr/>
            </p:nvSpPr>
            <p:spPr>
              <a:xfrm>
                <a:off x="3521468" y="3135815"/>
                <a:ext cx="59203" cy="9525"/>
              </a:xfrm>
              <a:custGeom>
                <a:rect b="b" l="l" r="r" t="t"/>
                <a:pathLst>
                  <a:path extrusionOk="0" h="9525" w="59203">
                    <a:moveTo>
                      <a:pt x="-312" y="-81"/>
                    </a:moveTo>
                    <a:lnTo>
                      <a:pt x="58891" y="-8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53" name="Google Shape;753;p7"/>
            <p:cNvSpPr/>
            <p:nvPr/>
          </p:nvSpPr>
          <p:spPr>
            <a:xfrm>
              <a:off x="3324653" y="3235737"/>
              <a:ext cx="75598" cy="70100"/>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4" name="Google Shape;754;p7"/>
            <p:cNvSpPr/>
            <p:nvPr/>
          </p:nvSpPr>
          <p:spPr>
            <a:xfrm>
              <a:off x="3342808" y="3269836"/>
              <a:ext cx="37271" cy="9525"/>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5" name="Google Shape;755;p7"/>
            <p:cNvSpPr/>
            <p:nvPr/>
          </p:nvSpPr>
          <p:spPr>
            <a:xfrm>
              <a:off x="3616985" y="3370611"/>
              <a:ext cx="9525" cy="686371"/>
            </a:xfrm>
            <a:custGeom>
              <a:rect b="b" l="l" r="r" t="t"/>
              <a:pathLst>
                <a:path extrusionOk="0" h="686371" w="9525">
                  <a:moveTo>
                    <a:pt x="0" y="0"/>
                  </a:moveTo>
                  <a:lnTo>
                    <a:pt x="0" y="686372"/>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6" name="Google Shape;756;p7"/>
            <p:cNvSpPr/>
            <p:nvPr/>
          </p:nvSpPr>
          <p:spPr>
            <a:xfrm>
              <a:off x="3611908" y="3631882"/>
              <a:ext cx="136064" cy="9525"/>
            </a:xfrm>
            <a:custGeom>
              <a:rect b="b" l="l" r="r" t="t"/>
              <a:pathLst>
                <a:path extrusionOk="0" h="9525" w="136064">
                  <a:moveTo>
                    <a:pt x="0" y="0"/>
                  </a:moveTo>
                  <a:lnTo>
                    <a:pt x="136065"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7" name="Google Shape;757;p7"/>
            <p:cNvSpPr/>
            <p:nvPr/>
          </p:nvSpPr>
          <p:spPr>
            <a:xfrm>
              <a:off x="3763688" y="3516091"/>
              <a:ext cx="59203" cy="9525"/>
            </a:xfrm>
            <a:custGeom>
              <a:rect b="b" l="l" r="r" t="t"/>
              <a:pathLst>
                <a:path extrusionOk="0" h="9525" w="59203">
                  <a:moveTo>
                    <a:pt x="-287" y="-41"/>
                  </a:moveTo>
                  <a:lnTo>
                    <a:pt x="58917" y="-41"/>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8" name="Google Shape;758;p7"/>
            <p:cNvSpPr/>
            <p:nvPr/>
          </p:nvSpPr>
          <p:spPr>
            <a:xfrm>
              <a:off x="3611908" y="4059173"/>
              <a:ext cx="136064" cy="9525"/>
            </a:xfrm>
            <a:custGeom>
              <a:rect b="b" l="l" r="r" t="t"/>
              <a:pathLst>
                <a:path extrusionOk="0" h="9525" w="136064">
                  <a:moveTo>
                    <a:pt x="0" y="0"/>
                  </a:moveTo>
                  <a:lnTo>
                    <a:pt x="136065"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59" name="Google Shape;759;p7"/>
            <p:cNvGrpSpPr/>
            <p:nvPr/>
          </p:nvGrpSpPr>
          <p:grpSpPr>
            <a:xfrm>
              <a:off x="3711301" y="3921229"/>
              <a:ext cx="320974" cy="268304"/>
              <a:chOff x="3711301" y="3921229"/>
              <a:chExt cx="320974" cy="268304"/>
            </a:xfrm>
          </p:grpSpPr>
          <p:sp>
            <p:nvSpPr>
              <p:cNvPr id="760" name="Google Shape;760;p7"/>
              <p:cNvSpPr/>
              <p:nvPr/>
            </p:nvSpPr>
            <p:spPr>
              <a:xfrm>
                <a:off x="3734506" y="3980471"/>
                <a:ext cx="297769" cy="209062"/>
              </a:xfrm>
              <a:custGeom>
                <a:rect b="b" l="l" r="r" t="t"/>
                <a:pathLst>
                  <a:path extrusionOk="0" h="209062" w="297769">
                    <a:moveTo>
                      <a:pt x="-299" y="209018"/>
                    </a:moveTo>
                    <a:lnTo>
                      <a:pt x="282476" y="209018"/>
                    </a:lnTo>
                    <a:lnTo>
                      <a:pt x="297471" y="194314"/>
                    </a:lnTo>
                    <a:lnTo>
                      <a:pt x="295329"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1" name="Google Shape;761;p7"/>
              <p:cNvSpPr/>
              <p:nvPr/>
            </p:nvSpPr>
            <p:spPr>
              <a:xfrm>
                <a:off x="3711301" y="3921229"/>
                <a:ext cx="312084" cy="258917"/>
              </a:xfrm>
              <a:custGeom>
                <a:rect b="b" l="l" r="r" t="t"/>
                <a:pathLst>
                  <a:path extrusionOk="0" h="258917" w="312084">
                    <a:moveTo>
                      <a:pt x="10132" y="27755"/>
                    </a:moveTo>
                    <a:lnTo>
                      <a:pt x="43142" y="4"/>
                    </a:lnTo>
                    <a:lnTo>
                      <a:pt x="119581" y="4"/>
                    </a:lnTo>
                    <a:lnTo>
                      <a:pt x="156096" y="35643"/>
                    </a:lnTo>
                    <a:lnTo>
                      <a:pt x="298554" y="35643"/>
                    </a:lnTo>
                    <a:lnTo>
                      <a:pt x="308973" y="46938"/>
                    </a:lnTo>
                    <a:lnTo>
                      <a:pt x="311797" y="247529"/>
                    </a:lnTo>
                    <a:lnTo>
                      <a:pt x="300307" y="258922"/>
                    </a:lnTo>
                    <a:lnTo>
                      <a:pt x="8380" y="258045"/>
                    </a:lnTo>
                    <a:lnTo>
                      <a:pt x="-287" y="248502"/>
                    </a:lnTo>
                    <a:lnTo>
                      <a:pt x="-287" y="35643"/>
                    </a:lnTo>
                    <a:lnTo>
                      <a:pt x="10132" y="27755"/>
                    </a:lnTo>
                    <a:close/>
                  </a:path>
                </a:pathLst>
              </a:custGeom>
              <a:solidFill>
                <a:schemeClr val="accent4"/>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2" name="Google Shape;762;p7"/>
              <p:cNvSpPr/>
              <p:nvPr/>
            </p:nvSpPr>
            <p:spPr>
              <a:xfrm>
                <a:off x="3734379" y="3978192"/>
                <a:ext cx="265149" cy="176441"/>
              </a:xfrm>
              <a:custGeom>
                <a:rect b="b" l="l" r="r" t="t"/>
                <a:pathLst>
                  <a:path extrusionOk="0" h="176441" w="265149">
                    <a:moveTo>
                      <a:pt x="-287" y="176446"/>
                    </a:moveTo>
                    <a:lnTo>
                      <a:pt x="-287" y="4"/>
                    </a:lnTo>
                    <a:lnTo>
                      <a:pt x="264863" y="4"/>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3" name="Google Shape;763;p7"/>
              <p:cNvSpPr/>
              <p:nvPr/>
            </p:nvSpPr>
            <p:spPr>
              <a:xfrm>
                <a:off x="3763688" y="3943333"/>
                <a:ext cx="59203" cy="9525"/>
              </a:xfrm>
              <a:custGeom>
                <a:rect b="b" l="l" r="r" t="t"/>
                <a:pathLst>
                  <a:path extrusionOk="0" h="9525" w="59203">
                    <a:moveTo>
                      <a:pt x="-287" y="3"/>
                    </a:moveTo>
                    <a:lnTo>
                      <a:pt x="58917" y="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64" name="Google Shape;764;p7"/>
            <p:cNvSpPr/>
            <p:nvPr/>
          </p:nvSpPr>
          <p:spPr>
            <a:xfrm>
              <a:off x="3872807" y="4454365"/>
              <a:ext cx="136074" cy="9525"/>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65" name="Google Shape;765;p7"/>
            <p:cNvGrpSpPr/>
            <p:nvPr/>
          </p:nvGrpSpPr>
          <p:grpSpPr>
            <a:xfrm>
              <a:off x="3972191" y="4316471"/>
              <a:ext cx="320973" cy="268305"/>
              <a:chOff x="3972191" y="4316471"/>
              <a:chExt cx="320973" cy="268305"/>
            </a:xfrm>
          </p:grpSpPr>
          <p:sp>
            <p:nvSpPr>
              <p:cNvPr id="766" name="Google Shape;766;p7"/>
              <p:cNvSpPr/>
              <p:nvPr/>
            </p:nvSpPr>
            <p:spPr>
              <a:xfrm>
                <a:off x="3995395" y="4375714"/>
                <a:ext cx="297769" cy="209062"/>
              </a:xfrm>
              <a:custGeom>
                <a:rect b="b" l="l" r="r" t="t"/>
                <a:pathLst>
                  <a:path extrusionOk="0" h="209062" w="297769">
                    <a:moveTo>
                      <a:pt x="-271" y="209059"/>
                    </a:moveTo>
                    <a:lnTo>
                      <a:pt x="282503" y="209059"/>
                    </a:lnTo>
                    <a:lnTo>
                      <a:pt x="297499" y="194355"/>
                    </a:lnTo>
                    <a:lnTo>
                      <a:pt x="295356" y="-3"/>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7" name="Google Shape;767;p7"/>
              <p:cNvSpPr/>
              <p:nvPr/>
            </p:nvSpPr>
            <p:spPr>
              <a:xfrm>
                <a:off x="3972191" y="4316471"/>
                <a:ext cx="312084" cy="258917"/>
              </a:xfrm>
              <a:custGeom>
                <a:rect b="b" l="l" r="r" t="t"/>
                <a:pathLst>
                  <a:path extrusionOk="0" h="258917" w="312084">
                    <a:moveTo>
                      <a:pt x="10160" y="27797"/>
                    </a:moveTo>
                    <a:lnTo>
                      <a:pt x="43170" y="45"/>
                    </a:lnTo>
                    <a:lnTo>
                      <a:pt x="119608" y="45"/>
                    </a:lnTo>
                    <a:lnTo>
                      <a:pt x="156124" y="35684"/>
                    </a:lnTo>
                    <a:lnTo>
                      <a:pt x="298582" y="35684"/>
                    </a:lnTo>
                    <a:lnTo>
                      <a:pt x="309001" y="46980"/>
                    </a:lnTo>
                    <a:lnTo>
                      <a:pt x="311825" y="247570"/>
                    </a:lnTo>
                    <a:lnTo>
                      <a:pt x="300335" y="258963"/>
                    </a:lnTo>
                    <a:lnTo>
                      <a:pt x="8407" y="258087"/>
                    </a:lnTo>
                    <a:lnTo>
                      <a:pt x="-259" y="248544"/>
                    </a:lnTo>
                    <a:lnTo>
                      <a:pt x="-259" y="35684"/>
                    </a:lnTo>
                    <a:lnTo>
                      <a:pt x="10160" y="27797"/>
                    </a:lnTo>
                    <a:close/>
                  </a:path>
                </a:pathLst>
              </a:custGeom>
              <a:solidFill>
                <a:schemeClr val="accent5"/>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8" name="Google Shape;768;p7"/>
              <p:cNvSpPr/>
              <p:nvPr/>
            </p:nvSpPr>
            <p:spPr>
              <a:xfrm>
                <a:off x="3995269" y="4373435"/>
                <a:ext cx="265149" cy="176441"/>
              </a:xfrm>
              <a:custGeom>
                <a:rect b="b" l="l" r="r" t="t"/>
                <a:pathLst>
                  <a:path extrusionOk="0" h="176441" w="265149">
                    <a:moveTo>
                      <a:pt x="-259" y="176487"/>
                    </a:moveTo>
                    <a:lnTo>
                      <a:pt x="-259" y="45"/>
                    </a:lnTo>
                    <a:lnTo>
                      <a:pt x="264890"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9" name="Google Shape;769;p7"/>
              <p:cNvSpPr/>
              <p:nvPr/>
            </p:nvSpPr>
            <p:spPr>
              <a:xfrm>
                <a:off x="4024578" y="4338575"/>
                <a:ext cx="59203" cy="9525"/>
              </a:xfrm>
              <a:custGeom>
                <a:rect b="b" l="l" r="r" t="t"/>
                <a:pathLst>
                  <a:path extrusionOk="0" h="9525" w="59203">
                    <a:moveTo>
                      <a:pt x="-260" y="45"/>
                    </a:moveTo>
                    <a:lnTo>
                      <a:pt x="58944" y="45"/>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70" name="Google Shape;770;p7"/>
            <p:cNvSpPr/>
            <p:nvPr/>
          </p:nvSpPr>
          <p:spPr>
            <a:xfrm>
              <a:off x="3872807" y="4909851"/>
              <a:ext cx="136074" cy="9525"/>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71" name="Google Shape;771;p7"/>
            <p:cNvGrpSpPr/>
            <p:nvPr/>
          </p:nvGrpSpPr>
          <p:grpSpPr>
            <a:xfrm>
              <a:off x="3972191" y="4771938"/>
              <a:ext cx="320973" cy="268304"/>
              <a:chOff x="3972191" y="4771938"/>
              <a:chExt cx="320973" cy="268304"/>
            </a:xfrm>
          </p:grpSpPr>
          <p:sp>
            <p:nvSpPr>
              <p:cNvPr id="772" name="Google Shape;772;p7"/>
              <p:cNvSpPr/>
              <p:nvPr/>
            </p:nvSpPr>
            <p:spPr>
              <a:xfrm>
                <a:off x="3995395" y="4831180"/>
                <a:ext cx="297769" cy="209062"/>
              </a:xfrm>
              <a:custGeom>
                <a:rect b="b" l="l" r="r" t="t"/>
                <a:pathLst>
                  <a:path extrusionOk="0" h="209062" w="297769">
                    <a:moveTo>
                      <a:pt x="-271" y="209107"/>
                    </a:moveTo>
                    <a:lnTo>
                      <a:pt x="282503" y="209107"/>
                    </a:lnTo>
                    <a:lnTo>
                      <a:pt x="297499" y="194403"/>
                    </a:lnTo>
                    <a:lnTo>
                      <a:pt x="295356"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3" name="Google Shape;773;p7"/>
              <p:cNvSpPr/>
              <p:nvPr/>
            </p:nvSpPr>
            <p:spPr>
              <a:xfrm>
                <a:off x="3972191" y="4771938"/>
                <a:ext cx="312084" cy="258917"/>
              </a:xfrm>
              <a:custGeom>
                <a:rect b="b" l="l" r="r" t="t"/>
                <a:pathLst>
                  <a:path extrusionOk="0" h="258917" w="312084">
                    <a:moveTo>
                      <a:pt x="10160" y="27845"/>
                    </a:moveTo>
                    <a:lnTo>
                      <a:pt x="43170" y="93"/>
                    </a:lnTo>
                    <a:lnTo>
                      <a:pt x="119608" y="93"/>
                    </a:lnTo>
                    <a:lnTo>
                      <a:pt x="156124" y="35732"/>
                    </a:lnTo>
                    <a:lnTo>
                      <a:pt x="298582" y="35732"/>
                    </a:lnTo>
                    <a:lnTo>
                      <a:pt x="309001" y="47027"/>
                    </a:lnTo>
                    <a:lnTo>
                      <a:pt x="311825" y="247618"/>
                    </a:lnTo>
                    <a:lnTo>
                      <a:pt x="300335" y="259011"/>
                    </a:lnTo>
                    <a:lnTo>
                      <a:pt x="8407" y="258134"/>
                    </a:lnTo>
                    <a:lnTo>
                      <a:pt x="-259" y="248592"/>
                    </a:lnTo>
                    <a:lnTo>
                      <a:pt x="-259" y="35732"/>
                    </a:lnTo>
                    <a:lnTo>
                      <a:pt x="10160" y="27845"/>
                    </a:lnTo>
                    <a:close/>
                  </a:path>
                </a:pathLst>
              </a:custGeom>
              <a:solidFill>
                <a:schemeClr val="accent6"/>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4" name="Google Shape;774;p7"/>
              <p:cNvSpPr/>
              <p:nvPr/>
            </p:nvSpPr>
            <p:spPr>
              <a:xfrm>
                <a:off x="3995269" y="4828902"/>
                <a:ext cx="265149" cy="176441"/>
              </a:xfrm>
              <a:custGeom>
                <a:rect b="b" l="l" r="r" t="t"/>
                <a:pathLst>
                  <a:path extrusionOk="0" h="176441" w="265149">
                    <a:moveTo>
                      <a:pt x="-259" y="176535"/>
                    </a:moveTo>
                    <a:lnTo>
                      <a:pt x="-259" y="93"/>
                    </a:lnTo>
                    <a:lnTo>
                      <a:pt x="264890"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5" name="Google Shape;775;p7"/>
              <p:cNvSpPr/>
              <p:nvPr/>
            </p:nvSpPr>
            <p:spPr>
              <a:xfrm>
                <a:off x="4024578" y="4794042"/>
                <a:ext cx="59203" cy="9525"/>
              </a:xfrm>
              <a:custGeom>
                <a:rect b="b" l="l" r="r" t="t"/>
                <a:pathLst>
                  <a:path extrusionOk="0" h="9525" w="59203">
                    <a:moveTo>
                      <a:pt x="-260" y="93"/>
                    </a:moveTo>
                    <a:lnTo>
                      <a:pt x="58944"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76" name="Google Shape;776;p7"/>
            <p:cNvSpPr/>
            <p:nvPr/>
          </p:nvSpPr>
          <p:spPr>
            <a:xfrm>
              <a:off x="3872807" y="5356478"/>
              <a:ext cx="136074" cy="9525"/>
            </a:xfrm>
            <a:custGeom>
              <a:rect b="b" l="l" r="r" t="t"/>
              <a:pathLst>
                <a:path extrusionOk="0" h="9525" w="136074">
                  <a:moveTo>
                    <a:pt x="0" y="0"/>
                  </a:moveTo>
                  <a:lnTo>
                    <a:pt x="136074" y="0"/>
                  </a:lnTo>
                </a:path>
              </a:pathLst>
            </a:custGeom>
            <a:no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7" name="Google Shape;777;p7"/>
            <p:cNvSpPr/>
            <p:nvPr/>
          </p:nvSpPr>
          <p:spPr>
            <a:xfrm flipH="1">
              <a:off x="3289649" y="2711671"/>
              <a:ext cx="1744789" cy="256546"/>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8" name="Google Shape;778;p7"/>
            <p:cNvSpPr/>
            <p:nvPr/>
          </p:nvSpPr>
          <p:spPr>
            <a:xfrm>
              <a:off x="3309461" y="2731769"/>
              <a:ext cx="1701450" cy="216408"/>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9" name="Google Shape;779;p7"/>
            <p:cNvSpPr/>
            <p:nvPr/>
          </p:nvSpPr>
          <p:spPr>
            <a:xfrm>
              <a:off x="4881371" y="2987801"/>
              <a:ext cx="138017" cy="2701956"/>
            </a:xfrm>
            <a:custGeom>
              <a:rect b="b" l="l" r="r" t="t"/>
              <a:pathLst>
                <a:path extrusionOk="0" h="2701956" w="138017">
                  <a:moveTo>
                    <a:pt x="138017" y="0"/>
                  </a:moveTo>
                  <a:lnTo>
                    <a:pt x="138017" y="1389507"/>
                  </a:lnTo>
                  <a:lnTo>
                    <a:pt x="138017" y="2089785"/>
                  </a:lnTo>
                  <a:lnTo>
                    <a:pt x="138017" y="2439829"/>
                  </a:lnTo>
                  <a:lnTo>
                    <a:pt x="138017" y="2701957"/>
                  </a:lnTo>
                  <a:lnTo>
                    <a:pt x="0" y="2701576"/>
                  </a:lnTo>
                </a:path>
              </a:pathLst>
            </a:custGeom>
            <a:noFill/>
            <a:ln cap="flat" cmpd="sng" w="1335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0" name="Google Shape;780;p7"/>
            <p:cNvSpPr/>
            <p:nvPr/>
          </p:nvSpPr>
          <p:spPr>
            <a:xfrm>
              <a:off x="3313652" y="2722911"/>
              <a:ext cx="1703355" cy="233267"/>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81" name="Google Shape;781;p7"/>
            <p:cNvGrpSpPr/>
            <p:nvPr/>
          </p:nvGrpSpPr>
          <p:grpSpPr>
            <a:xfrm>
              <a:off x="4886141" y="3009678"/>
              <a:ext cx="119966" cy="108556"/>
              <a:chOff x="4886141" y="3009678"/>
              <a:chExt cx="119966" cy="108556"/>
            </a:xfrm>
          </p:grpSpPr>
          <p:sp>
            <p:nvSpPr>
              <p:cNvPr id="782" name="Google Shape;782;p7"/>
              <p:cNvSpPr/>
              <p:nvPr/>
            </p:nvSpPr>
            <p:spPr>
              <a:xfrm>
                <a:off x="4924156" y="3046677"/>
                <a:ext cx="42512" cy="33371"/>
              </a:xfrm>
              <a:custGeom>
                <a:rect b="b" l="l" r="r" t="t"/>
                <a:pathLst>
                  <a:path extrusionOk="0" h="33371" w="42512">
                    <a:moveTo>
                      <a:pt x="-451" y="32528"/>
                    </a:moveTo>
                    <a:lnTo>
                      <a:pt x="42061" y="32818"/>
                    </a:lnTo>
                    <a:lnTo>
                      <a:pt x="22329" y="-554"/>
                    </a:lnTo>
                    <a:lnTo>
                      <a:pt x="-451" y="32528"/>
                    </a:lnTo>
                    <a:close/>
                  </a:path>
                </a:pathLst>
              </a:custGeom>
              <a:solidFill>
                <a:srgbClr val="000000"/>
              </a:solidFill>
              <a:ln cap="flat" cmpd="sng" w="9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3" name="Google Shape;783;p7"/>
              <p:cNvSpPr/>
              <p:nvPr/>
            </p:nvSpPr>
            <p:spPr>
              <a:xfrm>
                <a:off x="4886141" y="3009678"/>
                <a:ext cx="119966" cy="108556"/>
              </a:xfrm>
              <a:custGeom>
                <a:rect b="b" l="l" r="r" t="t"/>
                <a:pathLst>
                  <a:path extrusionOk="0" h="108556" w="119966">
                    <a:moveTo>
                      <a:pt x="96456" y="-554"/>
                    </a:moveTo>
                    <a:cubicBezTo>
                      <a:pt x="109191" y="-554"/>
                      <a:pt x="119515" y="-554"/>
                      <a:pt x="119515" y="-554"/>
                    </a:cubicBezTo>
                    <a:lnTo>
                      <a:pt x="119515" y="108003"/>
                    </a:lnTo>
                    <a:cubicBezTo>
                      <a:pt x="119515" y="108003"/>
                      <a:pt x="109191" y="108003"/>
                      <a:pt x="96456" y="108003"/>
                    </a:cubicBezTo>
                    <a:lnTo>
                      <a:pt x="22608" y="108003"/>
                    </a:lnTo>
                    <a:cubicBezTo>
                      <a:pt x="9873" y="108003"/>
                      <a:pt x="-451" y="108003"/>
                      <a:pt x="-451" y="108003"/>
                    </a:cubicBezTo>
                    <a:lnTo>
                      <a:pt x="-451" y="-554"/>
                    </a:lnTo>
                    <a:cubicBezTo>
                      <a:pt x="-451" y="-554"/>
                      <a:pt x="9873" y="-554"/>
                      <a:pt x="22608" y="-554"/>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4" name="Google Shape;784;p7"/>
              <p:cNvSpPr/>
              <p:nvPr/>
            </p:nvSpPr>
            <p:spPr>
              <a:xfrm>
                <a:off x="4909791" y="3017804"/>
                <a:ext cx="84880" cy="89668"/>
              </a:xfrm>
              <a:custGeom>
                <a:rect b="b" l="l" r="r" t="t"/>
                <a:pathLst>
                  <a:path extrusionOk="0" h="89668" w="84880">
                    <a:moveTo>
                      <a:pt x="84430" y="-554"/>
                    </a:moveTo>
                    <a:lnTo>
                      <a:pt x="84430" y="89115"/>
                    </a:lnTo>
                    <a:lnTo>
                      <a:pt x="-451" y="88680"/>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5" name="Google Shape;785;p7"/>
              <p:cNvSpPr/>
              <p:nvPr/>
            </p:nvSpPr>
            <p:spPr>
              <a:xfrm>
                <a:off x="4897604" y="3019545"/>
                <a:ext cx="85025" cy="93875"/>
              </a:xfrm>
              <a:custGeom>
                <a:rect b="b" l="l" r="r" t="t"/>
                <a:pathLst>
                  <a:path extrusionOk="0" h="93875" w="85025">
                    <a:moveTo>
                      <a:pt x="-451" y="93322"/>
                    </a:moveTo>
                    <a:lnTo>
                      <a:pt x="-451" y="-554"/>
                    </a:lnTo>
                    <a:lnTo>
                      <a:pt x="84574" y="-263"/>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86" name="Google Shape;786;p7"/>
            <p:cNvSpPr/>
            <p:nvPr/>
          </p:nvSpPr>
          <p:spPr>
            <a:xfrm>
              <a:off x="4884134" y="4156709"/>
              <a:ext cx="113804" cy="384047"/>
            </a:xfrm>
            <a:custGeom>
              <a:rect b="b" l="l" r="r" t="t"/>
              <a:pathLst>
                <a:path extrusionOk="0" h="384047" w="113804">
                  <a:moveTo>
                    <a:pt x="90746" y="0"/>
                  </a:moveTo>
                  <a:cubicBezTo>
                    <a:pt x="103481" y="0"/>
                    <a:pt x="113805" y="0"/>
                    <a:pt x="113805" y="0"/>
                  </a:cubicBezTo>
                  <a:lnTo>
                    <a:pt x="113805" y="384048"/>
                  </a:lnTo>
                  <a:cubicBezTo>
                    <a:pt x="113805" y="384048"/>
                    <a:pt x="103481" y="384048"/>
                    <a:pt x="90746" y="384048"/>
                  </a:cubicBezTo>
                  <a:lnTo>
                    <a:pt x="23059" y="384048"/>
                  </a:lnTo>
                  <a:cubicBezTo>
                    <a:pt x="10324" y="384048"/>
                    <a:pt x="0" y="384048"/>
                    <a:pt x="0" y="384048"/>
                  </a:cubicBezTo>
                  <a:lnTo>
                    <a:pt x="0" y="0"/>
                  </a:lnTo>
                  <a:cubicBezTo>
                    <a:pt x="0" y="0"/>
                    <a:pt x="10324" y="0"/>
                    <a:pt x="23059" y="0"/>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7" name="Google Shape;787;p7"/>
            <p:cNvSpPr/>
            <p:nvPr/>
          </p:nvSpPr>
          <p:spPr>
            <a:xfrm>
              <a:off x="4897945" y="4168711"/>
              <a:ext cx="85058" cy="362902"/>
            </a:xfrm>
            <a:custGeom>
              <a:rect b="b" l="l" r="r" t="t"/>
              <a:pathLst>
                <a:path extrusionOk="0" h="362902" w="85058">
                  <a:moveTo>
                    <a:pt x="85058" y="0"/>
                  </a:moveTo>
                  <a:lnTo>
                    <a:pt x="85058" y="362903"/>
                  </a:lnTo>
                  <a:lnTo>
                    <a:pt x="0" y="362521"/>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8" name="Google Shape;788;p7"/>
            <p:cNvSpPr/>
            <p:nvPr/>
          </p:nvSpPr>
          <p:spPr>
            <a:xfrm>
              <a:off x="4899374" y="4165948"/>
              <a:ext cx="84962" cy="355568"/>
            </a:xfrm>
            <a:custGeom>
              <a:rect b="b" l="l" r="r" t="t"/>
              <a:pathLst>
                <a:path extrusionOk="0" h="355568" w="84962">
                  <a:moveTo>
                    <a:pt x="0" y="355568"/>
                  </a:moveTo>
                  <a:lnTo>
                    <a:pt x="0" y="0"/>
                  </a:lnTo>
                  <a:lnTo>
                    <a:pt x="84963" y="381"/>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9" name="Google Shape;789;p7"/>
            <p:cNvSpPr/>
            <p:nvPr/>
          </p:nvSpPr>
          <p:spPr>
            <a:xfrm>
              <a:off x="3265522" y="2691002"/>
              <a:ext cx="1781937" cy="3026282"/>
            </a:xfrm>
            <a:custGeom>
              <a:rect b="b" l="l" r="r" t="t"/>
              <a:pathLst>
                <a:path extrusionOk="0" h="3026282" w="1781937">
                  <a:moveTo>
                    <a:pt x="0" y="3026283"/>
                  </a:moveTo>
                  <a:lnTo>
                    <a:pt x="0" y="1349026"/>
                  </a:lnTo>
                  <a:lnTo>
                    <a:pt x="0" y="620554"/>
                  </a:lnTo>
                  <a:lnTo>
                    <a:pt x="0" y="256318"/>
                  </a:lnTo>
                  <a:lnTo>
                    <a:pt x="0" y="0"/>
                  </a:lnTo>
                  <a:lnTo>
                    <a:pt x="1781937" y="381"/>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0" name="Google Shape;790;p7"/>
            <p:cNvSpPr/>
            <p:nvPr/>
          </p:nvSpPr>
          <p:spPr>
            <a:xfrm>
              <a:off x="3262864" y="5749194"/>
              <a:ext cx="1791081" cy="9525"/>
            </a:xfrm>
            <a:custGeom>
              <a:rect b="b" l="l" r="r" t="t"/>
              <a:pathLst>
                <a:path extrusionOk="0" h="9525" w="1791081">
                  <a:moveTo>
                    <a:pt x="0" y="0"/>
                  </a:moveTo>
                  <a:lnTo>
                    <a:pt x="179108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91" name="Google Shape;791;p7"/>
            <p:cNvGrpSpPr/>
            <p:nvPr/>
          </p:nvGrpSpPr>
          <p:grpSpPr>
            <a:xfrm>
              <a:off x="4886141" y="5567281"/>
              <a:ext cx="119966" cy="108556"/>
              <a:chOff x="4886141" y="5567281"/>
              <a:chExt cx="119966" cy="108556"/>
            </a:xfrm>
          </p:grpSpPr>
          <p:sp>
            <p:nvSpPr>
              <p:cNvPr id="792" name="Google Shape;792;p7"/>
              <p:cNvSpPr/>
              <p:nvPr/>
            </p:nvSpPr>
            <p:spPr>
              <a:xfrm>
                <a:off x="4924156" y="5604279"/>
                <a:ext cx="42512" cy="33227"/>
              </a:xfrm>
              <a:custGeom>
                <a:rect b="b" l="l" r="r" t="t"/>
                <a:pathLst>
                  <a:path extrusionOk="0" h="33227" w="42512">
                    <a:moveTo>
                      <a:pt x="-451" y="-301"/>
                    </a:moveTo>
                    <a:lnTo>
                      <a:pt x="42061" y="-446"/>
                    </a:lnTo>
                    <a:lnTo>
                      <a:pt x="22329" y="32781"/>
                    </a:lnTo>
                    <a:lnTo>
                      <a:pt x="-451" y="-301"/>
                    </a:lnTo>
                    <a:close/>
                  </a:path>
                </a:pathLst>
              </a:custGeom>
              <a:solidFill>
                <a:srgbClr val="000000"/>
              </a:solidFill>
              <a:ln cap="flat" cmpd="sng" w="9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3" name="Google Shape;793;p7"/>
              <p:cNvSpPr/>
              <p:nvPr/>
            </p:nvSpPr>
            <p:spPr>
              <a:xfrm>
                <a:off x="4886141" y="5567281"/>
                <a:ext cx="119966" cy="108556"/>
              </a:xfrm>
              <a:custGeom>
                <a:rect b="b" l="l" r="r" t="t"/>
                <a:pathLst>
                  <a:path extrusionOk="0" h="108556" w="119966">
                    <a:moveTo>
                      <a:pt x="96456" y="-446"/>
                    </a:moveTo>
                    <a:cubicBezTo>
                      <a:pt x="109191" y="-446"/>
                      <a:pt x="119515" y="-446"/>
                      <a:pt x="119515" y="-446"/>
                    </a:cubicBezTo>
                    <a:lnTo>
                      <a:pt x="119515" y="108111"/>
                    </a:lnTo>
                    <a:cubicBezTo>
                      <a:pt x="119515" y="108111"/>
                      <a:pt x="109191" y="108111"/>
                      <a:pt x="96456" y="108111"/>
                    </a:cubicBezTo>
                    <a:lnTo>
                      <a:pt x="22608" y="108111"/>
                    </a:lnTo>
                    <a:cubicBezTo>
                      <a:pt x="9873" y="108111"/>
                      <a:pt x="-451" y="108111"/>
                      <a:pt x="-451" y="108111"/>
                    </a:cubicBezTo>
                    <a:lnTo>
                      <a:pt x="-451" y="-446"/>
                    </a:lnTo>
                    <a:cubicBezTo>
                      <a:pt x="-451" y="-446"/>
                      <a:pt x="9873" y="-446"/>
                      <a:pt x="22608" y="-446"/>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4" name="Google Shape;794;p7"/>
              <p:cNvSpPr/>
              <p:nvPr/>
            </p:nvSpPr>
            <p:spPr>
              <a:xfrm>
                <a:off x="4909791" y="5575261"/>
                <a:ext cx="84880" cy="89668"/>
              </a:xfrm>
              <a:custGeom>
                <a:rect b="b" l="l" r="r" t="t"/>
                <a:pathLst>
                  <a:path extrusionOk="0" h="89668" w="84880">
                    <a:moveTo>
                      <a:pt x="84430" y="-446"/>
                    </a:moveTo>
                    <a:lnTo>
                      <a:pt x="84430" y="89222"/>
                    </a:lnTo>
                    <a:lnTo>
                      <a:pt x="-451" y="88933"/>
                    </a:lnTo>
                  </a:path>
                </a:pathLst>
              </a:custGeom>
              <a:noFill/>
              <a:ln cap="flat" cmpd="sng" w="97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5" name="Google Shape;795;p7"/>
              <p:cNvSpPr/>
              <p:nvPr/>
            </p:nvSpPr>
            <p:spPr>
              <a:xfrm>
                <a:off x="4897604" y="5577002"/>
                <a:ext cx="85025" cy="93876"/>
              </a:xfrm>
              <a:custGeom>
                <a:rect b="b" l="l" r="r" t="t"/>
                <a:pathLst>
                  <a:path extrusionOk="0" h="93876" w="85025">
                    <a:moveTo>
                      <a:pt x="-451" y="93431"/>
                    </a:moveTo>
                    <a:lnTo>
                      <a:pt x="-451" y="-446"/>
                    </a:lnTo>
                    <a:lnTo>
                      <a:pt x="84574" y="-10"/>
                    </a:lnTo>
                  </a:path>
                </a:pathLst>
              </a:custGeom>
              <a:noFill/>
              <a:ln cap="flat" cmpd="sng" w="97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96" name="Google Shape;796;p7"/>
            <p:cNvGrpSpPr/>
            <p:nvPr/>
          </p:nvGrpSpPr>
          <p:grpSpPr>
            <a:xfrm>
              <a:off x="9575546" y="2720099"/>
              <a:ext cx="174592" cy="2988175"/>
              <a:chOff x="9575546" y="2720099"/>
              <a:chExt cx="174592" cy="2988175"/>
            </a:xfrm>
          </p:grpSpPr>
          <p:sp>
            <p:nvSpPr>
              <p:cNvPr id="797" name="Google Shape;797;p7"/>
              <p:cNvSpPr/>
              <p:nvPr/>
            </p:nvSpPr>
            <p:spPr>
              <a:xfrm flipH="1">
                <a:off x="9575546" y="2720099"/>
                <a:ext cx="174592" cy="2988175"/>
              </a:xfrm>
              <a:custGeom>
                <a:rect b="b" l="l" r="r" t="t"/>
                <a:pathLst>
                  <a:path extrusionOk="0" h="2988175" w="174592">
                    <a:moveTo>
                      <a:pt x="933" y="-303"/>
                    </a:moveTo>
                    <a:lnTo>
                      <a:pt x="175525" y="-303"/>
                    </a:lnTo>
                    <a:lnTo>
                      <a:pt x="175525" y="2987873"/>
                    </a:lnTo>
                    <a:lnTo>
                      <a:pt x="933" y="2987873"/>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8" name="Google Shape;798;p7"/>
              <p:cNvSpPr/>
              <p:nvPr/>
            </p:nvSpPr>
            <p:spPr>
              <a:xfrm>
                <a:off x="9591986" y="2734340"/>
                <a:ext cx="136969" cy="2957979"/>
              </a:xfrm>
              <a:custGeom>
                <a:rect b="b" l="l" r="r" t="t"/>
                <a:pathLst>
                  <a:path extrusionOk="0" h="2957979" w="136969">
                    <a:moveTo>
                      <a:pt x="455" y="2957677"/>
                    </a:moveTo>
                    <a:lnTo>
                      <a:pt x="455" y="-303"/>
                    </a:lnTo>
                    <a:lnTo>
                      <a:pt x="137425" y="-303"/>
                    </a:lnTo>
                  </a:path>
                </a:pathLst>
              </a:custGeom>
              <a:noFill/>
              <a:ln cap="flat" cmpd="sng" w="159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99" name="Google Shape;799;p7"/>
            <p:cNvSpPr/>
            <p:nvPr/>
          </p:nvSpPr>
          <p:spPr>
            <a:xfrm>
              <a:off x="9598532" y="2727292"/>
              <a:ext cx="138017" cy="2971419"/>
            </a:xfrm>
            <a:custGeom>
              <a:rect b="b" l="l" r="r" t="t"/>
              <a:pathLst>
                <a:path extrusionOk="0" h="2971419" w="138017">
                  <a:moveTo>
                    <a:pt x="138018" y="0"/>
                  </a:moveTo>
                  <a:lnTo>
                    <a:pt x="138018" y="1528191"/>
                  </a:lnTo>
                  <a:lnTo>
                    <a:pt x="138018" y="2298192"/>
                  </a:lnTo>
                  <a:lnTo>
                    <a:pt x="138018" y="2683193"/>
                  </a:lnTo>
                  <a:lnTo>
                    <a:pt x="138018" y="2971419"/>
                  </a:lnTo>
                  <a:lnTo>
                    <a:pt x="0" y="2971038"/>
                  </a:lnTo>
                </a:path>
              </a:pathLst>
            </a:custGeom>
            <a:noFill/>
            <a:ln cap="flat" cmpd="sng" w="140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800" name="Google Shape;800;p7"/>
            <p:cNvGrpSpPr/>
            <p:nvPr/>
          </p:nvGrpSpPr>
          <p:grpSpPr>
            <a:xfrm>
              <a:off x="9603302" y="2751829"/>
              <a:ext cx="119966" cy="119381"/>
              <a:chOff x="9603302" y="2751829"/>
              <a:chExt cx="119966" cy="119381"/>
            </a:xfrm>
          </p:grpSpPr>
          <p:sp>
            <p:nvSpPr>
              <p:cNvPr id="801" name="Google Shape;801;p7"/>
              <p:cNvSpPr/>
              <p:nvPr/>
            </p:nvSpPr>
            <p:spPr>
              <a:xfrm>
                <a:off x="9641317" y="2792518"/>
                <a:ext cx="42512" cy="36699"/>
              </a:xfrm>
              <a:custGeom>
                <a:rect b="b" l="l" r="r" t="t"/>
                <a:pathLst>
                  <a:path extrusionOk="0" h="36699" w="42512">
                    <a:moveTo>
                      <a:pt x="44" y="35801"/>
                    </a:moveTo>
                    <a:lnTo>
                      <a:pt x="42557" y="36119"/>
                    </a:lnTo>
                    <a:lnTo>
                      <a:pt x="22824" y="-580"/>
                    </a:lnTo>
                    <a:lnTo>
                      <a:pt x="44" y="35801"/>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2" name="Google Shape;802;p7"/>
              <p:cNvSpPr/>
              <p:nvPr/>
            </p:nvSpPr>
            <p:spPr>
              <a:xfrm>
                <a:off x="9603302" y="2751829"/>
                <a:ext cx="119966" cy="119381"/>
              </a:xfrm>
              <a:custGeom>
                <a:rect b="b" l="l" r="r" t="t"/>
                <a:pathLst>
                  <a:path extrusionOk="0" h="119381" w="119966">
                    <a:moveTo>
                      <a:pt x="96951" y="-580"/>
                    </a:moveTo>
                    <a:cubicBezTo>
                      <a:pt x="109687" y="-580"/>
                      <a:pt x="120011" y="-580"/>
                      <a:pt x="120011" y="-580"/>
                    </a:cubicBezTo>
                    <a:lnTo>
                      <a:pt x="120011" y="118802"/>
                    </a:lnTo>
                    <a:cubicBezTo>
                      <a:pt x="120011" y="118802"/>
                      <a:pt x="109687" y="118802"/>
                      <a:pt x="96951" y="118802"/>
                    </a:cubicBezTo>
                    <a:lnTo>
                      <a:pt x="23104" y="118802"/>
                    </a:lnTo>
                    <a:cubicBezTo>
                      <a:pt x="10368" y="118802"/>
                      <a:pt x="44" y="118802"/>
                      <a:pt x="44" y="118802"/>
                    </a:cubicBezTo>
                    <a:lnTo>
                      <a:pt x="44" y="-580"/>
                    </a:lnTo>
                    <a:cubicBezTo>
                      <a:pt x="44" y="-580"/>
                      <a:pt x="10368" y="-580"/>
                      <a:pt x="23104" y="-580"/>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3" name="Google Shape;803;p7"/>
              <p:cNvSpPr/>
              <p:nvPr/>
            </p:nvSpPr>
            <p:spPr>
              <a:xfrm>
                <a:off x="9626952" y="2760765"/>
                <a:ext cx="84880" cy="98609"/>
              </a:xfrm>
              <a:custGeom>
                <a:rect b="b" l="l" r="r" t="t"/>
                <a:pathLst>
                  <a:path extrusionOk="0" h="98609" w="84880">
                    <a:moveTo>
                      <a:pt x="84925" y="-580"/>
                    </a:moveTo>
                    <a:lnTo>
                      <a:pt x="84925" y="98029"/>
                    </a:lnTo>
                    <a:lnTo>
                      <a:pt x="44" y="97551"/>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4" name="Google Shape;804;p7"/>
              <p:cNvSpPr/>
              <p:nvPr/>
            </p:nvSpPr>
            <p:spPr>
              <a:xfrm>
                <a:off x="9614765" y="2762680"/>
                <a:ext cx="85025" cy="103236"/>
              </a:xfrm>
              <a:custGeom>
                <a:rect b="b" l="l" r="r" t="t"/>
                <a:pathLst>
                  <a:path extrusionOk="0" h="103236" w="85025">
                    <a:moveTo>
                      <a:pt x="44" y="102657"/>
                    </a:moveTo>
                    <a:lnTo>
                      <a:pt x="44" y="-580"/>
                    </a:lnTo>
                    <a:lnTo>
                      <a:pt x="85069" y="-261"/>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05" name="Google Shape;805;p7"/>
            <p:cNvSpPr/>
            <p:nvPr/>
          </p:nvSpPr>
          <p:spPr>
            <a:xfrm>
              <a:off x="9601295" y="4012882"/>
              <a:ext cx="113804" cy="422338"/>
            </a:xfrm>
            <a:custGeom>
              <a:rect b="b" l="l" r="r" t="t"/>
              <a:pathLst>
                <a:path extrusionOk="0" h="422338" w="113804">
                  <a:moveTo>
                    <a:pt x="90746" y="0"/>
                  </a:moveTo>
                  <a:cubicBezTo>
                    <a:pt x="103481" y="0"/>
                    <a:pt x="113805" y="0"/>
                    <a:pt x="113805" y="0"/>
                  </a:cubicBezTo>
                  <a:lnTo>
                    <a:pt x="113805" y="422339"/>
                  </a:lnTo>
                  <a:cubicBezTo>
                    <a:pt x="113805" y="422339"/>
                    <a:pt x="103481" y="422339"/>
                    <a:pt x="90746" y="422339"/>
                  </a:cubicBezTo>
                  <a:lnTo>
                    <a:pt x="23059" y="422339"/>
                  </a:lnTo>
                  <a:cubicBezTo>
                    <a:pt x="10324" y="422339"/>
                    <a:pt x="0" y="422339"/>
                    <a:pt x="0" y="422339"/>
                  </a:cubicBezTo>
                  <a:lnTo>
                    <a:pt x="0" y="0"/>
                  </a:lnTo>
                  <a:cubicBezTo>
                    <a:pt x="0" y="0"/>
                    <a:pt x="10324" y="0"/>
                    <a:pt x="23059" y="0"/>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6" name="Google Shape;806;p7"/>
            <p:cNvSpPr/>
            <p:nvPr/>
          </p:nvSpPr>
          <p:spPr>
            <a:xfrm>
              <a:off x="9615201" y="4025931"/>
              <a:ext cx="84963" cy="399097"/>
            </a:xfrm>
            <a:custGeom>
              <a:rect b="b" l="l" r="r" t="t"/>
              <a:pathLst>
                <a:path extrusionOk="0" h="399097" w="84963">
                  <a:moveTo>
                    <a:pt x="84963" y="0"/>
                  </a:moveTo>
                  <a:lnTo>
                    <a:pt x="84963" y="399098"/>
                  </a:lnTo>
                  <a:lnTo>
                    <a:pt x="0" y="398717"/>
                  </a:lnTo>
                </a:path>
              </a:pathLst>
            </a:custGeom>
            <a:noFill/>
            <a:ln cap="flat" cmpd="sng" w="102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7" name="Google Shape;807;p7"/>
            <p:cNvSpPr/>
            <p:nvPr/>
          </p:nvSpPr>
          <p:spPr>
            <a:xfrm>
              <a:off x="9616535" y="4022978"/>
              <a:ext cx="84963" cy="391001"/>
            </a:xfrm>
            <a:custGeom>
              <a:rect b="b" l="l" r="r" t="t"/>
              <a:pathLst>
                <a:path extrusionOk="0" h="391001" w="84963">
                  <a:moveTo>
                    <a:pt x="0" y="391001"/>
                  </a:moveTo>
                  <a:lnTo>
                    <a:pt x="0" y="0"/>
                  </a:lnTo>
                  <a:lnTo>
                    <a:pt x="84963" y="381"/>
                  </a:lnTo>
                </a:path>
              </a:pathLst>
            </a:custGeom>
            <a:noFill/>
            <a:ln cap="flat" cmpd="sng" w="102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808" name="Google Shape;808;p7"/>
            <p:cNvGrpSpPr/>
            <p:nvPr/>
          </p:nvGrpSpPr>
          <p:grpSpPr>
            <a:xfrm>
              <a:off x="9603302" y="5564466"/>
              <a:ext cx="119966" cy="119381"/>
              <a:chOff x="9603302" y="5564466"/>
              <a:chExt cx="119966" cy="119381"/>
            </a:xfrm>
          </p:grpSpPr>
          <p:sp>
            <p:nvSpPr>
              <p:cNvPr id="809" name="Google Shape;809;p7"/>
              <p:cNvSpPr/>
              <p:nvPr/>
            </p:nvSpPr>
            <p:spPr>
              <a:xfrm>
                <a:off x="9641317" y="5605154"/>
                <a:ext cx="42512" cy="36540"/>
              </a:xfrm>
              <a:custGeom>
                <a:rect b="b" l="l" r="r" t="t"/>
                <a:pathLst>
                  <a:path extrusionOk="0" h="36540" w="42512">
                    <a:moveTo>
                      <a:pt x="44" y="-286"/>
                    </a:moveTo>
                    <a:lnTo>
                      <a:pt x="42557" y="-446"/>
                    </a:lnTo>
                    <a:lnTo>
                      <a:pt x="22824" y="36095"/>
                    </a:lnTo>
                    <a:lnTo>
                      <a:pt x="44" y="-286"/>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0" name="Google Shape;810;p7"/>
              <p:cNvSpPr/>
              <p:nvPr/>
            </p:nvSpPr>
            <p:spPr>
              <a:xfrm>
                <a:off x="9603302" y="5564466"/>
                <a:ext cx="119966" cy="119381"/>
              </a:xfrm>
              <a:custGeom>
                <a:rect b="b" l="l" r="r" t="t"/>
                <a:pathLst>
                  <a:path extrusionOk="0" h="119381" w="119966">
                    <a:moveTo>
                      <a:pt x="96951" y="-446"/>
                    </a:moveTo>
                    <a:cubicBezTo>
                      <a:pt x="109687" y="-446"/>
                      <a:pt x="120011" y="-446"/>
                      <a:pt x="120011" y="-446"/>
                    </a:cubicBezTo>
                    <a:lnTo>
                      <a:pt x="120011" y="118936"/>
                    </a:lnTo>
                    <a:cubicBezTo>
                      <a:pt x="120011" y="118936"/>
                      <a:pt x="109687" y="118936"/>
                      <a:pt x="96951" y="118936"/>
                    </a:cubicBezTo>
                    <a:lnTo>
                      <a:pt x="23104" y="118936"/>
                    </a:lnTo>
                    <a:cubicBezTo>
                      <a:pt x="10368" y="118936"/>
                      <a:pt x="44" y="118936"/>
                      <a:pt x="44" y="118936"/>
                    </a:cubicBezTo>
                    <a:lnTo>
                      <a:pt x="44" y="-446"/>
                    </a:lnTo>
                    <a:cubicBezTo>
                      <a:pt x="44" y="-446"/>
                      <a:pt x="10368" y="-446"/>
                      <a:pt x="23104" y="-446"/>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1" name="Google Shape;811;p7"/>
              <p:cNvSpPr/>
              <p:nvPr/>
            </p:nvSpPr>
            <p:spPr>
              <a:xfrm>
                <a:off x="9626952" y="5573242"/>
                <a:ext cx="84880" cy="98609"/>
              </a:xfrm>
              <a:custGeom>
                <a:rect b="b" l="l" r="r" t="t"/>
                <a:pathLst>
                  <a:path extrusionOk="0" h="98609" w="84880">
                    <a:moveTo>
                      <a:pt x="84925" y="-446"/>
                    </a:moveTo>
                    <a:lnTo>
                      <a:pt x="84925" y="98164"/>
                    </a:lnTo>
                    <a:lnTo>
                      <a:pt x="44" y="97845"/>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2" name="Google Shape;812;p7"/>
              <p:cNvSpPr/>
              <p:nvPr/>
            </p:nvSpPr>
            <p:spPr>
              <a:xfrm>
                <a:off x="9614765" y="5575156"/>
                <a:ext cx="85025" cy="103237"/>
              </a:xfrm>
              <a:custGeom>
                <a:rect b="b" l="l" r="r" t="t"/>
                <a:pathLst>
                  <a:path extrusionOk="0" h="103237" w="85025">
                    <a:moveTo>
                      <a:pt x="44" y="102792"/>
                    </a:moveTo>
                    <a:lnTo>
                      <a:pt x="44" y="-446"/>
                    </a:lnTo>
                    <a:lnTo>
                      <a:pt x="85069" y="33"/>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13" name="Google Shape;813;p7"/>
            <p:cNvGrpSpPr/>
            <p:nvPr/>
          </p:nvGrpSpPr>
          <p:grpSpPr>
            <a:xfrm>
              <a:off x="8383160" y="3156636"/>
              <a:ext cx="238624" cy="323618"/>
              <a:chOff x="8383160" y="3156636"/>
              <a:chExt cx="238624" cy="323618"/>
            </a:xfrm>
          </p:grpSpPr>
          <p:grpSp>
            <p:nvGrpSpPr>
              <p:cNvPr id="814" name="Google Shape;814;p7"/>
              <p:cNvGrpSpPr/>
              <p:nvPr/>
            </p:nvGrpSpPr>
            <p:grpSpPr>
              <a:xfrm>
                <a:off x="8383160" y="3156636"/>
                <a:ext cx="238624" cy="323618"/>
                <a:chOff x="8383160" y="3156636"/>
                <a:chExt cx="238624" cy="323618"/>
              </a:xfrm>
            </p:grpSpPr>
            <p:sp>
              <p:nvSpPr>
                <p:cNvPr id="815" name="Google Shape;815;p7"/>
                <p:cNvSpPr/>
                <p:nvPr/>
              </p:nvSpPr>
              <p:spPr>
                <a:xfrm>
                  <a:off x="8383160" y="3156636"/>
                  <a:ext cx="238624" cy="323618"/>
                </a:xfrm>
                <a:custGeom>
                  <a:rect b="b" l="l" r="r" t="t"/>
                  <a:pathLst>
                    <a:path extrusionOk="0" h="323618" w="238624">
                      <a:moveTo>
                        <a:pt x="278" y="-184"/>
                      </a:moveTo>
                      <a:lnTo>
                        <a:pt x="278" y="80720"/>
                      </a:lnTo>
                      <a:lnTo>
                        <a:pt x="278" y="161625"/>
                      </a:lnTo>
                      <a:lnTo>
                        <a:pt x="278" y="242529"/>
                      </a:lnTo>
                      <a:lnTo>
                        <a:pt x="278" y="323434"/>
                      </a:lnTo>
                      <a:lnTo>
                        <a:pt x="59861" y="323434"/>
                      </a:lnTo>
                      <a:lnTo>
                        <a:pt x="119591" y="323434"/>
                      </a:lnTo>
                      <a:lnTo>
                        <a:pt x="171288" y="322266"/>
                      </a:lnTo>
                      <a:lnTo>
                        <a:pt x="238903" y="247348"/>
                      </a:lnTo>
                      <a:lnTo>
                        <a:pt x="238903" y="161625"/>
                      </a:lnTo>
                      <a:lnTo>
                        <a:pt x="238903" y="80720"/>
                      </a:lnTo>
                      <a:lnTo>
                        <a:pt x="238903" y="-184"/>
                      </a:lnTo>
                      <a:lnTo>
                        <a:pt x="179174" y="-184"/>
                      </a:lnTo>
                      <a:lnTo>
                        <a:pt x="119591" y="-184"/>
                      </a:lnTo>
                      <a:lnTo>
                        <a:pt x="59861" y="-184"/>
                      </a:lnTo>
                      <a:lnTo>
                        <a:pt x="278" y="-184"/>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6" name="Google Shape;816;p7"/>
                <p:cNvSpPr/>
                <p:nvPr/>
              </p:nvSpPr>
              <p:spPr>
                <a:xfrm>
                  <a:off x="8383160" y="3156636"/>
                  <a:ext cx="238624" cy="323618"/>
                </a:xfrm>
                <a:custGeom>
                  <a:rect b="b" l="l" r="r" t="t"/>
                  <a:pathLst>
                    <a:path extrusionOk="0" h="323618" w="238624">
                      <a:moveTo>
                        <a:pt x="278" y="-184"/>
                      </a:moveTo>
                      <a:lnTo>
                        <a:pt x="278" y="80720"/>
                      </a:lnTo>
                      <a:lnTo>
                        <a:pt x="278" y="161625"/>
                      </a:lnTo>
                      <a:lnTo>
                        <a:pt x="278" y="242529"/>
                      </a:lnTo>
                      <a:lnTo>
                        <a:pt x="278" y="323434"/>
                      </a:lnTo>
                      <a:lnTo>
                        <a:pt x="59861" y="323434"/>
                      </a:lnTo>
                      <a:lnTo>
                        <a:pt x="119591" y="323434"/>
                      </a:lnTo>
                      <a:lnTo>
                        <a:pt x="166615" y="323434"/>
                      </a:lnTo>
                      <a:lnTo>
                        <a:pt x="167345" y="242529"/>
                      </a:lnTo>
                      <a:lnTo>
                        <a:pt x="238903" y="242529"/>
                      </a:lnTo>
                      <a:lnTo>
                        <a:pt x="238903" y="161625"/>
                      </a:lnTo>
                      <a:lnTo>
                        <a:pt x="238903" y="80720"/>
                      </a:lnTo>
                      <a:lnTo>
                        <a:pt x="238903" y="-184"/>
                      </a:lnTo>
                      <a:lnTo>
                        <a:pt x="179174" y="-184"/>
                      </a:lnTo>
                      <a:lnTo>
                        <a:pt x="119591" y="-184"/>
                      </a:lnTo>
                      <a:lnTo>
                        <a:pt x="59861" y="-184"/>
                      </a:lnTo>
                      <a:lnTo>
                        <a:pt x="278" y="-184"/>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17" name="Google Shape;817;p7"/>
              <p:cNvSpPr/>
              <p:nvPr/>
            </p:nvSpPr>
            <p:spPr>
              <a:xfrm>
                <a:off x="8427117" y="3203514"/>
                <a:ext cx="146475" cy="9525"/>
              </a:xfrm>
              <a:custGeom>
                <a:rect b="b" l="l" r="r" t="t"/>
                <a:pathLst>
                  <a:path extrusionOk="0" h="9525" w="146475">
                    <a:moveTo>
                      <a:pt x="278" y="-189"/>
                    </a:moveTo>
                    <a:lnTo>
                      <a:pt x="146754" y="-18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8" name="Google Shape;818;p7"/>
              <p:cNvSpPr/>
              <p:nvPr/>
            </p:nvSpPr>
            <p:spPr>
              <a:xfrm>
                <a:off x="8427117" y="3255941"/>
                <a:ext cx="146475" cy="9525"/>
              </a:xfrm>
              <a:custGeom>
                <a:rect b="b" l="l" r="r" t="t"/>
                <a:pathLst>
                  <a:path extrusionOk="0" h="9525" w="146475">
                    <a:moveTo>
                      <a:pt x="278" y="-187"/>
                    </a:moveTo>
                    <a:lnTo>
                      <a:pt x="146754" y="-18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9" name="Google Shape;819;p7"/>
              <p:cNvSpPr/>
              <p:nvPr/>
            </p:nvSpPr>
            <p:spPr>
              <a:xfrm>
                <a:off x="8427117" y="3308515"/>
                <a:ext cx="146475" cy="9525"/>
              </a:xfrm>
              <a:custGeom>
                <a:rect b="b" l="l" r="r" t="t"/>
                <a:pathLst>
                  <a:path extrusionOk="0" h="9525" w="146475">
                    <a:moveTo>
                      <a:pt x="278" y="-185"/>
                    </a:moveTo>
                    <a:lnTo>
                      <a:pt x="146754" y="-18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0" name="Google Shape;820;p7"/>
              <p:cNvSpPr/>
              <p:nvPr/>
            </p:nvSpPr>
            <p:spPr>
              <a:xfrm>
                <a:off x="8427117" y="3361088"/>
                <a:ext cx="146475" cy="9525"/>
              </a:xfrm>
              <a:custGeom>
                <a:rect b="b" l="l" r="r" t="t"/>
                <a:pathLst>
                  <a:path extrusionOk="0" h="9525" w="146475">
                    <a:moveTo>
                      <a:pt x="278" y="-183"/>
                    </a:moveTo>
                    <a:lnTo>
                      <a:pt x="146754" y="-18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1" name="Google Shape;821;p7"/>
              <p:cNvSpPr/>
              <p:nvPr/>
            </p:nvSpPr>
            <p:spPr>
              <a:xfrm>
                <a:off x="8427117" y="3413515"/>
                <a:ext cx="100327" cy="9525"/>
              </a:xfrm>
              <a:custGeom>
                <a:rect b="b" l="l" r="r" t="t"/>
                <a:pathLst>
                  <a:path extrusionOk="0" h="9525" w="100327">
                    <a:moveTo>
                      <a:pt x="277" y="-181"/>
                    </a:moveTo>
                    <a:lnTo>
                      <a:pt x="100605" y="-18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22" name="Google Shape;822;p7"/>
            <p:cNvGrpSpPr/>
            <p:nvPr/>
          </p:nvGrpSpPr>
          <p:grpSpPr>
            <a:xfrm>
              <a:off x="8383160" y="3954640"/>
              <a:ext cx="238624" cy="323618"/>
              <a:chOff x="8383160" y="3954640"/>
              <a:chExt cx="238624" cy="323618"/>
            </a:xfrm>
          </p:grpSpPr>
          <p:grpSp>
            <p:nvGrpSpPr>
              <p:cNvPr id="823" name="Google Shape;823;p7"/>
              <p:cNvGrpSpPr/>
              <p:nvPr/>
            </p:nvGrpSpPr>
            <p:grpSpPr>
              <a:xfrm>
                <a:off x="8383160" y="3954640"/>
                <a:ext cx="238624" cy="323618"/>
                <a:chOff x="8383160" y="3954640"/>
                <a:chExt cx="238624" cy="323618"/>
              </a:xfrm>
            </p:grpSpPr>
            <p:sp>
              <p:nvSpPr>
                <p:cNvPr id="824" name="Google Shape;824;p7"/>
                <p:cNvSpPr/>
                <p:nvPr/>
              </p:nvSpPr>
              <p:spPr>
                <a:xfrm>
                  <a:off x="8383160" y="3954640"/>
                  <a:ext cx="238624" cy="323618"/>
                </a:xfrm>
                <a:custGeom>
                  <a:rect b="b" l="l" r="r" t="t"/>
                  <a:pathLst>
                    <a:path extrusionOk="0" h="323618" w="238624">
                      <a:moveTo>
                        <a:pt x="278" y="-101"/>
                      </a:moveTo>
                      <a:lnTo>
                        <a:pt x="278" y="80804"/>
                      </a:lnTo>
                      <a:lnTo>
                        <a:pt x="278" y="161708"/>
                      </a:lnTo>
                      <a:lnTo>
                        <a:pt x="278" y="242613"/>
                      </a:lnTo>
                      <a:lnTo>
                        <a:pt x="278" y="323518"/>
                      </a:lnTo>
                      <a:lnTo>
                        <a:pt x="59861" y="323518"/>
                      </a:lnTo>
                      <a:lnTo>
                        <a:pt x="119591" y="323518"/>
                      </a:lnTo>
                      <a:lnTo>
                        <a:pt x="171288" y="322349"/>
                      </a:lnTo>
                      <a:lnTo>
                        <a:pt x="238903" y="247432"/>
                      </a:lnTo>
                      <a:lnTo>
                        <a:pt x="238903" y="161708"/>
                      </a:lnTo>
                      <a:lnTo>
                        <a:pt x="238903" y="80804"/>
                      </a:lnTo>
                      <a:lnTo>
                        <a:pt x="238903" y="-101"/>
                      </a:lnTo>
                      <a:lnTo>
                        <a:pt x="179174" y="-101"/>
                      </a:lnTo>
                      <a:lnTo>
                        <a:pt x="119591" y="-101"/>
                      </a:lnTo>
                      <a:lnTo>
                        <a:pt x="59861" y="-101"/>
                      </a:lnTo>
                      <a:lnTo>
                        <a:pt x="278" y="-101"/>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5" name="Google Shape;825;p7"/>
                <p:cNvSpPr/>
                <p:nvPr/>
              </p:nvSpPr>
              <p:spPr>
                <a:xfrm>
                  <a:off x="8383160" y="3954640"/>
                  <a:ext cx="238624" cy="323618"/>
                </a:xfrm>
                <a:custGeom>
                  <a:rect b="b" l="l" r="r" t="t"/>
                  <a:pathLst>
                    <a:path extrusionOk="0" h="323618" w="238624">
                      <a:moveTo>
                        <a:pt x="278" y="-101"/>
                      </a:moveTo>
                      <a:lnTo>
                        <a:pt x="278" y="80804"/>
                      </a:lnTo>
                      <a:lnTo>
                        <a:pt x="278" y="161708"/>
                      </a:lnTo>
                      <a:lnTo>
                        <a:pt x="278" y="242613"/>
                      </a:lnTo>
                      <a:lnTo>
                        <a:pt x="278" y="323518"/>
                      </a:lnTo>
                      <a:lnTo>
                        <a:pt x="59861" y="323518"/>
                      </a:lnTo>
                      <a:lnTo>
                        <a:pt x="119591" y="323518"/>
                      </a:lnTo>
                      <a:lnTo>
                        <a:pt x="166615" y="323518"/>
                      </a:lnTo>
                      <a:lnTo>
                        <a:pt x="167345" y="242613"/>
                      </a:lnTo>
                      <a:lnTo>
                        <a:pt x="238903" y="242613"/>
                      </a:lnTo>
                      <a:lnTo>
                        <a:pt x="238903" y="161708"/>
                      </a:lnTo>
                      <a:lnTo>
                        <a:pt x="238903" y="80804"/>
                      </a:lnTo>
                      <a:lnTo>
                        <a:pt x="238903" y="-101"/>
                      </a:lnTo>
                      <a:lnTo>
                        <a:pt x="179174" y="-101"/>
                      </a:lnTo>
                      <a:lnTo>
                        <a:pt x="119591" y="-101"/>
                      </a:lnTo>
                      <a:lnTo>
                        <a:pt x="59861" y="-101"/>
                      </a:lnTo>
                      <a:lnTo>
                        <a:pt x="278" y="-101"/>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26" name="Google Shape;826;p7"/>
              <p:cNvSpPr/>
              <p:nvPr/>
            </p:nvSpPr>
            <p:spPr>
              <a:xfrm>
                <a:off x="8427117" y="4001518"/>
                <a:ext cx="146475" cy="9525"/>
              </a:xfrm>
              <a:custGeom>
                <a:rect b="b" l="l" r="r" t="t"/>
                <a:pathLst>
                  <a:path extrusionOk="0" h="9525" w="146475">
                    <a:moveTo>
                      <a:pt x="278" y="-105"/>
                    </a:moveTo>
                    <a:lnTo>
                      <a:pt x="146754" y="-10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7" name="Google Shape;827;p7"/>
              <p:cNvSpPr/>
              <p:nvPr/>
            </p:nvSpPr>
            <p:spPr>
              <a:xfrm>
                <a:off x="8427117" y="4053946"/>
                <a:ext cx="146475" cy="9525"/>
              </a:xfrm>
              <a:custGeom>
                <a:rect b="b" l="l" r="r" t="t"/>
                <a:pathLst>
                  <a:path extrusionOk="0" h="9525" w="146475">
                    <a:moveTo>
                      <a:pt x="278" y="-103"/>
                    </a:moveTo>
                    <a:lnTo>
                      <a:pt x="146754" y="-10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8" name="Google Shape;828;p7"/>
              <p:cNvSpPr/>
              <p:nvPr/>
            </p:nvSpPr>
            <p:spPr>
              <a:xfrm>
                <a:off x="8427117" y="4106519"/>
                <a:ext cx="146475" cy="9525"/>
              </a:xfrm>
              <a:custGeom>
                <a:rect b="b" l="l" r="r" t="t"/>
                <a:pathLst>
                  <a:path extrusionOk="0" h="9525" w="146475">
                    <a:moveTo>
                      <a:pt x="278" y="-101"/>
                    </a:moveTo>
                    <a:lnTo>
                      <a:pt x="146754" y="-10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9" name="Google Shape;829;p7"/>
              <p:cNvSpPr/>
              <p:nvPr/>
            </p:nvSpPr>
            <p:spPr>
              <a:xfrm>
                <a:off x="8427117" y="4159093"/>
                <a:ext cx="146475" cy="9525"/>
              </a:xfrm>
              <a:custGeom>
                <a:rect b="b" l="l" r="r" t="t"/>
                <a:pathLst>
                  <a:path extrusionOk="0" h="9525" w="146475">
                    <a:moveTo>
                      <a:pt x="278" y="-99"/>
                    </a:moveTo>
                    <a:lnTo>
                      <a:pt x="146754" y="-9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0" name="Google Shape;830;p7"/>
              <p:cNvSpPr/>
              <p:nvPr/>
            </p:nvSpPr>
            <p:spPr>
              <a:xfrm>
                <a:off x="8427117" y="4211520"/>
                <a:ext cx="100327" cy="9525"/>
              </a:xfrm>
              <a:custGeom>
                <a:rect b="b" l="l" r="r" t="t"/>
                <a:pathLst>
                  <a:path extrusionOk="0" h="9525" w="100327">
                    <a:moveTo>
                      <a:pt x="277" y="-97"/>
                    </a:moveTo>
                    <a:lnTo>
                      <a:pt x="100605" y="-9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31" name="Google Shape;831;p7"/>
            <p:cNvSpPr/>
            <p:nvPr/>
          </p:nvSpPr>
          <p:spPr>
            <a:xfrm>
              <a:off x="3262864" y="5749194"/>
              <a:ext cx="1791081" cy="9525"/>
            </a:xfrm>
            <a:custGeom>
              <a:rect b="b" l="l" r="r" t="t"/>
              <a:pathLst>
                <a:path extrusionOk="0" h="9525" w="1791081">
                  <a:moveTo>
                    <a:pt x="0" y="0"/>
                  </a:moveTo>
                  <a:lnTo>
                    <a:pt x="179108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2" name="Google Shape;832;p7"/>
            <p:cNvSpPr/>
            <p:nvPr/>
          </p:nvSpPr>
          <p:spPr>
            <a:xfrm>
              <a:off x="4018406" y="2448896"/>
              <a:ext cx="5772340" cy="203053"/>
            </a:xfrm>
            <a:custGeom>
              <a:rect b="b" l="l" r="r" t="t"/>
              <a:pathLst>
                <a:path extrusionOk="0" h="203053" w="5772340">
                  <a:moveTo>
                    <a:pt x="0" y="203054"/>
                  </a:moveTo>
                  <a:lnTo>
                    <a:pt x="3000661" y="203054"/>
                  </a:lnTo>
                  <a:lnTo>
                    <a:pt x="4500944" y="203054"/>
                  </a:lnTo>
                  <a:lnTo>
                    <a:pt x="5251037" y="203054"/>
                  </a:lnTo>
                  <a:lnTo>
                    <a:pt x="5626132" y="203054"/>
                  </a:lnTo>
                  <a:lnTo>
                    <a:pt x="5771864" y="203054"/>
                  </a:lnTo>
                  <a:lnTo>
                    <a:pt x="5772341"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3" name="Google Shape;833;p7"/>
            <p:cNvSpPr/>
            <p:nvPr/>
          </p:nvSpPr>
          <p:spPr>
            <a:xfrm>
              <a:off x="4006595" y="2433075"/>
              <a:ext cx="5772245" cy="203053"/>
            </a:xfrm>
            <a:custGeom>
              <a:rect b="b" l="l" r="r" t="t"/>
              <a:pathLst>
                <a:path extrusionOk="0" h="203053" w="5772245">
                  <a:moveTo>
                    <a:pt x="5772246" y="0"/>
                  </a:moveTo>
                  <a:lnTo>
                    <a:pt x="2771680" y="0"/>
                  </a:lnTo>
                  <a:lnTo>
                    <a:pt x="1271397" y="0"/>
                  </a:lnTo>
                  <a:lnTo>
                    <a:pt x="521208" y="0"/>
                  </a:lnTo>
                  <a:lnTo>
                    <a:pt x="146114" y="0"/>
                  </a:lnTo>
                  <a:lnTo>
                    <a:pt x="476" y="0"/>
                  </a:lnTo>
                  <a:lnTo>
                    <a:pt x="0" y="203054"/>
                  </a:lnTo>
                </a:path>
              </a:pathLst>
            </a:custGeom>
            <a:noFill/>
            <a:ln cap="flat" cmpd="sng" w="12675">
              <a:solidFill>
                <a:srgbClr val="888688">
                  <a:alpha val="38823"/>
                </a:srgb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4" name="Google Shape;834;p7"/>
            <p:cNvSpPr/>
            <p:nvPr/>
          </p:nvSpPr>
          <p:spPr>
            <a:xfrm>
              <a:off x="3575913" y="3597973"/>
              <a:ext cx="75598" cy="70100"/>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5" name="Google Shape;835;p7"/>
            <p:cNvSpPr/>
            <p:nvPr/>
          </p:nvSpPr>
          <p:spPr>
            <a:xfrm>
              <a:off x="3593944" y="3632834"/>
              <a:ext cx="37271" cy="9525"/>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6" name="Google Shape;836;p7"/>
            <p:cNvSpPr/>
            <p:nvPr/>
          </p:nvSpPr>
          <p:spPr>
            <a:xfrm>
              <a:off x="3612575" y="3614165"/>
              <a:ext cx="9525" cy="37337"/>
            </a:xfrm>
            <a:custGeom>
              <a:rect b="b" l="l" r="r" t="t"/>
              <a:pathLst>
                <a:path extrusionOk="0" h="37337" w="9525">
                  <a:moveTo>
                    <a:pt x="0" y="0"/>
                  </a:moveTo>
                  <a:lnTo>
                    <a:pt x="0" y="37338"/>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7" name="Google Shape;837;p7"/>
            <p:cNvSpPr/>
            <p:nvPr/>
          </p:nvSpPr>
          <p:spPr>
            <a:xfrm>
              <a:off x="3571827" y="4028503"/>
              <a:ext cx="75598" cy="70100"/>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8" name="Google Shape;838;p7"/>
            <p:cNvSpPr/>
            <p:nvPr/>
          </p:nvSpPr>
          <p:spPr>
            <a:xfrm>
              <a:off x="3589982" y="4062602"/>
              <a:ext cx="37271" cy="9525"/>
            </a:xfrm>
            <a:custGeom>
              <a:rect b="b" l="l" r="r" t="t"/>
              <a:pathLst>
                <a:path extrusionOk="0" h="9525" w="37271">
                  <a:moveTo>
                    <a:pt x="0" y="0"/>
                  </a:moveTo>
                  <a:lnTo>
                    <a:pt x="37271"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839" name="Google Shape;839;p7"/>
            <p:cNvGrpSpPr/>
            <p:nvPr/>
          </p:nvGrpSpPr>
          <p:grpSpPr>
            <a:xfrm>
              <a:off x="3835361" y="4423834"/>
              <a:ext cx="75600" cy="70100"/>
              <a:chOff x="3835361" y="4423834"/>
              <a:chExt cx="75600" cy="70100"/>
            </a:xfrm>
          </p:grpSpPr>
          <p:sp>
            <p:nvSpPr>
              <p:cNvPr id="840" name="Google Shape;840;p7"/>
              <p:cNvSpPr/>
              <p:nvPr/>
            </p:nvSpPr>
            <p:spPr>
              <a:xfrm>
                <a:off x="3835361" y="4423834"/>
                <a:ext cx="75600" cy="70100"/>
              </a:xfrm>
              <a:custGeom>
                <a:rect b="b" l="l" r="r" t="t"/>
                <a:pathLst>
                  <a:path extrusionOk="0" h="70100" w="75600">
                    <a:moveTo>
                      <a:pt x="66937" y="61"/>
                    </a:moveTo>
                    <a:cubicBezTo>
                      <a:pt x="71667" y="61"/>
                      <a:pt x="75501" y="3895"/>
                      <a:pt x="75501" y="8625"/>
                    </a:cubicBezTo>
                    <a:lnTo>
                      <a:pt x="75501" y="61598"/>
                    </a:lnTo>
                    <a:cubicBezTo>
                      <a:pt x="75501" y="66328"/>
                      <a:pt x="71667" y="70162"/>
                      <a:pt x="66937" y="70162"/>
                    </a:cubicBezTo>
                    <a:lnTo>
                      <a:pt x="8464" y="70162"/>
                    </a:lnTo>
                    <a:cubicBezTo>
                      <a:pt x="3734" y="70162"/>
                      <a:pt x="-99" y="66328"/>
                      <a:pt x="-99" y="61598"/>
                    </a:cubicBezTo>
                    <a:lnTo>
                      <a:pt x="-99" y="8625"/>
                    </a:lnTo>
                    <a:cubicBezTo>
                      <a:pt x="-99" y="3895"/>
                      <a:pt x="3734" y="61"/>
                      <a:pt x="8464" y="61"/>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1" name="Google Shape;841;p7"/>
              <p:cNvSpPr/>
              <p:nvPr/>
            </p:nvSpPr>
            <p:spPr>
              <a:xfrm>
                <a:off x="3853277" y="4458533"/>
                <a:ext cx="37193" cy="9525"/>
              </a:xfrm>
              <a:custGeom>
                <a:rect b="b" l="l" r="r" t="t"/>
                <a:pathLst>
                  <a:path extrusionOk="0" h="9525" w="37193">
                    <a:moveTo>
                      <a:pt x="-100" y="61"/>
                    </a:moveTo>
                    <a:lnTo>
                      <a:pt x="37094" y="61"/>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2" name="Google Shape;842;p7"/>
              <p:cNvSpPr/>
              <p:nvPr/>
            </p:nvSpPr>
            <p:spPr>
              <a:xfrm>
                <a:off x="3871874" y="4439937"/>
                <a:ext cx="9525" cy="37193"/>
              </a:xfrm>
              <a:custGeom>
                <a:rect b="b" l="l" r="r" t="t"/>
                <a:pathLst>
                  <a:path extrusionOk="0" h="37193" w="9525">
                    <a:moveTo>
                      <a:pt x="-100" y="61"/>
                    </a:moveTo>
                    <a:lnTo>
                      <a:pt x="-100" y="37255"/>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43" name="Google Shape;843;p7"/>
            <p:cNvGrpSpPr/>
            <p:nvPr/>
          </p:nvGrpSpPr>
          <p:grpSpPr>
            <a:xfrm>
              <a:off x="3835361" y="4423834"/>
              <a:ext cx="75600" cy="70100"/>
              <a:chOff x="3835361" y="4423834"/>
              <a:chExt cx="75600" cy="70100"/>
            </a:xfrm>
          </p:grpSpPr>
          <p:sp>
            <p:nvSpPr>
              <p:cNvPr id="844" name="Google Shape;844;p7"/>
              <p:cNvSpPr/>
              <p:nvPr/>
            </p:nvSpPr>
            <p:spPr>
              <a:xfrm>
                <a:off x="3835361" y="4423834"/>
                <a:ext cx="75600" cy="70100"/>
              </a:xfrm>
              <a:custGeom>
                <a:rect b="b" l="l" r="r" t="t"/>
                <a:pathLst>
                  <a:path extrusionOk="0" h="70100" w="75600">
                    <a:moveTo>
                      <a:pt x="66937" y="61"/>
                    </a:moveTo>
                    <a:cubicBezTo>
                      <a:pt x="71667" y="61"/>
                      <a:pt x="75501" y="3895"/>
                      <a:pt x="75501" y="8625"/>
                    </a:cubicBezTo>
                    <a:lnTo>
                      <a:pt x="75501" y="61598"/>
                    </a:lnTo>
                    <a:cubicBezTo>
                      <a:pt x="75501" y="66328"/>
                      <a:pt x="71667" y="70162"/>
                      <a:pt x="66937" y="70162"/>
                    </a:cubicBezTo>
                    <a:lnTo>
                      <a:pt x="8464" y="70162"/>
                    </a:lnTo>
                    <a:cubicBezTo>
                      <a:pt x="3734" y="70162"/>
                      <a:pt x="-99" y="66328"/>
                      <a:pt x="-99" y="61598"/>
                    </a:cubicBezTo>
                    <a:lnTo>
                      <a:pt x="-99" y="8625"/>
                    </a:lnTo>
                    <a:cubicBezTo>
                      <a:pt x="-99" y="3895"/>
                      <a:pt x="3734" y="61"/>
                      <a:pt x="8464" y="61"/>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5" name="Google Shape;845;p7"/>
              <p:cNvSpPr/>
              <p:nvPr/>
            </p:nvSpPr>
            <p:spPr>
              <a:xfrm>
                <a:off x="3853277" y="4458533"/>
                <a:ext cx="37193" cy="9525"/>
              </a:xfrm>
              <a:custGeom>
                <a:rect b="b" l="l" r="r" t="t"/>
                <a:pathLst>
                  <a:path extrusionOk="0" h="9525" w="37193">
                    <a:moveTo>
                      <a:pt x="-100" y="61"/>
                    </a:moveTo>
                    <a:lnTo>
                      <a:pt x="37094" y="61"/>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6" name="Google Shape;846;p7"/>
              <p:cNvSpPr/>
              <p:nvPr/>
            </p:nvSpPr>
            <p:spPr>
              <a:xfrm>
                <a:off x="3871874" y="4439937"/>
                <a:ext cx="9525" cy="37193"/>
              </a:xfrm>
              <a:custGeom>
                <a:rect b="b" l="l" r="r" t="t"/>
                <a:pathLst>
                  <a:path extrusionOk="0" h="37193" w="9525">
                    <a:moveTo>
                      <a:pt x="-100" y="61"/>
                    </a:moveTo>
                    <a:lnTo>
                      <a:pt x="-100" y="37255"/>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47" name="Google Shape;847;p7"/>
            <p:cNvSpPr/>
            <p:nvPr/>
          </p:nvSpPr>
          <p:spPr>
            <a:xfrm>
              <a:off x="3837765" y="4879657"/>
              <a:ext cx="75598" cy="70100"/>
            </a:xfrm>
            <a:custGeom>
              <a:rect b="b" l="l" r="r" t="t"/>
              <a:pathLst>
                <a:path extrusionOk="0" h="70100" w="75598">
                  <a:moveTo>
                    <a:pt x="67035" y="0"/>
                  </a:moveTo>
                  <a:cubicBezTo>
                    <a:pt x="71764" y="0"/>
                    <a:pt x="75598" y="3834"/>
                    <a:pt x="75598" y="8563"/>
                  </a:cubicBezTo>
                  <a:lnTo>
                    <a:pt x="75598" y="61537"/>
                  </a:lnTo>
                  <a:cubicBezTo>
                    <a:pt x="75598" y="66266"/>
                    <a:pt x="71764" y="70100"/>
                    <a:pt x="67035" y="70100"/>
                  </a:cubicBezTo>
                  <a:lnTo>
                    <a:pt x="8563" y="70100"/>
                  </a:lnTo>
                  <a:cubicBezTo>
                    <a:pt x="3834" y="70100"/>
                    <a:pt x="0" y="66266"/>
                    <a:pt x="0" y="61537"/>
                  </a:cubicBezTo>
                  <a:lnTo>
                    <a:pt x="0" y="8563"/>
                  </a:lnTo>
                  <a:cubicBezTo>
                    <a:pt x="0" y="3834"/>
                    <a:pt x="3834" y="0"/>
                    <a:pt x="8563" y="0"/>
                  </a:cubicBezTo>
                  <a:close/>
                </a:path>
              </a:pathLst>
            </a:custGeom>
            <a:solidFill>
              <a:srgbClr val="FFFFFF"/>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8" name="Google Shape;848;p7"/>
            <p:cNvSpPr/>
            <p:nvPr/>
          </p:nvSpPr>
          <p:spPr>
            <a:xfrm>
              <a:off x="3855805" y="4914518"/>
              <a:ext cx="37261" cy="9525"/>
            </a:xfrm>
            <a:custGeom>
              <a:rect b="b" l="l" r="r" t="t"/>
              <a:pathLst>
                <a:path extrusionOk="0" h="9525" w="37261">
                  <a:moveTo>
                    <a:pt x="0" y="0"/>
                  </a:moveTo>
                  <a:lnTo>
                    <a:pt x="37262" y="0"/>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9" name="Google Shape;849;p7"/>
            <p:cNvSpPr/>
            <p:nvPr/>
          </p:nvSpPr>
          <p:spPr>
            <a:xfrm>
              <a:off x="3874436" y="4895849"/>
              <a:ext cx="9525" cy="37242"/>
            </a:xfrm>
            <a:custGeom>
              <a:rect b="b" l="l" r="r" t="t"/>
              <a:pathLst>
                <a:path extrusionOk="0" h="37242" w="9525">
                  <a:moveTo>
                    <a:pt x="0" y="0"/>
                  </a:moveTo>
                  <a:lnTo>
                    <a:pt x="0" y="37243"/>
                  </a:lnTo>
                </a:path>
              </a:pathLst>
            </a:custGeom>
            <a:no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50" name="Google Shape;850;p7"/>
          <p:cNvSpPr/>
          <p:nvPr/>
        </p:nvSpPr>
        <p:spPr>
          <a:xfrm>
            <a:off x="-812" y="-4"/>
            <a:ext cx="12192000" cy="480600"/>
          </a:xfrm>
          <a:prstGeom prst="rect">
            <a:avLst/>
          </a:prstGeom>
          <a:solidFill>
            <a:srgbClr val="000000">
              <a:alpha val="318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851" name="Google Shape;851;p7"/>
          <p:cNvGrpSpPr/>
          <p:nvPr/>
        </p:nvGrpSpPr>
        <p:grpSpPr>
          <a:xfrm>
            <a:off x="3724959" y="1184698"/>
            <a:ext cx="7548428" cy="6354145"/>
            <a:chOff x="4643234" y="503848"/>
            <a:chExt cx="7548428" cy="6354145"/>
          </a:xfrm>
        </p:grpSpPr>
        <p:grpSp>
          <p:nvGrpSpPr>
            <p:cNvPr id="852" name="Google Shape;852;p7"/>
            <p:cNvGrpSpPr/>
            <p:nvPr/>
          </p:nvGrpSpPr>
          <p:grpSpPr>
            <a:xfrm>
              <a:off x="4643234" y="503848"/>
              <a:ext cx="7548428" cy="6354145"/>
              <a:chOff x="3238036" y="2375353"/>
              <a:chExt cx="6594818" cy="3440997"/>
            </a:xfrm>
          </p:grpSpPr>
          <p:sp>
            <p:nvSpPr>
              <p:cNvPr id="853" name="Google Shape;853;p7"/>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4" name="Google Shape;854;p7"/>
              <p:cNvSpPr/>
              <p:nvPr/>
            </p:nvSpPr>
            <p:spPr>
              <a:xfrm flipH="1">
                <a:off x="3246488" y="2375356"/>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55" name="Google Shape;855;p7"/>
            <p:cNvSpPr/>
            <p:nvPr/>
          </p:nvSpPr>
          <p:spPr>
            <a:xfrm>
              <a:off x="4731187" y="574974"/>
              <a:ext cx="7438958" cy="5598448"/>
            </a:xfrm>
            <a:custGeom>
              <a:rect b="b" l="l" r="r" t="t"/>
              <a:pathLst>
                <a:path extrusionOk="0" h="3030283" w="4634865">
                  <a:moveTo>
                    <a:pt x="0" y="0"/>
                  </a:moveTo>
                  <a:lnTo>
                    <a:pt x="4634865" y="0"/>
                  </a:lnTo>
                  <a:lnTo>
                    <a:pt x="4634865" y="3030284"/>
                  </a:lnTo>
                  <a:lnTo>
                    <a:pt x="0" y="3030284"/>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6" name="Google Shape;856;p7"/>
            <p:cNvSpPr/>
            <p:nvPr/>
          </p:nvSpPr>
          <p:spPr>
            <a:xfrm>
              <a:off x="4718305" y="603456"/>
              <a:ext cx="7452257" cy="5594224"/>
            </a:xfrm>
            <a:custGeom>
              <a:rect b="b" l="l" r="r" t="t"/>
              <a:pathLst>
                <a:path extrusionOk="0" h="3027997" w="4643151">
                  <a:moveTo>
                    <a:pt x="0" y="3027998"/>
                  </a:moveTo>
                  <a:lnTo>
                    <a:pt x="0" y="1976914"/>
                  </a:lnTo>
                  <a:lnTo>
                    <a:pt x="0" y="922211"/>
                  </a:lnTo>
                  <a:lnTo>
                    <a:pt x="0" y="394811"/>
                  </a:lnTo>
                  <a:lnTo>
                    <a:pt x="0" y="0"/>
                  </a:lnTo>
                  <a:lnTo>
                    <a:pt x="4643152" y="572"/>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7" name="Google Shape;857;p7"/>
            <p:cNvSpPr/>
            <p:nvPr/>
          </p:nvSpPr>
          <p:spPr>
            <a:xfrm>
              <a:off x="4724746" y="616649"/>
              <a:ext cx="7463844" cy="5635930"/>
            </a:xfrm>
            <a:custGeom>
              <a:rect b="b" l="l" r="r" t="t"/>
              <a:pathLst>
                <a:path extrusionOk="0" h="3050571" w="4672203">
                  <a:moveTo>
                    <a:pt x="0" y="3050572"/>
                  </a:moveTo>
                  <a:lnTo>
                    <a:pt x="1707833" y="3050572"/>
                  </a:lnTo>
                  <a:lnTo>
                    <a:pt x="2578799" y="3050572"/>
                  </a:lnTo>
                  <a:lnTo>
                    <a:pt x="3014377" y="3050572"/>
                  </a:lnTo>
                  <a:lnTo>
                    <a:pt x="4672203" y="3050572"/>
                  </a:lnTo>
                  <a:lnTo>
                    <a:pt x="4670107"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858" name="Google Shape;858;p7"/>
            <p:cNvGrpSpPr/>
            <p:nvPr/>
          </p:nvGrpSpPr>
          <p:grpSpPr>
            <a:xfrm>
              <a:off x="11810241" y="652077"/>
              <a:ext cx="322402" cy="5517964"/>
              <a:chOff x="9575546" y="2720099"/>
              <a:chExt cx="174592" cy="2988175"/>
            </a:xfrm>
          </p:grpSpPr>
          <p:sp>
            <p:nvSpPr>
              <p:cNvPr id="859" name="Google Shape;859;p7"/>
              <p:cNvSpPr/>
              <p:nvPr/>
            </p:nvSpPr>
            <p:spPr>
              <a:xfrm flipH="1">
                <a:off x="9575546" y="2720099"/>
                <a:ext cx="174592" cy="2988175"/>
              </a:xfrm>
              <a:custGeom>
                <a:rect b="b" l="l" r="r" t="t"/>
                <a:pathLst>
                  <a:path extrusionOk="0" h="2988175" w="174592">
                    <a:moveTo>
                      <a:pt x="933" y="-303"/>
                    </a:moveTo>
                    <a:lnTo>
                      <a:pt x="175525" y="-303"/>
                    </a:lnTo>
                    <a:lnTo>
                      <a:pt x="175525" y="2987873"/>
                    </a:lnTo>
                    <a:lnTo>
                      <a:pt x="933" y="2987873"/>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0" name="Google Shape;860;p7"/>
              <p:cNvSpPr/>
              <p:nvPr/>
            </p:nvSpPr>
            <p:spPr>
              <a:xfrm>
                <a:off x="9591986" y="2734340"/>
                <a:ext cx="136969" cy="2957979"/>
              </a:xfrm>
              <a:custGeom>
                <a:rect b="b" l="l" r="r" t="t"/>
                <a:pathLst>
                  <a:path extrusionOk="0" h="2957979" w="136969">
                    <a:moveTo>
                      <a:pt x="455" y="2957677"/>
                    </a:moveTo>
                    <a:lnTo>
                      <a:pt x="455" y="-303"/>
                    </a:lnTo>
                    <a:lnTo>
                      <a:pt x="137425" y="-303"/>
                    </a:lnTo>
                  </a:path>
                </a:pathLst>
              </a:custGeom>
              <a:noFill/>
              <a:ln cap="flat" cmpd="sng" w="159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61" name="Google Shape;861;p7"/>
            <p:cNvSpPr/>
            <p:nvPr/>
          </p:nvSpPr>
          <p:spPr>
            <a:xfrm>
              <a:off x="11852709" y="665365"/>
              <a:ext cx="254986" cy="5489697"/>
            </a:xfrm>
            <a:custGeom>
              <a:rect b="b" l="l" r="r" t="t"/>
              <a:pathLst>
                <a:path extrusionOk="0" h="2971419" w="138017">
                  <a:moveTo>
                    <a:pt x="138018" y="0"/>
                  </a:moveTo>
                  <a:lnTo>
                    <a:pt x="138018" y="1528191"/>
                  </a:lnTo>
                  <a:lnTo>
                    <a:pt x="138018" y="2298192"/>
                  </a:lnTo>
                  <a:lnTo>
                    <a:pt x="138018" y="2683193"/>
                  </a:lnTo>
                  <a:lnTo>
                    <a:pt x="138018" y="2971419"/>
                  </a:lnTo>
                  <a:lnTo>
                    <a:pt x="0" y="2971038"/>
                  </a:lnTo>
                </a:path>
              </a:pathLst>
            </a:custGeom>
            <a:noFill/>
            <a:ln cap="flat" cmpd="sng" w="140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862" name="Google Shape;862;p7"/>
            <p:cNvGrpSpPr/>
            <p:nvPr/>
          </p:nvGrpSpPr>
          <p:grpSpPr>
            <a:xfrm>
              <a:off x="11861536" y="710674"/>
              <a:ext cx="221529" cy="220449"/>
              <a:chOff x="9603302" y="2751829"/>
              <a:chExt cx="119966" cy="119381"/>
            </a:xfrm>
          </p:grpSpPr>
          <p:sp>
            <p:nvSpPr>
              <p:cNvPr id="863" name="Google Shape;863;p7"/>
              <p:cNvSpPr/>
              <p:nvPr/>
            </p:nvSpPr>
            <p:spPr>
              <a:xfrm>
                <a:off x="9641317" y="2792518"/>
                <a:ext cx="42512" cy="36699"/>
              </a:xfrm>
              <a:custGeom>
                <a:rect b="b" l="l" r="r" t="t"/>
                <a:pathLst>
                  <a:path extrusionOk="0" h="36699" w="42512">
                    <a:moveTo>
                      <a:pt x="44" y="35801"/>
                    </a:moveTo>
                    <a:lnTo>
                      <a:pt x="42557" y="36119"/>
                    </a:lnTo>
                    <a:lnTo>
                      <a:pt x="22824" y="-580"/>
                    </a:lnTo>
                    <a:lnTo>
                      <a:pt x="44" y="35801"/>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4" name="Google Shape;864;p7"/>
              <p:cNvSpPr/>
              <p:nvPr/>
            </p:nvSpPr>
            <p:spPr>
              <a:xfrm>
                <a:off x="9603302" y="2751829"/>
                <a:ext cx="119966" cy="119381"/>
              </a:xfrm>
              <a:custGeom>
                <a:rect b="b" l="l" r="r" t="t"/>
                <a:pathLst>
                  <a:path extrusionOk="0" h="119381" w="119966">
                    <a:moveTo>
                      <a:pt x="96951" y="-580"/>
                    </a:moveTo>
                    <a:cubicBezTo>
                      <a:pt x="109687" y="-580"/>
                      <a:pt x="120011" y="-580"/>
                      <a:pt x="120011" y="-580"/>
                    </a:cubicBezTo>
                    <a:lnTo>
                      <a:pt x="120011" y="118802"/>
                    </a:lnTo>
                    <a:cubicBezTo>
                      <a:pt x="120011" y="118802"/>
                      <a:pt x="109687" y="118802"/>
                      <a:pt x="96951" y="118802"/>
                    </a:cubicBezTo>
                    <a:lnTo>
                      <a:pt x="23104" y="118802"/>
                    </a:lnTo>
                    <a:cubicBezTo>
                      <a:pt x="10368" y="118802"/>
                      <a:pt x="44" y="118802"/>
                      <a:pt x="44" y="118802"/>
                    </a:cubicBezTo>
                    <a:lnTo>
                      <a:pt x="44" y="-580"/>
                    </a:lnTo>
                    <a:cubicBezTo>
                      <a:pt x="44" y="-580"/>
                      <a:pt x="10368" y="-580"/>
                      <a:pt x="23104" y="-58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5" name="Google Shape;865;p7"/>
              <p:cNvSpPr/>
              <p:nvPr/>
            </p:nvSpPr>
            <p:spPr>
              <a:xfrm>
                <a:off x="9626952" y="2760765"/>
                <a:ext cx="84880" cy="98609"/>
              </a:xfrm>
              <a:custGeom>
                <a:rect b="b" l="l" r="r" t="t"/>
                <a:pathLst>
                  <a:path extrusionOk="0" h="98609" w="84880">
                    <a:moveTo>
                      <a:pt x="84925" y="-580"/>
                    </a:moveTo>
                    <a:lnTo>
                      <a:pt x="84925" y="98029"/>
                    </a:lnTo>
                    <a:lnTo>
                      <a:pt x="44" y="97551"/>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6" name="Google Shape;866;p7"/>
              <p:cNvSpPr/>
              <p:nvPr/>
            </p:nvSpPr>
            <p:spPr>
              <a:xfrm>
                <a:off x="9614765" y="2762680"/>
                <a:ext cx="85025" cy="103236"/>
              </a:xfrm>
              <a:custGeom>
                <a:rect b="b" l="l" r="r" t="t"/>
                <a:pathLst>
                  <a:path extrusionOk="0" h="103236" w="85025">
                    <a:moveTo>
                      <a:pt x="44" y="102657"/>
                    </a:moveTo>
                    <a:lnTo>
                      <a:pt x="44" y="-580"/>
                    </a:lnTo>
                    <a:lnTo>
                      <a:pt x="85069" y="-261"/>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67" name="Google Shape;867;p7"/>
            <p:cNvSpPr/>
            <p:nvPr/>
          </p:nvSpPr>
          <p:spPr>
            <a:xfrm>
              <a:off x="11857812" y="5020539"/>
              <a:ext cx="210253" cy="780269"/>
            </a:xfrm>
            <a:custGeom>
              <a:rect b="b" l="l" r="r" t="t"/>
              <a:pathLst>
                <a:path extrusionOk="0" h="422338" w="113804">
                  <a:moveTo>
                    <a:pt x="90746" y="0"/>
                  </a:moveTo>
                  <a:cubicBezTo>
                    <a:pt x="103481" y="0"/>
                    <a:pt x="113805" y="0"/>
                    <a:pt x="113805" y="0"/>
                  </a:cubicBezTo>
                  <a:lnTo>
                    <a:pt x="113805" y="422339"/>
                  </a:lnTo>
                  <a:cubicBezTo>
                    <a:pt x="113805" y="422339"/>
                    <a:pt x="103481" y="422339"/>
                    <a:pt x="90746" y="422339"/>
                  </a:cubicBezTo>
                  <a:lnTo>
                    <a:pt x="23059" y="422339"/>
                  </a:lnTo>
                  <a:cubicBezTo>
                    <a:pt x="10324" y="422339"/>
                    <a:pt x="0" y="422339"/>
                    <a:pt x="0" y="422339"/>
                  </a:cubicBezTo>
                  <a:lnTo>
                    <a:pt x="0" y="0"/>
                  </a:lnTo>
                  <a:cubicBezTo>
                    <a:pt x="0" y="0"/>
                    <a:pt x="10324" y="0"/>
                    <a:pt x="23059" y="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8" name="Google Shape;868;p7"/>
            <p:cNvSpPr/>
            <p:nvPr/>
          </p:nvSpPr>
          <p:spPr>
            <a:xfrm>
              <a:off x="11883491" y="5044635"/>
              <a:ext cx="156969" cy="737332"/>
            </a:xfrm>
            <a:custGeom>
              <a:rect b="b" l="l" r="r" t="t"/>
              <a:pathLst>
                <a:path extrusionOk="0" h="399097" w="84963">
                  <a:moveTo>
                    <a:pt x="84963" y="0"/>
                  </a:moveTo>
                  <a:lnTo>
                    <a:pt x="84963" y="399098"/>
                  </a:lnTo>
                  <a:lnTo>
                    <a:pt x="0" y="398717"/>
                  </a:lnTo>
                </a:path>
              </a:pathLst>
            </a:custGeom>
            <a:noFill/>
            <a:ln cap="flat" cmpd="sng" w="102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9" name="Google Shape;869;p7"/>
            <p:cNvSpPr/>
            <p:nvPr/>
          </p:nvSpPr>
          <p:spPr>
            <a:xfrm>
              <a:off x="11885954" y="5039182"/>
              <a:ext cx="156969" cy="722374"/>
            </a:xfrm>
            <a:custGeom>
              <a:rect b="b" l="l" r="r" t="t"/>
              <a:pathLst>
                <a:path extrusionOk="0" h="391001" w="84963">
                  <a:moveTo>
                    <a:pt x="0" y="391001"/>
                  </a:moveTo>
                  <a:lnTo>
                    <a:pt x="0" y="0"/>
                  </a:lnTo>
                  <a:lnTo>
                    <a:pt x="84963" y="381"/>
                  </a:lnTo>
                </a:path>
              </a:pathLst>
            </a:custGeom>
            <a:noFill/>
            <a:ln cap="flat" cmpd="sng" w="102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870" name="Google Shape;870;p7"/>
            <p:cNvGrpSpPr/>
            <p:nvPr/>
          </p:nvGrpSpPr>
          <p:grpSpPr>
            <a:xfrm>
              <a:off x="11861536" y="5904495"/>
              <a:ext cx="221529" cy="220449"/>
              <a:chOff x="9603302" y="5564466"/>
              <a:chExt cx="119966" cy="119381"/>
            </a:xfrm>
          </p:grpSpPr>
          <p:sp>
            <p:nvSpPr>
              <p:cNvPr id="871" name="Google Shape;871;p7"/>
              <p:cNvSpPr/>
              <p:nvPr/>
            </p:nvSpPr>
            <p:spPr>
              <a:xfrm>
                <a:off x="9641317" y="5605154"/>
                <a:ext cx="42512" cy="36540"/>
              </a:xfrm>
              <a:custGeom>
                <a:rect b="b" l="l" r="r" t="t"/>
                <a:pathLst>
                  <a:path extrusionOk="0" h="36540" w="42512">
                    <a:moveTo>
                      <a:pt x="44" y="-286"/>
                    </a:moveTo>
                    <a:lnTo>
                      <a:pt x="42557" y="-446"/>
                    </a:lnTo>
                    <a:lnTo>
                      <a:pt x="22824" y="36095"/>
                    </a:lnTo>
                    <a:lnTo>
                      <a:pt x="44" y="-286"/>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2" name="Google Shape;872;p7"/>
              <p:cNvSpPr/>
              <p:nvPr/>
            </p:nvSpPr>
            <p:spPr>
              <a:xfrm>
                <a:off x="9603302" y="5564466"/>
                <a:ext cx="119966" cy="119381"/>
              </a:xfrm>
              <a:custGeom>
                <a:rect b="b" l="l" r="r" t="t"/>
                <a:pathLst>
                  <a:path extrusionOk="0" h="119381" w="119966">
                    <a:moveTo>
                      <a:pt x="96951" y="-446"/>
                    </a:moveTo>
                    <a:cubicBezTo>
                      <a:pt x="109687" y="-446"/>
                      <a:pt x="120011" y="-446"/>
                      <a:pt x="120011" y="-446"/>
                    </a:cubicBezTo>
                    <a:lnTo>
                      <a:pt x="120011" y="118936"/>
                    </a:lnTo>
                    <a:cubicBezTo>
                      <a:pt x="120011" y="118936"/>
                      <a:pt x="109687" y="118936"/>
                      <a:pt x="96951" y="118936"/>
                    </a:cubicBezTo>
                    <a:lnTo>
                      <a:pt x="23104" y="118936"/>
                    </a:lnTo>
                    <a:cubicBezTo>
                      <a:pt x="10368" y="118936"/>
                      <a:pt x="44" y="118936"/>
                      <a:pt x="44" y="118936"/>
                    </a:cubicBezTo>
                    <a:lnTo>
                      <a:pt x="44" y="-446"/>
                    </a:lnTo>
                    <a:cubicBezTo>
                      <a:pt x="44" y="-446"/>
                      <a:pt x="10368" y="-446"/>
                      <a:pt x="23104" y="-446"/>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3" name="Google Shape;873;p7"/>
              <p:cNvSpPr/>
              <p:nvPr/>
            </p:nvSpPr>
            <p:spPr>
              <a:xfrm>
                <a:off x="9626952" y="5573242"/>
                <a:ext cx="84880" cy="98609"/>
              </a:xfrm>
              <a:custGeom>
                <a:rect b="b" l="l" r="r" t="t"/>
                <a:pathLst>
                  <a:path extrusionOk="0" h="98609" w="84880">
                    <a:moveTo>
                      <a:pt x="84925" y="-446"/>
                    </a:moveTo>
                    <a:lnTo>
                      <a:pt x="84925" y="98164"/>
                    </a:lnTo>
                    <a:lnTo>
                      <a:pt x="44" y="97845"/>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4" name="Google Shape;874;p7"/>
              <p:cNvSpPr/>
              <p:nvPr/>
            </p:nvSpPr>
            <p:spPr>
              <a:xfrm>
                <a:off x="9614765" y="5575156"/>
                <a:ext cx="85025" cy="103237"/>
              </a:xfrm>
              <a:custGeom>
                <a:rect b="b" l="l" r="r" t="t"/>
                <a:pathLst>
                  <a:path extrusionOk="0" h="103237" w="85025">
                    <a:moveTo>
                      <a:pt x="44" y="102792"/>
                    </a:moveTo>
                    <a:lnTo>
                      <a:pt x="44" y="-446"/>
                    </a:lnTo>
                    <a:lnTo>
                      <a:pt x="85069" y="33"/>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875" name="Google Shape;875;p7"/>
          <p:cNvGrpSpPr/>
          <p:nvPr/>
        </p:nvGrpSpPr>
        <p:grpSpPr>
          <a:xfrm>
            <a:off x="3012201" y="1274518"/>
            <a:ext cx="190861" cy="190866"/>
            <a:chOff x="3458013" y="-1231468"/>
            <a:chExt cx="235631" cy="235637"/>
          </a:xfrm>
        </p:grpSpPr>
        <p:grpSp>
          <p:nvGrpSpPr>
            <p:cNvPr id="876" name="Google Shape;876;p7"/>
            <p:cNvGrpSpPr/>
            <p:nvPr/>
          </p:nvGrpSpPr>
          <p:grpSpPr>
            <a:xfrm>
              <a:off x="3458013" y="-1231468"/>
              <a:ext cx="235631" cy="235637"/>
              <a:chOff x="2905588" y="681225"/>
              <a:chExt cx="323224" cy="323100"/>
            </a:xfrm>
          </p:grpSpPr>
          <p:cxnSp>
            <p:nvCxnSpPr>
              <p:cNvPr id="877" name="Google Shape;877;p7"/>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878" name="Google Shape;878;p7"/>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879" name="Google Shape;879;p7"/>
            <p:cNvGrpSpPr/>
            <p:nvPr/>
          </p:nvGrpSpPr>
          <p:grpSpPr>
            <a:xfrm>
              <a:off x="3458013" y="-1231468"/>
              <a:ext cx="235631" cy="235637"/>
              <a:chOff x="2905588" y="681225"/>
              <a:chExt cx="323224" cy="323100"/>
            </a:xfrm>
          </p:grpSpPr>
          <p:cxnSp>
            <p:nvCxnSpPr>
              <p:cNvPr id="880" name="Google Shape;880;p7"/>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881" name="Google Shape;881;p7"/>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882" name="Google Shape;882;p7"/>
            <p:cNvGrpSpPr/>
            <p:nvPr/>
          </p:nvGrpSpPr>
          <p:grpSpPr>
            <a:xfrm>
              <a:off x="3458013" y="-1231468"/>
              <a:ext cx="235631" cy="235637"/>
              <a:chOff x="2905588" y="681225"/>
              <a:chExt cx="323224" cy="323100"/>
            </a:xfrm>
          </p:grpSpPr>
          <p:cxnSp>
            <p:nvCxnSpPr>
              <p:cNvPr id="883" name="Google Shape;883;p7"/>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884" name="Google Shape;884;p7"/>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sp>
        <p:nvSpPr>
          <p:cNvPr id="885" name="Google Shape;885;p7"/>
          <p:cNvSpPr txBox="1"/>
          <p:nvPr/>
        </p:nvSpPr>
        <p:spPr>
          <a:xfrm>
            <a:off x="321746" y="589725"/>
            <a:ext cx="11184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Address</a:t>
            </a:r>
            <a:endParaRPr b="0" i="0" sz="1800" u="none" cap="none" strike="noStrike">
              <a:solidFill>
                <a:srgbClr val="000000"/>
              </a:solidFill>
              <a:latin typeface="Tahoma"/>
              <a:ea typeface="Tahoma"/>
              <a:cs typeface="Tahoma"/>
              <a:sym typeface="Tahoma"/>
            </a:endParaRPr>
          </a:p>
        </p:txBody>
      </p:sp>
      <p:sp>
        <p:nvSpPr>
          <p:cNvPr id="886" name="Google Shape;886;p7"/>
          <p:cNvSpPr txBox="1"/>
          <p:nvPr/>
        </p:nvSpPr>
        <p:spPr>
          <a:xfrm>
            <a:off x="1440146" y="586040"/>
            <a:ext cx="74415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C://My Documents</a:t>
            </a:r>
            <a:endParaRPr b="0" i="0" sz="1800" u="none" cap="none" strike="noStrike">
              <a:solidFill>
                <a:srgbClr val="000000"/>
              </a:solidFill>
              <a:latin typeface="Tahoma"/>
              <a:ea typeface="Tahoma"/>
              <a:cs typeface="Tahoma"/>
              <a:sym typeface="Tahoma"/>
            </a:endParaRPr>
          </a:p>
        </p:txBody>
      </p:sp>
      <p:sp>
        <p:nvSpPr>
          <p:cNvPr id="887" name="Google Shape;887;p7"/>
          <p:cNvSpPr txBox="1"/>
          <p:nvPr/>
        </p:nvSpPr>
        <p:spPr>
          <a:xfrm>
            <a:off x="1119371" y="1926250"/>
            <a:ext cx="17664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ahoma"/>
                <a:ea typeface="Tahoma"/>
                <a:cs typeface="Tahoma"/>
                <a:sym typeface="Tahoma"/>
              </a:rPr>
              <a:t>My Documents</a:t>
            </a:r>
            <a:endParaRPr b="0" i="0" sz="1800" u="none" cap="none" strike="noStrike">
              <a:solidFill>
                <a:srgbClr val="000000"/>
              </a:solidFill>
              <a:latin typeface="Tahoma"/>
              <a:ea typeface="Tahoma"/>
              <a:cs typeface="Tahoma"/>
              <a:sym typeface="Tahoma"/>
            </a:endParaRPr>
          </a:p>
        </p:txBody>
      </p:sp>
      <p:sp>
        <p:nvSpPr>
          <p:cNvPr id="888" name="Google Shape;888;p7"/>
          <p:cNvSpPr txBox="1"/>
          <p:nvPr/>
        </p:nvSpPr>
        <p:spPr>
          <a:xfrm>
            <a:off x="2003599" y="4108113"/>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Website</a:t>
            </a:r>
            <a:endParaRPr b="0" i="0" sz="1800" u="none" cap="none" strike="noStrike">
              <a:solidFill>
                <a:srgbClr val="000000"/>
              </a:solidFill>
              <a:latin typeface="Tahoma"/>
              <a:ea typeface="Tahoma"/>
              <a:cs typeface="Tahoma"/>
              <a:sym typeface="Tahoma"/>
            </a:endParaRPr>
          </a:p>
        </p:txBody>
      </p:sp>
      <p:sp>
        <p:nvSpPr>
          <p:cNvPr id="889" name="Google Shape;889;p7"/>
          <p:cNvSpPr txBox="1"/>
          <p:nvPr/>
        </p:nvSpPr>
        <p:spPr>
          <a:xfrm>
            <a:off x="2003599" y="4981294"/>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Contrib.</a:t>
            </a:r>
            <a:endParaRPr b="0" i="0" sz="1800" u="none" cap="none" strike="noStrike">
              <a:solidFill>
                <a:srgbClr val="000000"/>
              </a:solidFill>
              <a:latin typeface="Tahoma"/>
              <a:ea typeface="Tahoma"/>
              <a:cs typeface="Tahoma"/>
              <a:sym typeface="Tahoma"/>
            </a:endParaRPr>
          </a:p>
        </p:txBody>
      </p:sp>
      <p:sp>
        <p:nvSpPr>
          <p:cNvPr id="890" name="Google Shape;890;p7"/>
          <p:cNvSpPr txBox="1"/>
          <p:nvPr/>
        </p:nvSpPr>
        <p:spPr>
          <a:xfrm>
            <a:off x="2003599" y="5854475"/>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Report</a:t>
            </a:r>
            <a:endParaRPr b="0" i="0" sz="1800" u="none" cap="none" strike="noStrike">
              <a:solidFill>
                <a:srgbClr val="000000"/>
              </a:solidFill>
              <a:latin typeface="Tahoma"/>
              <a:ea typeface="Tahoma"/>
              <a:cs typeface="Tahoma"/>
              <a:sym typeface="Tahoma"/>
            </a:endParaRPr>
          </a:p>
        </p:txBody>
      </p:sp>
      <p:grpSp>
        <p:nvGrpSpPr>
          <p:cNvPr id="891" name="Google Shape;891;p7"/>
          <p:cNvGrpSpPr/>
          <p:nvPr/>
        </p:nvGrpSpPr>
        <p:grpSpPr>
          <a:xfrm>
            <a:off x="10875148" y="58325"/>
            <a:ext cx="1251926" cy="402055"/>
            <a:chOff x="10875148" y="58325"/>
            <a:chExt cx="1251926" cy="402055"/>
          </a:xfrm>
        </p:grpSpPr>
        <p:grpSp>
          <p:nvGrpSpPr>
            <p:cNvPr id="892" name="Google Shape;892;p7"/>
            <p:cNvGrpSpPr/>
            <p:nvPr/>
          </p:nvGrpSpPr>
          <p:grpSpPr>
            <a:xfrm>
              <a:off x="11726562" y="62199"/>
              <a:ext cx="400512" cy="394306"/>
              <a:chOff x="7861040" y="128295"/>
              <a:chExt cx="482080" cy="474610"/>
            </a:xfrm>
          </p:grpSpPr>
          <p:sp>
            <p:nvSpPr>
              <p:cNvPr id="893" name="Google Shape;893;p7"/>
              <p:cNvSpPr/>
              <p:nvPr/>
            </p:nvSpPr>
            <p:spPr>
              <a:xfrm>
                <a:off x="7875036" y="132336"/>
                <a:ext cx="461866" cy="4665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894" name="Google Shape;894;p7"/>
              <p:cNvGrpSpPr/>
              <p:nvPr/>
            </p:nvGrpSpPr>
            <p:grpSpPr>
              <a:xfrm>
                <a:off x="7861040" y="128295"/>
                <a:ext cx="482080" cy="474610"/>
                <a:chOff x="6032241" y="4026158"/>
                <a:chExt cx="482080" cy="474610"/>
              </a:xfrm>
            </p:grpSpPr>
            <p:sp>
              <p:nvSpPr>
                <p:cNvPr id="895" name="Google Shape;895;p7"/>
                <p:cNvSpPr/>
                <p:nvPr/>
              </p:nvSpPr>
              <p:spPr>
                <a:xfrm flipH="1">
                  <a:off x="6032241" y="4026158"/>
                  <a:ext cx="482080"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6" name="Google Shape;896;p7"/>
                <p:cNvSpPr/>
                <p:nvPr/>
              </p:nvSpPr>
              <p:spPr>
                <a:xfrm>
                  <a:off x="6049424" y="4063346"/>
                  <a:ext cx="420736"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7" name="Google Shape;897;p7"/>
                <p:cNvSpPr/>
                <p:nvPr/>
              </p:nvSpPr>
              <p:spPr>
                <a:xfrm>
                  <a:off x="6060233" y="4046956"/>
                  <a:ext cx="421207"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898" name="Google Shape;898;p7"/>
                <p:cNvGrpSpPr/>
                <p:nvPr/>
              </p:nvGrpSpPr>
              <p:grpSpPr>
                <a:xfrm>
                  <a:off x="6174522" y="4174513"/>
                  <a:ext cx="190860" cy="190866"/>
                  <a:chOff x="3458013" y="-1231468"/>
                  <a:chExt cx="235631" cy="235637"/>
                </a:xfrm>
              </p:grpSpPr>
              <p:grpSp>
                <p:nvGrpSpPr>
                  <p:cNvPr id="899" name="Google Shape;899;p7"/>
                  <p:cNvGrpSpPr/>
                  <p:nvPr/>
                </p:nvGrpSpPr>
                <p:grpSpPr>
                  <a:xfrm>
                    <a:off x="3458013" y="-1231468"/>
                    <a:ext cx="235631" cy="235637"/>
                    <a:chOff x="2905588" y="681225"/>
                    <a:chExt cx="323224" cy="323100"/>
                  </a:xfrm>
                </p:grpSpPr>
                <p:cxnSp>
                  <p:nvCxnSpPr>
                    <p:cNvPr id="900" name="Google Shape;900;p7"/>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901" name="Google Shape;901;p7"/>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902" name="Google Shape;902;p7"/>
                  <p:cNvGrpSpPr/>
                  <p:nvPr/>
                </p:nvGrpSpPr>
                <p:grpSpPr>
                  <a:xfrm>
                    <a:off x="3458013" y="-1231468"/>
                    <a:ext cx="235631" cy="235637"/>
                    <a:chOff x="2905588" y="681225"/>
                    <a:chExt cx="323224" cy="323100"/>
                  </a:xfrm>
                </p:grpSpPr>
                <p:cxnSp>
                  <p:nvCxnSpPr>
                    <p:cNvPr id="903" name="Google Shape;903;p7"/>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904" name="Google Shape;904;p7"/>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905" name="Google Shape;905;p7"/>
                  <p:cNvGrpSpPr/>
                  <p:nvPr/>
                </p:nvGrpSpPr>
                <p:grpSpPr>
                  <a:xfrm>
                    <a:off x="3458013" y="-1231468"/>
                    <a:ext cx="235631" cy="235637"/>
                    <a:chOff x="2905588" y="681225"/>
                    <a:chExt cx="323224" cy="323100"/>
                  </a:xfrm>
                </p:grpSpPr>
                <p:cxnSp>
                  <p:nvCxnSpPr>
                    <p:cNvPr id="906" name="Google Shape;906;p7"/>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907" name="Google Shape;907;p7"/>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grpSp>
        </p:grpSp>
        <p:grpSp>
          <p:nvGrpSpPr>
            <p:cNvPr id="908" name="Google Shape;908;p7"/>
            <p:cNvGrpSpPr/>
            <p:nvPr/>
          </p:nvGrpSpPr>
          <p:grpSpPr>
            <a:xfrm>
              <a:off x="10875148" y="58325"/>
              <a:ext cx="400512" cy="402055"/>
              <a:chOff x="1545771" y="2852059"/>
              <a:chExt cx="482080" cy="483937"/>
            </a:xfrm>
          </p:grpSpPr>
          <p:sp>
            <p:nvSpPr>
              <p:cNvPr id="909" name="Google Shape;909;p7"/>
              <p:cNvSpPr/>
              <p:nvPr/>
            </p:nvSpPr>
            <p:spPr>
              <a:xfrm>
                <a:off x="1559767" y="2852059"/>
                <a:ext cx="461866" cy="4665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0" name="Google Shape;910;p7"/>
              <p:cNvSpPr/>
              <p:nvPr/>
            </p:nvSpPr>
            <p:spPr>
              <a:xfrm flipH="1">
                <a:off x="1545771" y="2861386"/>
                <a:ext cx="482080"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1" name="Google Shape;911;p7"/>
              <p:cNvSpPr/>
              <p:nvPr/>
            </p:nvSpPr>
            <p:spPr>
              <a:xfrm>
                <a:off x="1562954" y="2898574"/>
                <a:ext cx="420736"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2" name="Google Shape;912;p7"/>
              <p:cNvSpPr/>
              <p:nvPr/>
            </p:nvSpPr>
            <p:spPr>
              <a:xfrm>
                <a:off x="1573763" y="2882184"/>
                <a:ext cx="421207"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913" name="Google Shape;913;p7"/>
              <p:cNvCxnSpPr/>
              <p:nvPr/>
            </p:nvCxnSpPr>
            <p:spPr>
              <a:xfrm rot="10800000">
                <a:off x="1656951" y="3244149"/>
                <a:ext cx="255825" cy="0"/>
              </a:xfrm>
              <a:prstGeom prst="straightConnector1">
                <a:avLst/>
              </a:prstGeom>
              <a:noFill/>
              <a:ln cap="flat" cmpd="sng" w="28575">
                <a:solidFill>
                  <a:srgbClr val="434343"/>
                </a:solidFill>
                <a:prstDash val="solid"/>
                <a:round/>
                <a:headEnd len="sm" w="sm" type="none"/>
                <a:tailEnd len="sm" w="sm" type="none"/>
              </a:ln>
            </p:spPr>
          </p:cxnSp>
        </p:grpSp>
        <p:grpSp>
          <p:nvGrpSpPr>
            <p:cNvPr id="914" name="Google Shape;914;p7"/>
            <p:cNvGrpSpPr/>
            <p:nvPr/>
          </p:nvGrpSpPr>
          <p:grpSpPr>
            <a:xfrm>
              <a:off x="11300855" y="58325"/>
              <a:ext cx="400512" cy="402055"/>
              <a:chOff x="2083836" y="2872275"/>
              <a:chExt cx="482080" cy="483937"/>
            </a:xfrm>
          </p:grpSpPr>
          <p:sp>
            <p:nvSpPr>
              <p:cNvPr id="915" name="Google Shape;915;p7"/>
              <p:cNvSpPr/>
              <p:nvPr/>
            </p:nvSpPr>
            <p:spPr>
              <a:xfrm>
                <a:off x="2097832" y="2872275"/>
                <a:ext cx="461866" cy="4665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6" name="Google Shape;916;p7"/>
              <p:cNvSpPr/>
              <p:nvPr/>
            </p:nvSpPr>
            <p:spPr>
              <a:xfrm flipH="1">
                <a:off x="2083836" y="2881602"/>
                <a:ext cx="482080"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7" name="Google Shape;917;p7"/>
              <p:cNvSpPr/>
              <p:nvPr/>
            </p:nvSpPr>
            <p:spPr>
              <a:xfrm>
                <a:off x="2101019" y="2918790"/>
                <a:ext cx="420736"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8" name="Google Shape;918;p7"/>
              <p:cNvSpPr/>
              <p:nvPr/>
            </p:nvSpPr>
            <p:spPr>
              <a:xfrm>
                <a:off x="2111828" y="2902400"/>
                <a:ext cx="421207"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9" name="Google Shape;919;p7"/>
              <p:cNvSpPr/>
              <p:nvPr/>
            </p:nvSpPr>
            <p:spPr>
              <a:xfrm>
                <a:off x="2192693" y="2999792"/>
                <a:ext cx="237931" cy="237931"/>
              </a:xfrm>
              <a:prstGeom prst="rect">
                <a:avLst/>
              </a:prstGeom>
              <a:noFill/>
              <a:ln cap="flat" cmpd="sng" w="25400">
                <a:solidFill>
                  <a:srgbClr val="43434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
        <p:nvSpPr>
          <p:cNvPr id="920" name="Google Shape;920;p7"/>
          <p:cNvSpPr txBox="1"/>
          <p:nvPr>
            <p:ph idx="12" type="sldNum"/>
          </p:nvPr>
        </p:nvSpPr>
        <p:spPr>
          <a:xfrm>
            <a:off x="10378335" y="6898472"/>
            <a:ext cx="731700" cy="524700"/>
          </a:xfrm>
          <a:prstGeom prst="rect">
            <a:avLst/>
          </a:prstGeom>
          <a:noFill/>
          <a:ln>
            <a:noFill/>
          </a:ln>
        </p:spPr>
        <p:txBody>
          <a:bodyPr anchorCtr="0" anchor="ctr" bIns="121900" lIns="121900" spcFirstLastPara="1" rIns="121900" wrap="square" tIns="121900">
            <a:noAutofit/>
          </a:bodyPr>
          <a:lstStyle>
            <a:lvl1pPr indent="0" lvl="0" marL="0" rtl="0" algn="r">
              <a:lnSpc>
                <a:spcPct val="100000"/>
              </a:lnSpc>
              <a:spcBef>
                <a:spcPts val="0"/>
              </a:spcBef>
              <a:spcAft>
                <a:spcPts val="0"/>
              </a:spcAft>
              <a:buSzPts val="1300"/>
              <a:buNone/>
              <a:defRPr/>
            </a:lvl1pPr>
            <a:lvl2pPr indent="0" lvl="1" marL="0" rtl="0" algn="r">
              <a:lnSpc>
                <a:spcPct val="100000"/>
              </a:lnSpc>
              <a:spcBef>
                <a:spcPts val="0"/>
              </a:spcBef>
              <a:spcAft>
                <a:spcPts val="0"/>
              </a:spcAft>
              <a:buSzPts val="1300"/>
              <a:buNone/>
              <a:defRPr/>
            </a:lvl2pPr>
            <a:lvl3pPr indent="0" lvl="2" marL="0" rtl="0" algn="r">
              <a:lnSpc>
                <a:spcPct val="100000"/>
              </a:lnSpc>
              <a:spcBef>
                <a:spcPts val="0"/>
              </a:spcBef>
              <a:spcAft>
                <a:spcPts val="0"/>
              </a:spcAft>
              <a:buSzPts val="1300"/>
              <a:buNone/>
              <a:defRPr/>
            </a:lvl3pPr>
            <a:lvl4pPr indent="0" lvl="3" marL="0" rtl="0" algn="r">
              <a:lnSpc>
                <a:spcPct val="100000"/>
              </a:lnSpc>
              <a:spcBef>
                <a:spcPts val="0"/>
              </a:spcBef>
              <a:spcAft>
                <a:spcPts val="0"/>
              </a:spcAft>
              <a:buSzPts val="1300"/>
              <a:buNone/>
              <a:defRPr/>
            </a:lvl4pPr>
            <a:lvl5pPr indent="0" lvl="4" marL="0" rtl="0" algn="r">
              <a:lnSpc>
                <a:spcPct val="100000"/>
              </a:lnSpc>
              <a:spcBef>
                <a:spcPts val="0"/>
              </a:spcBef>
              <a:spcAft>
                <a:spcPts val="0"/>
              </a:spcAft>
              <a:buSzPts val="1300"/>
              <a:buNone/>
              <a:defRPr/>
            </a:lvl5pPr>
            <a:lvl6pPr indent="0" lvl="5" marL="0" rtl="0" algn="r">
              <a:lnSpc>
                <a:spcPct val="100000"/>
              </a:lnSpc>
              <a:spcBef>
                <a:spcPts val="0"/>
              </a:spcBef>
              <a:spcAft>
                <a:spcPts val="0"/>
              </a:spcAft>
              <a:buSzPts val="1300"/>
              <a:buNone/>
              <a:defRPr/>
            </a:lvl6pPr>
            <a:lvl7pPr indent="0" lvl="6" marL="0" rtl="0" algn="r">
              <a:lnSpc>
                <a:spcPct val="100000"/>
              </a:lnSpc>
              <a:spcBef>
                <a:spcPts val="0"/>
              </a:spcBef>
              <a:spcAft>
                <a:spcPts val="0"/>
              </a:spcAft>
              <a:buSzPts val="1300"/>
              <a:buNone/>
              <a:defRPr/>
            </a:lvl7pPr>
            <a:lvl8pPr indent="0" lvl="7" marL="0" rtl="0" algn="r">
              <a:lnSpc>
                <a:spcPct val="100000"/>
              </a:lnSpc>
              <a:spcBef>
                <a:spcPts val="0"/>
              </a:spcBef>
              <a:spcAft>
                <a:spcPts val="0"/>
              </a:spcAft>
              <a:buSzPts val="1300"/>
              <a:buNone/>
              <a:defRPr/>
            </a:lvl8pPr>
            <a:lvl9pPr indent="0" lvl="8" marL="0" rtl="0" algn="r">
              <a:lnSpc>
                <a:spcPct val="100000"/>
              </a:lnSpc>
              <a:spcBef>
                <a:spcPts val="0"/>
              </a:spcBef>
              <a:spcAft>
                <a:spcPts val="0"/>
              </a:spcAft>
              <a:buSzPts val="1300"/>
              <a:buNone/>
              <a:defRPr/>
            </a:lvl9pPr>
          </a:lstStyle>
          <a:p>
            <a:pPr indent="0" lvl="0" marL="0" rtl="0" algn="r">
              <a:spcBef>
                <a:spcPts val="0"/>
              </a:spcBef>
              <a:spcAft>
                <a:spcPts val="0"/>
              </a:spcAft>
              <a:buNone/>
            </a:pPr>
            <a:fld id="{00000000-1234-1234-1234-123412341234}" type="slidenum">
              <a:rPr lang="en"/>
              <a:t>‹#›</a:t>
            </a:fld>
            <a:endParaRPr/>
          </a:p>
        </p:txBody>
      </p:sp>
      <p:sp>
        <p:nvSpPr>
          <p:cNvPr id="921" name="Google Shape;921;p7"/>
          <p:cNvSpPr txBox="1"/>
          <p:nvPr>
            <p:ph idx="2" type="sldNum"/>
          </p:nvPr>
        </p:nvSpPr>
        <p:spPr>
          <a:xfrm>
            <a:off x="10471744" y="6410098"/>
            <a:ext cx="731700" cy="524700"/>
          </a:xfrm>
          <a:prstGeom prst="rect">
            <a:avLst/>
          </a:prstGeom>
          <a:noFill/>
          <a:ln>
            <a:noFill/>
          </a:ln>
        </p:spPr>
        <p:txBody>
          <a:bodyPr anchorCtr="0" anchor="ctr" bIns="121900" lIns="121900" spcFirstLastPara="1" rIns="121900" wrap="square" tIns="121900">
            <a:noAutofit/>
          </a:bodyPr>
          <a:lstStyle>
            <a:lvl1pPr indent="0" lvl="0" marL="0" rtl="0" algn="r">
              <a:lnSpc>
                <a:spcPct val="100000"/>
              </a:lnSpc>
              <a:spcBef>
                <a:spcPts val="0"/>
              </a:spcBef>
              <a:spcAft>
                <a:spcPts val="0"/>
              </a:spcAft>
              <a:buSzPts val="1300"/>
              <a:buNone/>
              <a:defRPr/>
            </a:lvl1pPr>
            <a:lvl2pPr indent="0" lvl="1" marL="0" rtl="0" algn="r">
              <a:lnSpc>
                <a:spcPct val="100000"/>
              </a:lnSpc>
              <a:spcBef>
                <a:spcPts val="0"/>
              </a:spcBef>
              <a:spcAft>
                <a:spcPts val="0"/>
              </a:spcAft>
              <a:buSzPts val="1300"/>
              <a:buNone/>
              <a:defRPr/>
            </a:lvl2pPr>
            <a:lvl3pPr indent="0" lvl="2" marL="0" rtl="0" algn="r">
              <a:lnSpc>
                <a:spcPct val="100000"/>
              </a:lnSpc>
              <a:spcBef>
                <a:spcPts val="0"/>
              </a:spcBef>
              <a:spcAft>
                <a:spcPts val="0"/>
              </a:spcAft>
              <a:buSzPts val="1300"/>
              <a:buNone/>
              <a:defRPr/>
            </a:lvl3pPr>
            <a:lvl4pPr indent="0" lvl="3" marL="0" rtl="0" algn="r">
              <a:lnSpc>
                <a:spcPct val="100000"/>
              </a:lnSpc>
              <a:spcBef>
                <a:spcPts val="0"/>
              </a:spcBef>
              <a:spcAft>
                <a:spcPts val="0"/>
              </a:spcAft>
              <a:buSzPts val="1300"/>
              <a:buNone/>
              <a:defRPr/>
            </a:lvl4pPr>
            <a:lvl5pPr indent="0" lvl="4" marL="0" rtl="0" algn="r">
              <a:lnSpc>
                <a:spcPct val="100000"/>
              </a:lnSpc>
              <a:spcBef>
                <a:spcPts val="0"/>
              </a:spcBef>
              <a:spcAft>
                <a:spcPts val="0"/>
              </a:spcAft>
              <a:buSzPts val="1300"/>
              <a:buNone/>
              <a:defRPr/>
            </a:lvl5pPr>
            <a:lvl6pPr indent="0" lvl="5" marL="0" rtl="0" algn="r">
              <a:lnSpc>
                <a:spcPct val="100000"/>
              </a:lnSpc>
              <a:spcBef>
                <a:spcPts val="0"/>
              </a:spcBef>
              <a:spcAft>
                <a:spcPts val="0"/>
              </a:spcAft>
              <a:buSzPts val="1300"/>
              <a:buNone/>
              <a:defRPr/>
            </a:lvl6pPr>
            <a:lvl7pPr indent="0" lvl="6" marL="0" rtl="0" algn="r">
              <a:lnSpc>
                <a:spcPct val="100000"/>
              </a:lnSpc>
              <a:spcBef>
                <a:spcPts val="0"/>
              </a:spcBef>
              <a:spcAft>
                <a:spcPts val="0"/>
              </a:spcAft>
              <a:buSzPts val="1300"/>
              <a:buNone/>
              <a:defRPr/>
            </a:lvl7pPr>
            <a:lvl8pPr indent="0" lvl="7" marL="0" rtl="0" algn="r">
              <a:lnSpc>
                <a:spcPct val="100000"/>
              </a:lnSpc>
              <a:spcBef>
                <a:spcPts val="0"/>
              </a:spcBef>
              <a:spcAft>
                <a:spcPts val="0"/>
              </a:spcAft>
              <a:buSzPts val="1300"/>
              <a:buNone/>
              <a:defRPr/>
            </a:lvl8pPr>
            <a:lvl9pPr indent="0" lvl="8" marL="0" rtl="0" algn="r">
              <a:lnSpc>
                <a:spcPct val="100000"/>
              </a:lnSpc>
              <a:spcBef>
                <a:spcPts val="0"/>
              </a:spcBef>
              <a:spcAft>
                <a:spcPts val="0"/>
              </a:spcAft>
              <a:buSzPts val="1300"/>
              <a:buNone/>
              <a:defRPr/>
            </a:lvl9pPr>
          </a:lstStyle>
          <a:p>
            <a:pPr indent="0" lvl="0" marL="0" rtl="0" algn="r">
              <a:spcBef>
                <a:spcPts val="0"/>
              </a:spcBef>
              <a:spcAft>
                <a:spcPts val="0"/>
              </a:spcAft>
              <a:buNone/>
            </a:pPr>
            <a:fld id="{00000000-1234-1234-1234-123412341234}" type="slidenum">
              <a:rPr lang="en"/>
              <a:t>‹#›</a:t>
            </a:fld>
            <a:endParaRPr/>
          </a:p>
        </p:txBody>
      </p:sp>
      <p:sp>
        <p:nvSpPr>
          <p:cNvPr id="922" name="Google Shape;922;p7"/>
          <p:cNvSpPr txBox="1"/>
          <p:nvPr>
            <p:ph type="title"/>
          </p:nvPr>
        </p:nvSpPr>
        <p:spPr>
          <a:xfrm>
            <a:off x="3836125" y="1287025"/>
            <a:ext cx="7038900" cy="847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Font typeface="VT323"/>
              <a:buNone/>
              <a:defRPr sz="3000">
                <a:latin typeface="VT323"/>
                <a:ea typeface="VT323"/>
                <a:cs typeface="VT323"/>
                <a:sym typeface="VT323"/>
              </a:defRPr>
            </a:lvl2pPr>
            <a:lvl3pPr lvl="2" rtl="0">
              <a:spcBef>
                <a:spcPts val="0"/>
              </a:spcBef>
              <a:spcAft>
                <a:spcPts val="0"/>
              </a:spcAft>
              <a:buSzPts val="3000"/>
              <a:buFont typeface="VT323"/>
              <a:buNone/>
              <a:defRPr sz="3000">
                <a:latin typeface="VT323"/>
                <a:ea typeface="VT323"/>
                <a:cs typeface="VT323"/>
                <a:sym typeface="VT323"/>
              </a:defRPr>
            </a:lvl3pPr>
            <a:lvl4pPr lvl="3" rtl="0">
              <a:spcBef>
                <a:spcPts val="0"/>
              </a:spcBef>
              <a:spcAft>
                <a:spcPts val="0"/>
              </a:spcAft>
              <a:buSzPts val="3000"/>
              <a:buFont typeface="VT323"/>
              <a:buNone/>
              <a:defRPr sz="3000">
                <a:latin typeface="VT323"/>
                <a:ea typeface="VT323"/>
                <a:cs typeface="VT323"/>
                <a:sym typeface="VT323"/>
              </a:defRPr>
            </a:lvl4pPr>
            <a:lvl5pPr lvl="4" rtl="0">
              <a:spcBef>
                <a:spcPts val="0"/>
              </a:spcBef>
              <a:spcAft>
                <a:spcPts val="0"/>
              </a:spcAft>
              <a:buSzPts val="3000"/>
              <a:buFont typeface="VT323"/>
              <a:buNone/>
              <a:defRPr sz="3000">
                <a:latin typeface="VT323"/>
                <a:ea typeface="VT323"/>
                <a:cs typeface="VT323"/>
                <a:sym typeface="VT323"/>
              </a:defRPr>
            </a:lvl5pPr>
            <a:lvl6pPr lvl="5" rtl="0">
              <a:spcBef>
                <a:spcPts val="0"/>
              </a:spcBef>
              <a:spcAft>
                <a:spcPts val="0"/>
              </a:spcAft>
              <a:buSzPts val="3000"/>
              <a:buFont typeface="VT323"/>
              <a:buNone/>
              <a:defRPr sz="3000">
                <a:latin typeface="VT323"/>
                <a:ea typeface="VT323"/>
                <a:cs typeface="VT323"/>
                <a:sym typeface="VT323"/>
              </a:defRPr>
            </a:lvl6pPr>
            <a:lvl7pPr lvl="6" rtl="0">
              <a:spcBef>
                <a:spcPts val="0"/>
              </a:spcBef>
              <a:spcAft>
                <a:spcPts val="0"/>
              </a:spcAft>
              <a:buSzPts val="3000"/>
              <a:buFont typeface="VT323"/>
              <a:buNone/>
              <a:defRPr sz="3000">
                <a:latin typeface="VT323"/>
                <a:ea typeface="VT323"/>
                <a:cs typeface="VT323"/>
                <a:sym typeface="VT323"/>
              </a:defRPr>
            </a:lvl7pPr>
            <a:lvl8pPr lvl="7" rtl="0">
              <a:spcBef>
                <a:spcPts val="0"/>
              </a:spcBef>
              <a:spcAft>
                <a:spcPts val="0"/>
              </a:spcAft>
              <a:buSzPts val="3000"/>
              <a:buFont typeface="VT323"/>
              <a:buNone/>
              <a:defRPr sz="3000">
                <a:latin typeface="VT323"/>
                <a:ea typeface="VT323"/>
                <a:cs typeface="VT323"/>
                <a:sym typeface="VT323"/>
              </a:defRPr>
            </a:lvl8pPr>
            <a:lvl9pPr lvl="8" rtl="0">
              <a:spcBef>
                <a:spcPts val="0"/>
              </a:spcBef>
              <a:spcAft>
                <a:spcPts val="0"/>
              </a:spcAft>
              <a:buSzPts val="3000"/>
              <a:buFont typeface="VT323"/>
              <a:buNone/>
              <a:defRPr sz="3000">
                <a:latin typeface="VT323"/>
                <a:ea typeface="VT323"/>
                <a:cs typeface="VT323"/>
                <a:sym typeface="VT323"/>
              </a:defRPr>
            </a:lvl9pPr>
          </a:lstStyle>
          <a:p/>
        </p:txBody>
      </p:sp>
      <p:sp>
        <p:nvSpPr>
          <p:cNvPr id="923" name="Google Shape;923;p7"/>
          <p:cNvSpPr txBox="1"/>
          <p:nvPr/>
        </p:nvSpPr>
        <p:spPr>
          <a:xfrm>
            <a:off x="166412" y="59100"/>
            <a:ext cx="31890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My Documents</a:t>
            </a:r>
            <a:endParaRPr b="0" i="0" sz="1800" u="none" cap="none" strike="noStrike">
              <a:solidFill>
                <a:schemeClr val="lt1"/>
              </a:solidFill>
              <a:latin typeface="Tahoma"/>
              <a:ea typeface="Tahoma"/>
              <a:cs typeface="Tahoma"/>
              <a:sym typeface="Tahoma"/>
            </a:endParaRPr>
          </a:p>
        </p:txBody>
      </p:sp>
      <p:sp>
        <p:nvSpPr>
          <p:cNvPr id="924" name="Google Shape;924;p7"/>
          <p:cNvSpPr txBox="1"/>
          <p:nvPr/>
        </p:nvSpPr>
        <p:spPr>
          <a:xfrm>
            <a:off x="1597646" y="3409079"/>
            <a:ext cx="1480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1800">
                <a:solidFill>
                  <a:schemeClr val="dk1"/>
                </a:solidFill>
                <a:latin typeface="Tahoma"/>
                <a:ea typeface="Tahoma"/>
                <a:cs typeface="Tahoma"/>
                <a:sym typeface="Tahoma"/>
              </a:rPr>
              <a:t>Resources</a:t>
            </a:r>
            <a:endParaRPr b="0" i="0" sz="1800" u="none" cap="none" strike="noStrike">
              <a:solidFill>
                <a:srgbClr val="000000"/>
              </a:solidFill>
              <a:latin typeface="Tahoma"/>
              <a:ea typeface="Tahoma"/>
              <a:cs typeface="Tahoma"/>
              <a:sym typeface="Tahoma"/>
            </a:endParaRPr>
          </a:p>
        </p:txBody>
      </p:sp>
      <p:sp>
        <p:nvSpPr>
          <p:cNvPr id="925" name="Google Shape;925;p7"/>
          <p:cNvSpPr txBox="1"/>
          <p:nvPr/>
        </p:nvSpPr>
        <p:spPr>
          <a:xfrm>
            <a:off x="1607549" y="2667675"/>
            <a:ext cx="1480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Team 07 Project</a:t>
            </a:r>
            <a:endParaRPr b="0" i="0" sz="1800" u="none" cap="none" strike="noStrike">
              <a:solidFill>
                <a:srgbClr val="000000"/>
              </a:solidFill>
              <a:latin typeface="Tahoma"/>
              <a:ea typeface="Tahoma"/>
              <a:cs typeface="Tahoma"/>
              <a:sym typeface="Tahoma"/>
            </a:endParaRPr>
          </a:p>
        </p:txBody>
      </p:sp>
      <p:grpSp>
        <p:nvGrpSpPr>
          <p:cNvPr id="926" name="Google Shape;926;p7"/>
          <p:cNvGrpSpPr/>
          <p:nvPr/>
        </p:nvGrpSpPr>
        <p:grpSpPr>
          <a:xfrm>
            <a:off x="1410903" y="5807002"/>
            <a:ext cx="592709" cy="495451"/>
            <a:chOff x="3972191" y="4771938"/>
            <a:chExt cx="320973" cy="268304"/>
          </a:xfrm>
        </p:grpSpPr>
        <p:sp>
          <p:nvSpPr>
            <p:cNvPr id="927" name="Google Shape;927;p7"/>
            <p:cNvSpPr/>
            <p:nvPr/>
          </p:nvSpPr>
          <p:spPr>
            <a:xfrm>
              <a:off x="3995395" y="4831180"/>
              <a:ext cx="297769" cy="209062"/>
            </a:xfrm>
            <a:custGeom>
              <a:rect b="b" l="l" r="r" t="t"/>
              <a:pathLst>
                <a:path extrusionOk="0" h="209062" w="297769">
                  <a:moveTo>
                    <a:pt x="-271" y="209107"/>
                  </a:moveTo>
                  <a:lnTo>
                    <a:pt x="282503" y="209107"/>
                  </a:lnTo>
                  <a:lnTo>
                    <a:pt x="297499" y="194403"/>
                  </a:lnTo>
                  <a:lnTo>
                    <a:pt x="295356"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8" name="Google Shape;928;p7"/>
            <p:cNvSpPr/>
            <p:nvPr/>
          </p:nvSpPr>
          <p:spPr>
            <a:xfrm>
              <a:off x="3972191" y="4771938"/>
              <a:ext cx="312084" cy="258917"/>
            </a:xfrm>
            <a:custGeom>
              <a:rect b="b" l="l" r="r" t="t"/>
              <a:pathLst>
                <a:path extrusionOk="0" h="258917" w="312084">
                  <a:moveTo>
                    <a:pt x="10160" y="27845"/>
                  </a:moveTo>
                  <a:lnTo>
                    <a:pt x="43170" y="93"/>
                  </a:lnTo>
                  <a:lnTo>
                    <a:pt x="119608" y="93"/>
                  </a:lnTo>
                  <a:lnTo>
                    <a:pt x="156124" y="35732"/>
                  </a:lnTo>
                  <a:lnTo>
                    <a:pt x="298582" y="35732"/>
                  </a:lnTo>
                  <a:lnTo>
                    <a:pt x="309001" y="47027"/>
                  </a:lnTo>
                  <a:lnTo>
                    <a:pt x="311825" y="247618"/>
                  </a:lnTo>
                  <a:lnTo>
                    <a:pt x="300335" y="259011"/>
                  </a:lnTo>
                  <a:lnTo>
                    <a:pt x="8407" y="258134"/>
                  </a:lnTo>
                  <a:lnTo>
                    <a:pt x="-259" y="248592"/>
                  </a:lnTo>
                  <a:lnTo>
                    <a:pt x="-259" y="35732"/>
                  </a:lnTo>
                  <a:lnTo>
                    <a:pt x="10160" y="27845"/>
                  </a:lnTo>
                  <a:close/>
                </a:path>
              </a:pathLst>
            </a:custGeom>
            <a:solidFill>
              <a:schemeClr val="accent4"/>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9" name="Google Shape;929;p7"/>
            <p:cNvSpPr/>
            <p:nvPr/>
          </p:nvSpPr>
          <p:spPr>
            <a:xfrm>
              <a:off x="3995269" y="4828902"/>
              <a:ext cx="265149" cy="176441"/>
            </a:xfrm>
            <a:custGeom>
              <a:rect b="b" l="l" r="r" t="t"/>
              <a:pathLst>
                <a:path extrusionOk="0" h="176441" w="265149">
                  <a:moveTo>
                    <a:pt x="-259" y="176535"/>
                  </a:moveTo>
                  <a:lnTo>
                    <a:pt x="-259" y="93"/>
                  </a:lnTo>
                  <a:lnTo>
                    <a:pt x="264890"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0" name="Google Shape;930;p7"/>
            <p:cNvSpPr/>
            <p:nvPr/>
          </p:nvSpPr>
          <p:spPr>
            <a:xfrm>
              <a:off x="4024578" y="4794042"/>
              <a:ext cx="59203" cy="9525"/>
            </a:xfrm>
            <a:custGeom>
              <a:rect b="b" l="l" r="r" t="t"/>
              <a:pathLst>
                <a:path extrusionOk="0" h="9525" w="59203">
                  <a:moveTo>
                    <a:pt x="-260" y="93"/>
                  </a:moveTo>
                  <a:lnTo>
                    <a:pt x="58944"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931" name="Google Shape;931;p7"/>
          <p:cNvGrpSpPr/>
          <p:nvPr/>
        </p:nvGrpSpPr>
        <p:grpSpPr>
          <a:xfrm>
            <a:off x="901717" y="2628880"/>
            <a:ext cx="678945" cy="478083"/>
            <a:chOff x="3974493" y="5216757"/>
            <a:chExt cx="367673" cy="258899"/>
          </a:xfrm>
        </p:grpSpPr>
        <p:sp>
          <p:nvSpPr>
            <p:cNvPr id="932" name="Google Shape;932;p7"/>
            <p:cNvSpPr/>
            <p:nvPr/>
          </p:nvSpPr>
          <p:spPr>
            <a:xfrm>
              <a:off x="3976825" y="5216757"/>
              <a:ext cx="312046" cy="258899"/>
            </a:xfrm>
            <a:custGeom>
              <a:rect b="b" l="l" r="r" t="t"/>
              <a:pathLst>
                <a:path extrusionOk="0" h="258899" w="312046">
                  <a:moveTo>
                    <a:pt x="10491" y="27531"/>
                  </a:moveTo>
                  <a:lnTo>
                    <a:pt x="43511" y="-217"/>
                  </a:lnTo>
                  <a:lnTo>
                    <a:pt x="119972" y="-217"/>
                  </a:lnTo>
                  <a:lnTo>
                    <a:pt x="156457" y="35365"/>
                  </a:lnTo>
                  <a:lnTo>
                    <a:pt x="298945" y="35365"/>
                  </a:lnTo>
                  <a:lnTo>
                    <a:pt x="309381" y="46650"/>
                  </a:lnTo>
                  <a:lnTo>
                    <a:pt x="312116" y="247397"/>
                  </a:lnTo>
                  <a:lnTo>
                    <a:pt x="300684" y="258683"/>
                  </a:lnTo>
                  <a:lnTo>
                    <a:pt x="8752" y="257886"/>
                  </a:lnTo>
                  <a:lnTo>
                    <a:pt x="69" y="248326"/>
                  </a:lnTo>
                  <a:lnTo>
                    <a:pt x="69" y="35365"/>
                  </a:lnTo>
                  <a:lnTo>
                    <a:pt x="10491" y="27531"/>
                  </a:lnTo>
                  <a:close/>
                </a:path>
              </a:pathLst>
            </a:custGeom>
            <a:solidFill>
              <a:schemeClr val="accent4"/>
            </a:solidFill>
            <a:ln cap="rnd" cmpd="sng" w="152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3" name="Google Shape;933;p7"/>
            <p:cNvSpPr/>
            <p:nvPr/>
          </p:nvSpPr>
          <p:spPr>
            <a:xfrm>
              <a:off x="3974493" y="5296844"/>
              <a:ext cx="367673" cy="177179"/>
            </a:xfrm>
            <a:custGeom>
              <a:rect b="b" l="l" r="r" t="t"/>
              <a:pathLst>
                <a:path extrusionOk="0" h="177179" w="367673">
                  <a:moveTo>
                    <a:pt x="344614" y="0"/>
                  </a:moveTo>
                  <a:cubicBezTo>
                    <a:pt x="357350" y="0"/>
                    <a:pt x="364740" y="9241"/>
                    <a:pt x="361121" y="20643"/>
                  </a:cubicBezTo>
                  <a:lnTo>
                    <a:pt x="317988" y="156537"/>
                  </a:lnTo>
                  <a:cubicBezTo>
                    <a:pt x="314370" y="167937"/>
                    <a:pt x="301112" y="177179"/>
                    <a:pt x="288377" y="177179"/>
                  </a:cubicBezTo>
                  <a:lnTo>
                    <a:pt x="23059" y="177179"/>
                  </a:lnTo>
                  <a:cubicBezTo>
                    <a:pt x="10324" y="177179"/>
                    <a:pt x="2934" y="167938"/>
                    <a:pt x="6552" y="156537"/>
                  </a:cubicBezTo>
                  <a:lnTo>
                    <a:pt x="49686" y="20643"/>
                  </a:lnTo>
                  <a:cubicBezTo>
                    <a:pt x="53304" y="9242"/>
                    <a:pt x="66562" y="0"/>
                    <a:pt x="79297" y="0"/>
                  </a:cubicBezTo>
                  <a:close/>
                </a:path>
              </a:pathLst>
            </a:custGeom>
            <a:solidFill>
              <a:schemeClr val="accent4"/>
            </a:solidFill>
            <a:ln cap="flat" cmpd="sng" w="156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934" name="Google Shape;934;p7"/>
          <p:cNvSpPr/>
          <p:nvPr/>
        </p:nvSpPr>
        <p:spPr>
          <a:xfrm>
            <a:off x="3724850" y="726950"/>
            <a:ext cx="7548600" cy="524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5" name="Google Shape;935;p7"/>
          <p:cNvSpPr txBox="1"/>
          <p:nvPr/>
        </p:nvSpPr>
        <p:spPr>
          <a:xfrm>
            <a:off x="3879034" y="766725"/>
            <a:ext cx="26319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Team 07 Project</a:t>
            </a:r>
            <a:endParaRPr b="0" i="0" sz="1800" u="none" cap="none" strike="noStrike">
              <a:solidFill>
                <a:schemeClr val="lt1"/>
              </a:solidFill>
              <a:latin typeface="Tahoma"/>
              <a:ea typeface="Tahoma"/>
              <a:cs typeface="Tahoma"/>
              <a:sym typeface="Tahoma"/>
            </a:endParaRPr>
          </a:p>
        </p:txBody>
      </p:sp>
      <p:grpSp>
        <p:nvGrpSpPr>
          <p:cNvPr id="936" name="Google Shape;936;p7"/>
          <p:cNvGrpSpPr/>
          <p:nvPr/>
        </p:nvGrpSpPr>
        <p:grpSpPr>
          <a:xfrm>
            <a:off x="9948672" y="758952"/>
            <a:ext cx="1253670" cy="402055"/>
            <a:chOff x="9949780" y="788275"/>
            <a:chExt cx="1253670" cy="402055"/>
          </a:xfrm>
        </p:grpSpPr>
        <p:grpSp>
          <p:nvGrpSpPr>
            <p:cNvPr id="937" name="Google Shape;937;p7"/>
            <p:cNvGrpSpPr/>
            <p:nvPr/>
          </p:nvGrpSpPr>
          <p:grpSpPr>
            <a:xfrm>
              <a:off x="10801193" y="792149"/>
              <a:ext cx="402256" cy="394306"/>
              <a:chOff x="7858941" y="128295"/>
              <a:chExt cx="484179" cy="474610"/>
            </a:xfrm>
          </p:grpSpPr>
          <p:sp>
            <p:nvSpPr>
              <p:cNvPr id="938" name="Google Shape;938;p7"/>
              <p:cNvSpPr/>
              <p:nvPr/>
            </p:nvSpPr>
            <p:spPr>
              <a:xfrm>
                <a:off x="7875036" y="132336"/>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939" name="Google Shape;939;p7"/>
              <p:cNvGrpSpPr/>
              <p:nvPr/>
            </p:nvGrpSpPr>
            <p:grpSpPr>
              <a:xfrm>
                <a:off x="7858941" y="128295"/>
                <a:ext cx="484179" cy="474610"/>
                <a:chOff x="6030142" y="4026158"/>
                <a:chExt cx="484179" cy="474610"/>
              </a:xfrm>
            </p:grpSpPr>
            <p:sp>
              <p:nvSpPr>
                <p:cNvPr id="940" name="Google Shape;940;p7"/>
                <p:cNvSpPr/>
                <p:nvPr/>
              </p:nvSpPr>
              <p:spPr>
                <a:xfrm flipH="1">
                  <a:off x="6030142" y="4026158"/>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1" name="Google Shape;941;p7"/>
                <p:cNvSpPr/>
                <p:nvPr/>
              </p:nvSpPr>
              <p:spPr>
                <a:xfrm>
                  <a:off x="6049424" y="4063346"/>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2" name="Google Shape;942;p7"/>
                <p:cNvSpPr/>
                <p:nvPr/>
              </p:nvSpPr>
              <p:spPr>
                <a:xfrm>
                  <a:off x="6060233" y="4046956"/>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43" name="Google Shape;943;p7"/>
                <p:cNvGrpSpPr/>
                <p:nvPr/>
              </p:nvGrpSpPr>
              <p:grpSpPr>
                <a:xfrm>
                  <a:off x="6174523" y="4174513"/>
                  <a:ext cx="190860" cy="190866"/>
                  <a:chOff x="3458009" y="-1231468"/>
                  <a:chExt cx="235630" cy="235637"/>
                </a:xfrm>
              </p:grpSpPr>
              <p:grpSp>
                <p:nvGrpSpPr>
                  <p:cNvPr id="944" name="Google Shape;944;p7"/>
                  <p:cNvGrpSpPr/>
                  <p:nvPr/>
                </p:nvGrpSpPr>
                <p:grpSpPr>
                  <a:xfrm>
                    <a:off x="3458009" y="-1231468"/>
                    <a:ext cx="235630" cy="235637"/>
                    <a:chOff x="2905588" y="681225"/>
                    <a:chExt cx="323224" cy="323100"/>
                  </a:xfrm>
                </p:grpSpPr>
                <p:cxnSp>
                  <p:nvCxnSpPr>
                    <p:cNvPr id="945" name="Google Shape;945;p7"/>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946" name="Google Shape;946;p7"/>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947" name="Google Shape;947;p7"/>
                  <p:cNvGrpSpPr/>
                  <p:nvPr/>
                </p:nvGrpSpPr>
                <p:grpSpPr>
                  <a:xfrm>
                    <a:off x="3458009" y="-1231468"/>
                    <a:ext cx="235630" cy="235637"/>
                    <a:chOff x="2905588" y="681225"/>
                    <a:chExt cx="323224" cy="323100"/>
                  </a:xfrm>
                </p:grpSpPr>
                <p:cxnSp>
                  <p:nvCxnSpPr>
                    <p:cNvPr id="948" name="Google Shape;948;p7"/>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949" name="Google Shape;949;p7"/>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950" name="Google Shape;950;p7"/>
                  <p:cNvGrpSpPr/>
                  <p:nvPr/>
                </p:nvGrpSpPr>
                <p:grpSpPr>
                  <a:xfrm>
                    <a:off x="3458009" y="-1231468"/>
                    <a:ext cx="235630" cy="235637"/>
                    <a:chOff x="2905588" y="681225"/>
                    <a:chExt cx="323224" cy="323100"/>
                  </a:xfrm>
                </p:grpSpPr>
                <p:cxnSp>
                  <p:nvCxnSpPr>
                    <p:cNvPr id="951" name="Google Shape;951;p7"/>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952" name="Google Shape;952;p7"/>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grpSp>
        </p:grpSp>
        <p:grpSp>
          <p:nvGrpSpPr>
            <p:cNvPr id="953" name="Google Shape;953;p7"/>
            <p:cNvGrpSpPr/>
            <p:nvPr/>
          </p:nvGrpSpPr>
          <p:grpSpPr>
            <a:xfrm>
              <a:off x="9949780" y="788275"/>
              <a:ext cx="402256" cy="402055"/>
              <a:chOff x="1543672" y="2852059"/>
              <a:chExt cx="484179" cy="483937"/>
            </a:xfrm>
          </p:grpSpPr>
          <p:sp>
            <p:nvSpPr>
              <p:cNvPr id="954" name="Google Shape;954;p7"/>
              <p:cNvSpPr/>
              <p:nvPr/>
            </p:nvSpPr>
            <p:spPr>
              <a:xfrm>
                <a:off x="1559767" y="2852059"/>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5" name="Google Shape;955;p7"/>
              <p:cNvSpPr/>
              <p:nvPr/>
            </p:nvSpPr>
            <p:spPr>
              <a:xfrm flipH="1">
                <a:off x="1543672" y="2861386"/>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6" name="Google Shape;956;p7"/>
              <p:cNvSpPr/>
              <p:nvPr/>
            </p:nvSpPr>
            <p:spPr>
              <a:xfrm>
                <a:off x="1562954" y="2898574"/>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7" name="Google Shape;957;p7"/>
              <p:cNvSpPr/>
              <p:nvPr/>
            </p:nvSpPr>
            <p:spPr>
              <a:xfrm>
                <a:off x="1573763" y="2882184"/>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958" name="Google Shape;958;p7"/>
              <p:cNvCxnSpPr/>
              <p:nvPr/>
            </p:nvCxnSpPr>
            <p:spPr>
              <a:xfrm rot="10800000">
                <a:off x="1656876" y="3244149"/>
                <a:ext cx="255900" cy="0"/>
              </a:xfrm>
              <a:prstGeom prst="straightConnector1">
                <a:avLst/>
              </a:prstGeom>
              <a:noFill/>
              <a:ln cap="flat" cmpd="sng" w="28575">
                <a:solidFill>
                  <a:srgbClr val="434343"/>
                </a:solidFill>
                <a:prstDash val="solid"/>
                <a:round/>
                <a:headEnd len="sm" w="sm" type="none"/>
                <a:tailEnd len="sm" w="sm" type="none"/>
              </a:ln>
            </p:spPr>
          </p:cxnSp>
        </p:grpSp>
        <p:grpSp>
          <p:nvGrpSpPr>
            <p:cNvPr id="959" name="Google Shape;959;p7"/>
            <p:cNvGrpSpPr/>
            <p:nvPr/>
          </p:nvGrpSpPr>
          <p:grpSpPr>
            <a:xfrm>
              <a:off x="10375487" y="788275"/>
              <a:ext cx="402256" cy="402055"/>
              <a:chOff x="2081737" y="2872275"/>
              <a:chExt cx="484179" cy="483937"/>
            </a:xfrm>
          </p:grpSpPr>
          <p:sp>
            <p:nvSpPr>
              <p:cNvPr id="960" name="Google Shape;960;p7"/>
              <p:cNvSpPr/>
              <p:nvPr/>
            </p:nvSpPr>
            <p:spPr>
              <a:xfrm>
                <a:off x="2097832" y="2872275"/>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1" name="Google Shape;961;p7"/>
              <p:cNvSpPr/>
              <p:nvPr/>
            </p:nvSpPr>
            <p:spPr>
              <a:xfrm flipH="1">
                <a:off x="2081737" y="2881602"/>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2" name="Google Shape;962;p7"/>
              <p:cNvSpPr/>
              <p:nvPr/>
            </p:nvSpPr>
            <p:spPr>
              <a:xfrm>
                <a:off x="2101019" y="2918790"/>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3" name="Google Shape;963;p7"/>
              <p:cNvSpPr/>
              <p:nvPr/>
            </p:nvSpPr>
            <p:spPr>
              <a:xfrm>
                <a:off x="2111828" y="2902400"/>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4" name="Google Shape;964;p7"/>
              <p:cNvSpPr/>
              <p:nvPr/>
            </p:nvSpPr>
            <p:spPr>
              <a:xfrm>
                <a:off x="2192693" y="2999792"/>
                <a:ext cx="237900" cy="237900"/>
              </a:xfrm>
              <a:prstGeom prst="rect">
                <a:avLst/>
              </a:prstGeom>
              <a:noFill/>
              <a:ln cap="flat" cmpd="sng" w="25400">
                <a:solidFill>
                  <a:srgbClr val="43434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
        <p:nvSpPr>
          <p:cNvPr id="965" name="Google Shape;965;p7"/>
          <p:cNvSpPr txBox="1"/>
          <p:nvPr/>
        </p:nvSpPr>
        <p:spPr>
          <a:xfrm rot="5400000">
            <a:off x="-602550" y="618615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dk1"/>
                </a:solidFill>
                <a:latin typeface="Barlow Condensed"/>
                <a:ea typeface="Barlow Condensed"/>
                <a:cs typeface="Barlow Condensed"/>
                <a:sym typeface="Barlow Condensed"/>
              </a:rPr>
              <a:t>SLIDESMANIA.COM</a:t>
            </a:r>
            <a:endParaRPr b="0" i="0" sz="12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me">
  <p:cSld name="CUSTOM_20">
    <p:bg>
      <p:bgPr>
        <a:solidFill>
          <a:srgbClr val="1C4587"/>
        </a:solidFill>
      </p:bgPr>
    </p:bg>
    <p:spTree>
      <p:nvGrpSpPr>
        <p:cNvPr id="966" name="Shape 966"/>
        <p:cNvGrpSpPr/>
        <p:nvPr/>
      </p:nvGrpSpPr>
      <p:grpSpPr>
        <a:xfrm>
          <a:off x="0" y="0"/>
          <a:ext cx="0" cy="0"/>
          <a:chOff x="0" y="0"/>
          <a:chExt cx="0" cy="0"/>
        </a:xfrm>
      </p:grpSpPr>
      <p:grpSp>
        <p:nvGrpSpPr>
          <p:cNvPr id="967" name="Google Shape;967;p8"/>
          <p:cNvGrpSpPr/>
          <p:nvPr/>
        </p:nvGrpSpPr>
        <p:grpSpPr>
          <a:xfrm>
            <a:off x="4419259" y="666873"/>
            <a:ext cx="7548428" cy="6354145"/>
            <a:chOff x="4643234" y="503848"/>
            <a:chExt cx="7548428" cy="6354145"/>
          </a:xfrm>
        </p:grpSpPr>
        <p:grpSp>
          <p:nvGrpSpPr>
            <p:cNvPr id="968" name="Google Shape;968;p8"/>
            <p:cNvGrpSpPr/>
            <p:nvPr/>
          </p:nvGrpSpPr>
          <p:grpSpPr>
            <a:xfrm>
              <a:off x="4643234" y="503848"/>
              <a:ext cx="7548428" cy="6354145"/>
              <a:chOff x="3238036" y="2375353"/>
              <a:chExt cx="6594818" cy="3440997"/>
            </a:xfrm>
          </p:grpSpPr>
          <p:sp>
            <p:nvSpPr>
              <p:cNvPr id="969" name="Google Shape;969;p8"/>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0" name="Google Shape;970;p8"/>
              <p:cNvSpPr/>
              <p:nvPr/>
            </p:nvSpPr>
            <p:spPr>
              <a:xfrm flipH="1">
                <a:off x="3246488" y="2375356"/>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971" name="Google Shape;971;p8"/>
            <p:cNvSpPr/>
            <p:nvPr/>
          </p:nvSpPr>
          <p:spPr>
            <a:xfrm>
              <a:off x="4731187" y="574974"/>
              <a:ext cx="7438958" cy="5598448"/>
            </a:xfrm>
            <a:custGeom>
              <a:rect b="b" l="l" r="r" t="t"/>
              <a:pathLst>
                <a:path extrusionOk="0" h="3030283" w="4634865">
                  <a:moveTo>
                    <a:pt x="0" y="0"/>
                  </a:moveTo>
                  <a:lnTo>
                    <a:pt x="4634865" y="0"/>
                  </a:lnTo>
                  <a:lnTo>
                    <a:pt x="4634865" y="3030284"/>
                  </a:lnTo>
                  <a:lnTo>
                    <a:pt x="0" y="3030284"/>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2" name="Google Shape;972;p8"/>
            <p:cNvSpPr/>
            <p:nvPr/>
          </p:nvSpPr>
          <p:spPr>
            <a:xfrm>
              <a:off x="4718305" y="603456"/>
              <a:ext cx="7452257" cy="5594224"/>
            </a:xfrm>
            <a:custGeom>
              <a:rect b="b" l="l" r="r" t="t"/>
              <a:pathLst>
                <a:path extrusionOk="0" h="3027997" w="4643151">
                  <a:moveTo>
                    <a:pt x="0" y="3027998"/>
                  </a:moveTo>
                  <a:lnTo>
                    <a:pt x="0" y="1976914"/>
                  </a:lnTo>
                  <a:lnTo>
                    <a:pt x="0" y="922211"/>
                  </a:lnTo>
                  <a:lnTo>
                    <a:pt x="0" y="394811"/>
                  </a:lnTo>
                  <a:lnTo>
                    <a:pt x="0" y="0"/>
                  </a:lnTo>
                  <a:lnTo>
                    <a:pt x="4643152" y="572"/>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3" name="Google Shape;973;p8"/>
            <p:cNvSpPr/>
            <p:nvPr/>
          </p:nvSpPr>
          <p:spPr>
            <a:xfrm>
              <a:off x="4724746" y="616649"/>
              <a:ext cx="7463844" cy="5635930"/>
            </a:xfrm>
            <a:custGeom>
              <a:rect b="b" l="l" r="r" t="t"/>
              <a:pathLst>
                <a:path extrusionOk="0" h="3050571" w="4672203">
                  <a:moveTo>
                    <a:pt x="0" y="3050572"/>
                  </a:moveTo>
                  <a:lnTo>
                    <a:pt x="1707833" y="3050572"/>
                  </a:lnTo>
                  <a:lnTo>
                    <a:pt x="2578799" y="3050572"/>
                  </a:lnTo>
                  <a:lnTo>
                    <a:pt x="3014377" y="3050572"/>
                  </a:lnTo>
                  <a:lnTo>
                    <a:pt x="4672203" y="3050572"/>
                  </a:lnTo>
                  <a:lnTo>
                    <a:pt x="4670107"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974" name="Google Shape;974;p8"/>
            <p:cNvGrpSpPr/>
            <p:nvPr/>
          </p:nvGrpSpPr>
          <p:grpSpPr>
            <a:xfrm>
              <a:off x="11810241" y="652077"/>
              <a:ext cx="322402" cy="5517964"/>
              <a:chOff x="9575546" y="2720099"/>
              <a:chExt cx="174592" cy="2988175"/>
            </a:xfrm>
          </p:grpSpPr>
          <p:sp>
            <p:nvSpPr>
              <p:cNvPr id="975" name="Google Shape;975;p8"/>
              <p:cNvSpPr/>
              <p:nvPr/>
            </p:nvSpPr>
            <p:spPr>
              <a:xfrm flipH="1">
                <a:off x="9575546" y="2720099"/>
                <a:ext cx="174592" cy="2988175"/>
              </a:xfrm>
              <a:custGeom>
                <a:rect b="b" l="l" r="r" t="t"/>
                <a:pathLst>
                  <a:path extrusionOk="0" h="2988175" w="174592">
                    <a:moveTo>
                      <a:pt x="933" y="-303"/>
                    </a:moveTo>
                    <a:lnTo>
                      <a:pt x="175525" y="-303"/>
                    </a:lnTo>
                    <a:lnTo>
                      <a:pt x="175525" y="2987873"/>
                    </a:lnTo>
                    <a:lnTo>
                      <a:pt x="933" y="2987873"/>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6" name="Google Shape;976;p8"/>
              <p:cNvSpPr/>
              <p:nvPr/>
            </p:nvSpPr>
            <p:spPr>
              <a:xfrm>
                <a:off x="9591986" y="2734340"/>
                <a:ext cx="136969" cy="2957979"/>
              </a:xfrm>
              <a:custGeom>
                <a:rect b="b" l="l" r="r" t="t"/>
                <a:pathLst>
                  <a:path extrusionOk="0" h="2957979" w="136969">
                    <a:moveTo>
                      <a:pt x="455" y="2957677"/>
                    </a:moveTo>
                    <a:lnTo>
                      <a:pt x="455" y="-303"/>
                    </a:lnTo>
                    <a:lnTo>
                      <a:pt x="137425" y="-303"/>
                    </a:lnTo>
                  </a:path>
                </a:pathLst>
              </a:custGeom>
              <a:noFill/>
              <a:ln cap="flat" cmpd="sng" w="159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977" name="Google Shape;977;p8"/>
            <p:cNvSpPr/>
            <p:nvPr/>
          </p:nvSpPr>
          <p:spPr>
            <a:xfrm>
              <a:off x="11852709" y="665365"/>
              <a:ext cx="254986" cy="5489697"/>
            </a:xfrm>
            <a:custGeom>
              <a:rect b="b" l="l" r="r" t="t"/>
              <a:pathLst>
                <a:path extrusionOk="0" h="2971419" w="138017">
                  <a:moveTo>
                    <a:pt x="138018" y="0"/>
                  </a:moveTo>
                  <a:lnTo>
                    <a:pt x="138018" y="1528191"/>
                  </a:lnTo>
                  <a:lnTo>
                    <a:pt x="138018" y="2298192"/>
                  </a:lnTo>
                  <a:lnTo>
                    <a:pt x="138018" y="2683193"/>
                  </a:lnTo>
                  <a:lnTo>
                    <a:pt x="138018" y="2971419"/>
                  </a:lnTo>
                  <a:lnTo>
                    <a:pt x="0" y="2971038"/>
                  </a:lnTo>
                </a:path>
              </a:pathLst>
            </a:custGeom>
            <a:noFill/>
            <a:ln cap="flat" cmpd="sng" w="140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978" name="Google Shape;978;p8"/>
            <p:cNvGrpSpPr/>
            <p:nvPr/>
          </p:nvGrpSpPr>
          <p:grpSpPr>
            <a:xfrm>
              <a:off x="11861536" y="710674"/>
              <a:ext cx="221529" cy="220449"/>
              <a:chOff x="9603302" y="2751829"/>
              <a:chExt cx="119966" cy="119381"/>
            </a:xfrm>
          </p:grpSpPr>
          <p:sp>
            <p:nvSpPr>
              <p:cNvPr id="979" name="Google Shape;979;p8"/>
              <p:cNvSpPr/>
              <p:nvPr/>
            </p:nvSpPr>
            <p:spPr>
              <a:xfrm>
                <a:off x="9641317" y="2792518"/>
                <a:ext cx="42512" cy="36699"/>
              </a:xfrm>
              <a:custGeom>
                <a:rect b="b" l="l" r="r" t="t"/>
                <a:pathLst>
                  <a:path extrusionOk="0" h="36699" w="42512">
                    <a:moveTo>
                      <a:pt x="44" y="35801"/>
                    </a:moveTo>
                    <a:lnTo>
                      <a:pt x="42557" y="36119"/>
                    </a:lnTo>
                    <a:lnTo>
                      <a:pt x="22824" y="-580"/>
                    </a:lnTo>
                    <a:lnTo>
                      <a:pt x="44" y="35801"/>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0" name="Google Shape;980;p8"/>
              <p:cNvSpPr/>
              <p:nvPr/>
            </p:nvSpPr>
            <p:spPr>
              <a:xfrm>
                <a:off x="9603302" y="2751829"/>
                <a:ext cx="119966" cy="119381"/>
              </a:xfrm>
              <a:custGeom>
                <a:rect b="b" l="l" r="r" t="t"/>
                <a:pathLst>
                  <a:path extrusionOk="0" h="119381" w="119966">
                    <a:moveTo>
                      <a:pt x="96951" y="-580"/>
                    </a:moveTo>
                    <a:cubicBezTo>
                      <a:pt x="109687" y="-580"/>
                      <a:pt x="120011" y="-580"/>
                      <a:pt x="120011" y="-580"/>
                    </a:cubicBezTo>
                    <a:lnTo>
                      <a:pt x="120011" y="118802"/>
                    </a:lnTo>
                    <a:cubicBezTo>
                      <a:pt x="120011" y="118802"/>
                      <a:pt x="109687" y="118802"/>
                      <a:pt x="96951" y="118802"/>
                    </a:cubicBezTo>
                    <a:lnTo>
                      <a:pt x="23104" y="118802"/>
                    </a:lnTo>
                    <a:cubicBezTo>
                      <a:pt x="10368" y="118802"/>
                      <a:pt x="44" y="118802"/>
                      <a:pt x="44" y="118802"/>
                    </a:cubicBezTo>
                    <a:lnTo>
                      <a:pt x="44" y="-580"/>
                    </a:lnTo>
                    <a:cubicBezTo>
                      <a:pt x="44" y="-580"/>
                      <a:pt x="10368" y="-580"/>
                      <a:pt x="23104" y="-58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1" name="Google Shape;981;p8"/>
              <p:cNvSpPr/>
              <p:nvPr/>
            </p:nvSpPr>
            <p:spPr>
              <a:xfrm>
                <a:off x="9626952" y="2760765"/>
                <a:ext cx="84880" cy="98609"/>
              </a:xfrm>
              <a:custGeom>
                <a:rect b="b" l="l" r="r" t="t"/>
                <a:pathLst>
                  <a:path extrusionOk="0" h="98609" w="84880">
                    <a:moveTo>
                      <a:pt x="84925" y="-580"/>
                    </a:moveTo>
                    <a:lnTo>
                      <a:pt x="84925" y="98029"/>
                    </a:lnTo>
                    <a:lnTo>
                      <a:pt x="44" y="97551"/>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2" name="Google Shape;982;p8"/>
              <p:cNvSpPr/>
              <p:nvPr/>
            </p:nvSpPr>
            <p:spPr>
              <a:xfrm>
                <a:off x="9614765" y="2762680"/>
                <a:ext cx="85025" cy="103236"/>
              </a:xfrm>
              <a:custGeom>
                <a:rect b="b" l="l" r="r" t="t"/>
                <a:pathLst>
                  <a:path extrusionOk="0" h="103236" w="85025">
                    <a:moveTo>
                      <a:pt x="44" y="102657"/>
                    </a:moveTo>
                    <a:lnTo>
                      <a:pt x="44" y="-580"/>
                    </a:lnTo>
                    <a:lnTo>
                      <a:pt x="85069" y="-261"/>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983" name="Google Shape;983;p8"/>
            <p:cNvSpPr/>
            <p:nvPr/>
          </p:nvSpPr>
          <p:spPr>
            <a:xfrm>
              <a:off x="11857812" y="5020539"/>
              <a:ext cx="210253" cy="780269"/>
            </a:xfrm>
            <a:custGeom>
              <a:rect b="b" l="l" r="r" t="t"/>
              <a:pathLst>
                <a:path extrusionOk="0" h="422338" w="113804">
                  <a:moveTo>
                    <a:pt x="90746" y="0"/>
                  </a:moveTo>
                  <a:cubicBezTo>
                    <a:pt x="103481" y="0"/>
                    <a:pt x="113805" y="0"/>
                    <a:pt x="113805" y="0"/>
                  </a:cubicBezTo>
                  <a:lnTo>
                    <a:pt x="113805" y="422339"/>
                  </a:lnTo>
                  <a:cubicBezTo>
                    <a:pt x="113805" y="422339"/>
                    <a:pt x="103481" y="422339"/>
                    <a:pt x="90746" y="422339"/>
                  </a:cubicBezTo>
                  <a:lnTo>
                    <a:pt x="23059" y="422339"/>
                  </a:lnTo>
                  <a:cubicBezTo>
                    <a:pt x="10324" y="422339"/>
                    <a:pt x="0" y="422339"/>
                    <a:pt x="0" y="422339"/>
                  </a:cubicBezTo>
                  <a:lnTo>
                    <a:pt x="0" y="0"/>
                  </a:lnTo>
                  <a:cubicBezTo>
                    <a:pt x="0" y="0"/>
                    <a:pt x="10324" y="0"/>
                    <a:pt x="23059" y="0"/>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4" name="Google Shape;984;p8"/>
            <p:cNvSpPr/>
            <p:nvPr/>
          </p:nvSpPr>
          <p:spPr>
            <a:xfrm>
              <a:off x="11883491" y="5044635"/>
              <a:ext cx="156969" cy="737332"/>
            </a:xfrm>
            <a:custGeom>
              <a:rect b="b" l="l" r="r" t="t"/>
              <a:pathLst>
                <a:path extrusionOk="0" h="399097" w="84963">
                  <a:moveTo>
                    <a:pt x="84963" y="0"/>
                  </a:moveTo>
                  <a:lnTo>
                    <a:pt x="84963" y="399098"/>
                  </a:lnTo>
                  <a:lnTo>
                    <a:pt x="0" y="398717"/>
                  </a:lnTo>
                </a:path>
              </a:pathLst>
            </a:custGeom>
            <a:noFill/>
            <a:ln cap="flat" cmpd="sng" w="102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5" name="Google Shape;985;p8"/>
            <p:cNvSpPr/>
            <p:nvPr/>
          </p:nvSpPr>
          <p:spPr>
            <a:xfrm>
              <a:off x="11885954" y="5039182"/>
              <a:ext cx="156969" cy="722374"/>
            </a:xfrm>
            <a:custGeom>
              <a:rect b="b" l="l" r="r" t="t"/>
              <a:pathLst>
                <a:path extrusionOk="0" h="391001" w="84963">
                  <a:moveTo>
                    <a:pt x="0" y="391001"/>
                  </a:moveTo>
                  <a:lnTo>
                    <a:pt x="0" y="0"/>
                  </a:lnTo>
                  <a:lnTo>
                    <a:pt x="84963" y="381"/>
                  </a:lnTo>
                </a:path>
              </a:pathLst>
            </a:custGeom>
            <a:noFill/>
            <a:ln cap="flat" cmpd="sng" w="102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986" name="Google Shape;986;p8"/>
            <p:cNvGrpSpPr/>
            <p:nvPr/>
          </p:nvGrpSpPr>
          <p:grpSpPr>
            <a:xfrm>
              <a:off x="11861536" y="5904495"/>
              <a:ext cx="221529" cy="220449"/>
              <a:chOff x="9603302" y="5564466"/>
              <a:chExt cx="119966" cy="119381"/>
            </a:xfrm>
          </p:grpSpPr>
          <p:sp>
            <p:nvSpPr>
              <p:cNvPr id="987" name="Google Shape;987;p8"/>
              <p:cNvSpPr/>
              <p:nvPr/>
            </p:nvSpPr>
            <p:spPr>
              <a:xfrm>
                <a:off x="9641317" y="5605154"/>
                <a:ext cx="42512" cy="36540"/>
              </a:xfrm>
              <a:custGeom>
                <a:rect b="b" l="l" r="r" t="t"/>
                <a:pathLst>
                  <a:path extrusionOk="0" h="36540" w="42512">
                    <a:moveTo>
                      <a:pt x="44" y="-286"/>
                    </a:moveTo>
                    <a:lnTo>
                      <a:pt x="42557" y="-446"/>
                    </a:lnTo>
                    <a:lnTo>
                      <a:pt x="22824" y="36095"/>
                    </a:lnTo>
                    <a:lnTo>
                      <a:pt x="44" y="-286"/>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8" name="Google Shape;988;p8"/>
              <p:cNvSpPr/>
              <p:nvPr/>
            </p:nvSpPr>
            <p:spPr>
              <a:xfrm>
                <a:off x="9603302" y="5564466"/>
                <a:ext cx="119966" cy="119381"/>
              </a:xfrm>
              <a:custGeom>
                <a:rect b="b" l="l" r="r" t="t"/>
                <a:pathLst>
                  <a:path extrusionOk="0" h="119381" w="119966">
                    <a:moveTo>
                      <a:pt x="96951" y="-446"/>
                    </a:moveTo>
                    <a:cubicBezTo>
                      <a:pt x="109687" y="-446"/>
                      <a:pt x="120011" y="-446"/>
                      <a:pt x="120011" y="-446"/>
                    </a:cubicBezTo>
                    <a:lnTo>
                      <a:pt x="120011" y="118936"/>
                    </a:lnTo>
                    <a:cubicBezTo>
                      <a:pt x="120011" y="118936"/>
                      <a:pt x="109687" y="118936"/>
                      <a:pt x="96951" y="118936"/>
                    </a:cubicBezTo>
                    <a:lnTo>
                      <a:pt x="23104" y="118936"/>
                    </a:lnTo>
                    <a:cubicBezTo>
                      <a:pt x="10368" y="118936"/>
                      <a:pt x="44" y="118936"/>
                      <a:pt x="44" y="118936"/>
                    </a:cubicBezTo>
                    <a:lnTo>
                      <a:pt x="44" y="-446"/>
                    </a:lnTo>
                    <a:cubicBezTo>
                      <a:pt x="44" y="-446"/>
                      <a:pt x="10368" y="-446"/>
                      <a:pt x="23104" y="-446"/>
                    </a:cubicBezTo>
                    <a:close/>
                  </a:path>
                </a:pathLst>
              </a:custGeom>
              <a:solidFill>
                <a:srgbClr val="8E8F8F">
                  <a:alpha val="2078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9" name="Google Shape;989;p8"/>
              <p:cNvSpPr/>
              <p:nvPr/>
            </p:nvSpPr>
            <p:spPr>
              <a:xfrm>
                <a:off x="9626952" y="5573242"/>
                <a:ext cx="84880" cy="98609"/>
              </a:xfrm>
              <a:custGeom>
                <a:rect b="b" l="l" r="r" t="t"/>
                <a:pathLst>
                  <a:path extrusionOk="0" h="98609" w="84880">
                    <a:moveTo>
                      <a:pt x="84925" y="-446"/>
                    </a:moveTo>
                    <a:lnTo>
                      <a:pt x="84925" y="98164"/>
                    </a:lnTo>
                    <a:lnTo>
                      <a:pt x="44" y="97845"/>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0" name="Google Shape;990;p8"/>
              <p:cNvSpPr/>
              <p:nvPr/>
            </p:nvSpPr>
            <p:spPr>
              <a:xfrm>
                <a:off x="9614765" y="5575156"/>
                <a:ext cx="85025" cy="103237"/>
              </a:xfrm>
              <a:custGeom>
                <a:rect b="b" l="l" r="r" t="t"/>
                <a:pathLst>
                  <a:path extrusionOk="0" h="103237" w="85025">
                    <a:moveTo>
                      <a:pt x="44" y="102792"/>
                    </a:moveTo>
                    <a:lnTo>
                      <a:pt x="44" y="-446"/>
                    </a:lnTo>
                    <a:lnTo>
                      <a:pt x="85069" y="33"/>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
        <p:nvSpPr>
          <p:cNvPr id="991" name="Google Shape;991;p8"/>
          <p:cNvSpPr txBox="1"/>
          <p:nvPr>
            <p:ph type="title"/>
          </p:nvPr>
        </p:nvSpPr>
        <p:spPr>
          <a:xfrm>
            <a:off x="4530425" y="769200"/>
            <a:ext cx="7038900" cy="8472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b="1"/>
            </a:lvl1pPr>
            <a:lvl2pPr lvl="1" rtl="0">
              <a:spcBef>
                <a:spcPts val="0"/>
              </a:spcBef>
              <a:spcAft>
                <a:spcPts val="0"/>
              </a:spcAft>
              <a:buSzPts val="3000"/>
              <a:buFont typeface="VT323"/>
              <a:buNone/>
              <a:defRPr sz="3000">
                <a:latin typeface="VT323"/>
                <a:ea typeface="VT323"/>
                <a:cs typeface="VT323"/>
                <a:sym typeface="VT323"/>
              </a:defRPr>
            </a:lvl2pPr>
            <a:lvl3pPr lvl="2" rtl="0">
              <a:spcBef>
                <a:spcPts val="0"/>
              </a:spcBef>
              <a:spcAft>
                <a:spcPts val="0"/>
              </a:spcAft>
              <a:buSzPts val="3000"/>
              <a:buFont typeface="VT323"/>
              <a:buNone/>
              <a:defRPr sz="3000">
                <a:latin typeface="VT323"/>
                <a:ea typeface="VT323"/>
                <a:cs typeface="VT323"/>
                <a:sym typeface="VT323"/>
              </a:defRPr>
            </a:lvl3pPr>
            <a:lvl4pPr lvl="3" rtl="0">
              <a:spcBef>
                <a:spcPts val="0"/>
              </a:spcBef>
              <a:spcAft>
                <a:spcPts val="0"/>
              </a:spcAft>
              <a:buSzPts val="3000"/>
              <a:buFont typeface="VT323"/>
              <a:buNone/>
              <a:defRPr sz="3000">
                <a:latin typeface="VT323"/>
                <a:ea typeface="VT323"/>
                <a:cs typeface="VT323"/>
                <a:sym typeface="VT323"/>
              </a:defRPr>
            </a:lvl4pPr>
            <a:lvl5pPr lvl="4" rtl="0">
              <a:spcBef>
                <a:spcPts val="0"/>
              </a:spcBef>
              <a:spcAft>
                <a:spcPts val="0"/>
              </a:spcAft>
              <a:buSzPts val="3000"/>
              <a:buFont typeface="VT323"/>
              <a:buNone/>
              <a:defRPr sz="3000">
                <a:latin typeface="VT323"/>
                <a:ea typeface="VT323"/>
                <a:cs typeface="VT323"/>
                <a:sym typeface="VT323"/>
              </a:defRPr>
            </a:lvl5pPr>
            <a:lvl6pPr lvl="5" rtl="0">
              <a:spcBef>
                <a:spcPts val="0"/>
              </a:spcBef>
              <a:spcAft>
                <a:spcPts val="0"/>
              </a:spcAft>
              <a:buSzPts val="3000"/>
              <a:buFont typeface="VT323"/>
              <a:buNone/>
              <a:defRPr sz="3000">
                <a:latin typeface="VT323"/>
                <a:ea typeface="VT323"/>
                <a:cs typeface="VT323"/>
                <a:sym typeface="VT323"/>
              </a:defRPr>
            </a:lvl6pPr>
            <a:lvl7pPr lvl="6" rtl="0">
              <a:spcBef>
                <a:spcPts val="0"/>
              </a:spcBef>
              <a:spcAft>
                <a:spcPts val="0"/>
              </a:spcAft>
              <a:buSzPts val="3000"/>
              <a:buFont typeface="VT323"/>
              <a:buNone/>
              <a:defRPr sz="3000">
                <a:latin typeface="VT323"/>
                <a:ea typeface="VT323"/>
                <a:cs typeface="VT323"/>
                <a:sym typeface="VT323"/>
              </a:defRPr>
            </a:lvl7pPr>
            <a:lvl8pPr lvl="7" rtl="0">
              <a:spcBef>
                <a:spcPts val="0"/>
              </a:spcBef>
              <a:spcAft>
                <a:spcPts val="0"/>
              </a:spcAft>
              <a:buSzPts val="3000"/>
              <a:buFont typeface="VT323"/>
              <a:buNone/>
              <a:defRPr sz="3000">
                <a:latin typeface="VT323"/>
                <a:ea typeface="VT323"/>
                <a:cs typeface="VT323"/>
                <a:sym typeface="VT323"/>
              </a:defRPr>
            </a:lvl8pPr>
            <a:lvl9pPr lvl="8" rtl="0">
              <a:spcBef>
                <a:spcPts val="0"/>
              </a:spcBef>
              <a:spcAft>
                <a:spcPts val="0"/>
              </a:spcAft>
              <a:buSzPts val="3000"/>
              <a:buFont typeface="VT323"/>
              <a:buNone/>
              <a:defRPr sz="3000">
                <a:latin typeface="VT323"/>
                <a:ea typeface="VT323"/>
                <a:cs typeface="VT323"/>
                <a:sym typeface="VT323"/>
              </a:defRPr>
            </a:lvl9pPr>
          </a:lstStyle>
          <a:p/>
        </p:txBody>
      </p:sp>
      <p:sp>
        <p:nvSpPr>
          <p:cNvPr id="992" name="Google Shape;992;p8"/>
          <p:cNvSpPr/>
          <p:nvPr/>
        </p:nvSpPr>
        <p:spPr>
          <a:xfrm>
            <a:off x="4419150" y="209125"/>
            <a:ext cx="7548600" cy="524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993" name="Google Shape;993;p8"/>
          <p:cNvGrpSpPr/>
          <p:nvPr/>
        </p:nvGrpSpPr>
        <p:grpSpPr>
          <a:xfrm>
            <a:off x="10642972" y="241127"/>
            <a:ext cx="1253670" cy="402055"/>
            <a:chOff x="9949780" y="788275"/>
            <a:chExt cx="1253670" cy="402055"/>
          </a:xfrm>
        </p:grpSpPr>
        <p:grpSp>
          <p:nvGrpSpPr>
            <p:cNvPr id="994" name="Google Shape;994;p8"/>
            <p:cNvGrpSpPr/>
            <p:nvPr/>
          </p:nvGrpSpPr>
          <p:grpSpPr>
            <a:xfrm>
              <a:off x="10801193" y="792149"/>
              <a:ext cx="402256" cy="394306"/>
              <a:chOff x="7858941" y="128295"/>
              <a:chExt cx="484179" cy="474610"/>
            </a:xfrm>
          </p:grpSpPr>
          <p:sp>
            <p:nvSpPr>
              <p:cNvPr id="995" name="Google Shape;995;p8"/>
              <p:cNvSpPr/>
              <p:nvPr/>
            </p:nvSpPr>
            <p:spPr>
              <a:xfrm>
                <a:off x="7875036" y="132336"/>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996" name="Google Shape;996;p8"/>
              <p:cNvGrpSpPr/>
              <p:nvPr/>
            </p:nvGrpSpPr>
            <p:grpSpPr>
              <a:xfrm>
                <a:off x="7858941" y="128295"/>
                <a:ext cx="484179" cy="474610"/>
                <a:chOff x="6030142" y="4026158"/>
                <a:chExt cx="484179" cy="474610"/>
              </a:xfrm>
            </p:grpSpPr>
            <p:sp>
              <p:nvSpPr>
                <p:cNvPr id="997" name="Google Shape;997;p8"/>
                <p:cNvSpPr/>
                <p:nvPr/>
              </p:nvSpPr>
              <p:spPr>
                <a:xfrm flipH="1">
                  <a:off x="6030142" y="4026158"/>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8" name="Google Shape;998;p8"/>
                <p:cNvSpPr/>
                <p:nvPr/>
              </p:nvSpPr>
              <p:spPr>
                <a:xfrm>
                  <a:off x="6049424" y="4063346"/>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9" name="Google Shape;999;p8"/>
                <p:cNvSpPr/>
                <p:nvPr/>
              </p:nvSpPr>
              <p:spPr>
                <a:xfrm>
                  <a:off x="6060233" y="4046956"/>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00" name="Google Shape;1000;p8"/>
                <p:cNvGrpSpPr/>
                <p:nvPr/>
              </p:nvGrpSpPr>
              <p:grpSpPr>
                <a:xfrm>
                  <a:off x="6174523" y="4174513"/>
                  <a:ext cx="190860" cy="190866"/>
                  <a:chOff x="3458009" y="-1231468"/>
                  <a:chExt cx="235630" cy="235637"/>
                </a:xfrm>
              </p:grpSpPr>
              <p:grpSp>
                <p:nvGrpSpPr>
                  <p:cNvPr id="1001" name="Google Shape;1001;p8"/>
                  <p:cNvGrpSpPr/>
                  <p:nvPr/>
                </p:nvGrpSpPr>
                <p:grpSpPr>
                  <a:xfrm>
                    <a:off x="3458009" y="-1231468"/>
                    <a:ext cx="235630" cy="235637"/>
                    <a:chOff x="2905588" y="681225"/>
                    <a:chExt cx="323224" cy="323100"/>
                  </a:xfrm>
                </p:grpSpPr>
                <p:cxnSp>
                  <p:nvCxnSpPr>
                    <p:cNvPr id="1002" name="Google Shape;1002;p8"/>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1003" name="Google Shape;1003;p8"/>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1004" name="Google Shape;1004;p8"/>
                  <p:cNvGrpSpPr/>
                  <p:nvPr/>
                </p:nvGrpSpPr>
                <p:grpSpPr>
                  <a:xfrm>
                    <a:off x="3458009" y="-1231468"/>
                    <a:ext cx="235630" cy="235637"/>
                    <a:chOff x="2905588" y="681225"/>
                    <a:chExt cx="323224" cy="323100"/>
                  </a:xfrm>
                </p:grpSpPr>
                <p:cxnSp>
                  <p:nvCxnSpPr>
                    <p:cNvPr id="1005" name="Google Shape;1005;p8"/>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1006" name="Google Shape;1006;p8"/>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1007" name="Google Shape;1007;p8"/>
                  <p:cNvGrpSpPr/>
                  <p:nvPr/>
                </p:nvGrpSpPr>
                <p:grpSpPr>
                  <a:xfrm>
                    <a:off x="3458009" y="-1231468"/>
                    <a:ext cx="235630" cy="235637"/>
                    <a:chOff x="2905588" y="681225"/>
                    <a:chExt cx="323224" cy="323100"/>
                  </a:xfrm>
                </p:grpSpPr>
                <p:cxnSp>
                  <p:nvCxnSpPr>
                    <p:cNvPr id="1008" name="Google Shape;1008;p8"/>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1009" name="Google Shape;1009;p8"/>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grpSp>
        </p:grpSp>
        <p:grpSp>
          <p:nvGrpSpPr>
            <p:cNvPr id="1010" name="Google Shape;1010;p8"/>
            <p:cNvGrpSpPr/>
            <p:nvPr/>
          </p:nvGrpSpPr>
          <p:grpSpPr>
            <a:xfrm>
              <a:off x="9949780" y="788275"/>
              <a:ext cx="402256" cy="402055"/>
              <a:chOff x="1543672" y="2852059"/>
              <a:chExt cx="484179" cy="483937"/>
            </a:xfrm>
          </p:grpSpPr>
          <p:sp>
            <p:nvSpPr>
              <p:cNvPr id="1011" name="Google Shape;1011;p8"/>
              <p:cNvSpPr/>
              <p:nvPr/>
            </p:nvSpPr>
            <p:spPr>
              <a:xfrm>
                <a:off x="1559767" y="2852059"/>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12" name="Google Shape;1012;p8"/>
              <p:cNvSpPr/>
              <p:nvPr/>
            </p:nvSpPr>
            <p:spPr>
              <a:xfrm flipH="1">
                <a:off x="1543672" y="2861386"/>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3" name="Google Shape;1013;p8"/>
              <p:cNvSpPr/>
              <p:nvPr/>
            </p:nvSpPr>
            <p:spPr>
              <a:xfrm>
                <a:off x="1562954" y="2898574"/>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4" name="Google Shape;1014;p8"/>
              <p:cNvSpPr/>
              <p:nvPr/>
            </p:nvSpPr>
            <p:spPr>
              <a:xfrm>
                <a:off x="1573763" y="2882184"/>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1015" name="Google Shape;1015;p8"/>
              <p:cNvCxnSpPr/>
              <p:nvPr/>
            </p:nvCxnSpPr>
            <p:spPr>
              <a:xfrm rot="10800000">
                <a:off x="1656876" y="3244149"/>
                <a:ext cx="255900" cy="0"/>
              </a:xfrm>
              <a:prstGeom prst="straightConnector1">
                <a:avLst/>
              </a:prstGeom>
              <a:noFill/>
              <a:ln cap="flat" cmpd="sng" w="28575">
                <a:solidFill>
                  <a:srgbClr val="434343"/>
                </a:solidFill>
                <a:prstDash val="solid"/>
                <a:round/>
                <a:headEnd len="sm" w="sm" type="none"/>
                <a:tailEnd len="sm" w="sm" type="none"/>
              </a:ln>
            </p:spPr>
          </p:cxnSp>
        </p:grpSp>
        <p:grpSp>
          <p:nvGrpSpPr>
            <p:cNvPr id="1016" name="Google Shape;1016;p8"/>
            <p:cNvGrpSpPr/>
            <p:nvPr/>
          </p:nvGrpSpPr>
          <p:grpSpPr>
            <a:xfrm>
              <a:off x="10375487" y="788275"/>
              <a:ext cx="402256" cy="402055"/>
              <a:chOff x="2081737" y="2872275"/>
              <a:chExt cx="484179" cy="483937"/>
            </a:xfrm>
          </p:grpSpPr>
          <p:sp>
            <p:nvSpPr>
              <p:cNvPr id="1017" name="Google Shape;1017;p8"/>
              <p:cNvSpPr/>
              <p:nvPr/>
            </p:nvSpPr>
            <p:spPr>
              <a:xfrm>
                <a:off x="2097832" y="2872275"/>
                <a:ext cx="462000" cy="466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18" name="Google Shape;1018;p8"/>
              <p:cNvSpPr/>
              <p:nvPr/>
            </p:nvSpPr>
            <p:spPr>
              <a:xfrm flipH="1">
                <a:off x="2081737" y="2881602"/>
                <a:ext cx="484179"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9" name="Google Shape;1019;p8"/>
              <p:cNvSpPr/>
              <p:nvPr/>
            </p:nvSpPr>
            <p:spPr>
              <a:xfrm>
                <a:off x="2101019" y="2918790"/>
                <a:ext cx="421109"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0" name="Google Shape;1020;p8"/>
              <p:cNvSpPr/>
              <p:nvPr/>
            </p:nvSpPr>
            <p:spPr>
              <a:xfrm>
                <a:off x="2111828" y="2902400"/>
                <a:ext cx="421580"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1" name="Google Shape;1021;p8"/>
              <p:cNvSpPr/>
              <p:nvPr/>
            </p:nvSpPr>
            <p:spPr>
              <a:xfrm>
                <a:off x="2192693" y="2999792"/>
                <a:ext cx="237900" cy="237900"/>
              </a:xfrm>
              <a:prstGeom prst="rect">
                <a:avLst/>
              </a:prstGeom>
              <a:noFill/>
              <a:ln cap="flat" cmpd="sng" w="25400">
                <a:solidFill>
                  <a:srgbClr val="43434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ups">
  <p:cSld name="Custom Layout">
    <p:spTree>
      <p:nvGrpSpPr>
        <p:cNvPr id="1022" name="Shape 1022"/>
        <p:cNvGrpSpPr/>
        <p:nvPr/>
      </p:nvGrpSpPr>
      <p:grpSpPr>
        <a:xfrm>
          <a:off x="0" y="0"/>
          <a:ext cx="0" cy="0"/>
          <a:chOff x="0" y="0"/>
          <a:chExt cx="0" cy="0"/>
        </a:xfrm>
      </p:grpSpPr>
      <p:sp>
        <p:nvSpPr>
          <p:cNvPr id="1023" name="Google Shape;1023;p9"/>
          <p:cNvSpPr txBox="1"/>
          <p:nvPr>
            <p:ph idx="12" type="sldNum"/>
          </p:nvPr>
        </p:nvSpPr>
        <p:spPr>
          <a:xfrm>
            <a:off x="11390019" y="5729248"/>
            <a:ext cx="731700" cy="524700"/>
          </a:xfrm>
          <a:prstGeom prst="rect">
            <a:avLst/>
          </a:prstGeom>
          <a:noFill/>
          <a:ln>
            <a:noFill/>
          </a:ln>
        </p:spPr>
        <p:txBody>
          <a:bodyPr anchorCtr="0" anchor="ctr" bIns="121900" lIns="121900" spcFirstLastPara="1" rIns="121900" wrap="square" tIns="121900">
            <a:noAutofit/>
          </a:bodyPr>
          <a:lstStyle>
            <a:lvl1pPr indent="0" lvl="0" marL="0" algn="r">
              <a:lnSpc>
                <a:spcPct val="100000"/>
              </a:lnSpc>
              <a:spcBef>
                <a:spcPts val="0"/>
              </a:spcBef>
              <a:spcAft>
                <a:spcPts val="0"/>
              </a:spcAft>
              <a:buSzPts val="1300"/>
              <a:buNone/>
              <a:defRPr/>
            </a:lvl1pPr>
            <a:lvl2pPr indent="0" lvl="1" marL="0" algn="r">
              <a:lnSpc>
                <a:spcPct val="100000"/>
              </a:lnSpc>
              <a:spcBef>
                <a:spcPts val="0"/>
              </a:spcBef>
              <a:spcAft>
                <a:spcPts val="0"/>
              </a:spcAft>
              <a:buSzPts val="1300"/>
              <a:buNone/>
              <a:defRPr/>
            </a:lvl2pPr>
            <a:lvl3pPr indent="0" lvl="2" marL="0" algn="r">
              <a:lnSpc>
                <a:spcPct val="100000"/>
              </a:lnSpc>
              <a:spcBef>
                <a:spcPts val="0"/>
              </a:spcBef>
              <a:spcAft>
                <a:spcPts val="0"/>
              </a:spcAft>
              <a:buSzPts val="1300"/>
              <a:buNone/>
              <a:defRPr/>
            </a:lvl3pPr>
            <a:lvl4pPr indent="0" lvl="3" marL="0" algn="r">
              <a:lnSpc>
                <a:spcPct val="100000"/>
              </a:lnSpc>
              <a:spcBef>
                <a:spcPts val="0"/>
              </a:spcBef>
              <a:spcAft>
                <a:spcPts val="0"/>
              </a:spcAft>
              <a:buSzPts val="1300"/>
              <a:buNone/>
              <a:defRPr/>
            </a:lvl4pPr>
            <a:lvl5pPr indent="0" lvl="4" marL="0" algn="r">
              <a:lnSpc>
                <a:spcPct val="100000"/>
              </a:lnSpc>
              <a:spcBef>
                <a:spcPts val="0"/>
              </a:spcBef>
              <a:spcAft>
                <a:spcPts val="0"/>
              </a:spcAft>
              <a:buSzPts val="1300"/>
              <a:buNone/>
              <a:defRPr/>
            </a:lvl5pPr>
            <a:lvl6pPr indent="0" lvl="5" marL="0" algn="r">
              <a:lnSpc>
                <a:spcPct val="100000"/>
              </a:lnSpc>
              <a:spcBef>
                <a:spcPts val="0"/>
              </a:spcBef>
              <a:spcAft>
                <a:spcPts val="0"/>
              </a:spcAft>
              <a:buSzPts val="1300"/>
              <a:buNone/>
              <a:defRPr/>
            </a:lvl6pPr>
            <a:lvl7pPr indent="0" lvl="6" marL="0" algn="r">
              <a:lnSpc>
                <a:spcPct val="100000"/>
              </a:lnSpc>
              <a:spcBef>
                <a:spcPts val="0"/>
              </a:spcBef>
              <a:spcAft>
                <a:spcPts val="0"/>
              </a:spcAft>
              <a:buSzPts val="1300"/>
              <a:buNone/>
              <a:defRPr/>
            </a:lvl7pPr>
            <a:lvl8pPr indent="0" lvl="7" marL="0" algn="r">
              <a:lnSpc>
                <a:spcPct val="100000"/>
              </a:lnSpc>
              <a:spcBef>
                <a:spcPts val="0"/>
              </a:spcBef>
              <a:spcAft>
                <a:spcPts val="0"/>
              </a:spcAft>
              <a:buSzPts val="1300"/>
              <a:buNone/>
              <a:defRPr/>
            </a:lvl8pPr>
            <a:lvl9pPr indent="0" lvl="8" marL="0" algn="r">
              <a:lnSpc>
                <a:spcPct val="100000"/>
              </a:lnSpc>
              <a:spcBef>
                <a:spcPts val="0"/>
              </a:spcBef>
              <a:spcAft>
                <a:spcPts val="0"/>
              </a:spcAft>
              <a:buSzPts val="1300"/>
              <a:buNone/>
              <a:defRPr/>
            </a:lvl9pPr>
          </a:lstStyle>
          <a:p>
            <a:pPr indent="0" lvl="0" marL="0" rtl="0" algn="r">
              <a:spcBef>
                <a:spcPts val="0"/>
              </a:spcBef>
              <a:spcAft>
                <a:spcPts val="0"/>
              </a:spcAft>
              <a:buNone/>
            </a:pPr>
            <a:fld id="{00000000-1234-1234-1234-123412341234}" type="slidenum">
              <a:rPr lang="en"/>
              <a:t>‹#›</a:t>
            </a:fld>
            <a:endParaRPr/>
          </a:p>
        </p:txBody>
      </p:sp>
      <p:grpSp>
        <p:nvGrpSpPr>
          <p:cNvPr id="1024" name="Google Shape;1024;p9"/>
          <p:cNvGrpSpPr/>
          <p:nvPr/>
        </p:nvGrpSpPr>
        <p:grpSpPr>
          <a:xfrm>
            <a:off x="0" y="13996"/>
            <a:ext cx="12192000" cy="6844005"/>
            <a:chOff x="0" y="13996"/>
            <a:chExt cx="12192000" cy="6844005"/>
          </a:xfrm>
        </p:grpSpPr>
        <p:sp>
          <p:nvSpPr>
            <p:cNvPr id="1025" name="Google Shape;1025;p9"/>
            <p:cNvSpPr/>
            <p:nvPr/>
          </p:nvSpPr>
          <p:spPr>
            <a:xfrm>
              <a:off x="0" y="13996"/>
              <a:ext cx="12192000" cy="4805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026" name="Google Shape;1026;p9"/>
            <p:cNvGrpSpPr/>
            <p:nvPr/>
          </p:nvGrpSpPr>
          <p:grpSpPr>
            <a:xfrm>
              <a:off x="10874827" y="58319"/>
              <a:ext cx="1251855" cy="402032"/>
              <a:chOff x="6836228" y="123632"/>
              <a:chExt cx="1506892" cy="483937"/>
            </a:xfrm>
          </p:grpSpPr>
          <p:grpSp>
            <p:nvGrpSpPr>
              <p:cNvPr id="1027" name="Google Shape;1027;p9"/>
              <p:cNvGrpSpPr/>
              <p:nvPr/>
            </p:nvGrpSpPr>
            <p:grpSpPr>
              <a:xfrm>
                <a:off x="7861040" y="128295"/>
                <a:ext cx="482080" cy="474610"/>
                <a:chOff x="7861040" y="128295"/>
                <a:chExt cx="482080" cy="474610"/>
              </a:xfrm>
            </p:grpSpPr>
            <p:sp>
              <p:nvSpPr>
                <p:cNvPr id="1028" name="Google Shape;1028;p9"/>
                <p:cNvSpPr/>
                <p:nvPr/>
              </p:nvSpPr>
              <p:spPr>
                <a:xfrm>
                  <a:off x="7875036" y="132336"/>
                  <a:ext cx="461866" cy="4665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029" name="Google Shape;1029;p9"/>
                <p:cNvGrpSpPr/>
                <p:nvPr/>
              </p:nvGrpSpPr>
              <p:grpSpPr>
                <a:xfrm>
                  <a:off x="7861040" y="128295"/>
                  <a:ext cx="482080" cy="474610"/>
                  <a:chOff x="6032241" y="4026158"/>
                  <a:chExt cx="482080" cy="474610"/>
                </a:xfrm>
              </p:grpSpPr>
              <p:sp>
                <p:nvSpPr>
                  <p:cNvPr id="1030" name="Google Shape;1030;p9"/>
                  <p:cNvSpPr/>
                  <p:nvPr/>
                </p:nvSpPr>
                <p:spPr>
                  <a:xfrm flipH="1">
                    <a:off x="6032241" y="4026158"/>
                    <a:ext cx="482080"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1" name="Google Shape;1031;p9"/>
                  <p:cNvSpPr/>
                  <p:nvPr/>
                </p:nvSpPr>
                <p:spPr>
                  <a:xfrm>
                    <a:off x="6049424" y="4063346"/>
                    <a:ext cx="420736"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2" name="Google Shape;1032;p9"/>
                  <p:cNvSpPr/>
                  <p:nvPr/>
                </p:nvSpPr>
                <p:spPr>
                  <a:xfrm>
                    <a:off x="6060233" y="4046956"/>
                    <a:ext cx="421207"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33" name="Google Shape;1033;p9"/>
                  <p:cNvGrpSpPr/>
                  <p:nvPr/>
                </p:nvGrpSpPr>
                <p:grpSpPr>
                  <a:xfrm>
                    <a:off x="6174522" y="4174513"/>
                    <a:ext cx="190860" cy="190866"/>
                    <a:chOff x="3458013" y="-1231468"/>
                    <a:chExt cx="235631" cy="235637"/>
                  </a:xfrm>
                </p:grpSpPr>
                <p:grpSp>
                  <p:nvGrpSpPr>
                    <p:cNvPr id="1034" name="Google Shape;1034;p9"/>
                    <p:cNvGrpSpPr/>
                    <p:nvPr/>
                  </p:nvGrpSpPr>
                  <p:grpSpPr>
                    <a:xfrm>
                      <a:off x="3458013" y="-1231468"/>
                      <a:ext cx="235631" cy="235637"/>
                      <a:chOff x="2905588" y="681225"/>
                      <a:chExt cx="323224" cy="323100"/>
                    </a:xfrm>
                  </p:grpSpPr>
                  <p:cxnSp>
                    <p:nvCxnSpPr>
                      <p:cNvPr id="1035" name="Google Shape;1035;p9"/>
                      <p:cNvCxnSpPr/>
                      <p:nvPr/>
                    </p:nvCxnSpPr>
                    <p:spPr>
                      <a:xfrm>
                        <a:off x="2905712" y="681225"/>
                        <a:ext cx="323100" cy="323100"/>
                      </a:xfrm>
                      <a:prstGeom prst="straightConnector1">
                        <a:avLst/>
                      </a:prstGeom>
                      <a:noFill/>
                      <a:ln cap="flat" cmpd="sng" w="28575">
                        <a:solidFill>
                          <a:srgbClr val="FFFFFF"/>
                        </a:solidFill>
                        <a:prstDash val="solid"/>
                        <a:round/>
                        <a:headEnd len="sm" w="sm" type="none"/>
                        <a:tailEnd len="sm" w="sm" type="none"/>
                      </a:ln>
                    </p:spPr>
                  </p:cxnSp>
                  <p:cxnSp>
                    <p:nvCxnSpPr>
                      <p:cNvPr id="1036" name="Google Shape;1036;p9"/>
                      <p:cNvCxnSpPr/>
                      <p:nvPr/>
                    </p:nvCxnSpPr>
                    <p:spPr>
                      <a:xfrm flipH="1">
                        <a:off x="2905588" y="681225"/>
                        <a:ext cx="323100" cy="323100"/>
                      </a:xfrm>
                      <a:prstGeom prst="straightConnector1">
                        <a:avLst/>
                      </a:prstGeom>
                      <a:noFill/>
                      <a:ln cap="flat" cmpd="sng" w="28575">
                        <a:solidFill>
                          <a:srgbClr val="FFFFFF"/>
                        </a:solidFill>
                        <a:prstDash val="solid"/>
                        <a:round/>
                        <a:headEnd len="sm" w="sm" type="none"/>
                        <a:tailEnd len="sm" w="sm" type="none"/>
                      </a:ln>
                    </p:spPr>
                  </p:cxnSp>
                </p:grpSp>
                <p:grpSp>
                  <p:nvGrpSpPr>
                    <p:cNvPr id="1037" name="Google Shape;1037;p9"/>
                    <p:cNvGrpSpPr/>
                    <p:nvPr/>
                  </p:nvGrpSpPr>
                  <p:grpSpPr>
                    <a:xfrm>
                      <a:off x="3458013" y="-1231468"/>
                      <a:ext cx="235631" cy="235637"/>
                      <a:chOff x="2905588" y="681225"/>
                      <a:chExt cx="323224" cy="323100"/>
                    </a:xfrm>
                  </p:grpSpPr>
                  <p:cxnSp>
                    <p:nvCxnSpPr>
                      <p:cNvPr id="1038" name="Google Shape;1038;p9"/>
                      <p:cNvCxnSpPr/>
                      <p:nvPr/>
                    </p:nvCxnSpPr>
                    <p:spPr>
                      <a:xfrm>
                        <a:off x="2905712" y="681225"/>
                        <a:ext cx="323100" cy="323100"/>
                      </a:xfrm>
                      <a:prstGeom prst="straightConnector1">
                        <a:avLst/>
                      </a:prstGeom>
                      <a:noFill/>
                      <a:ln cap="flat" cmpd="sng" w="28575">
                        <a:solidFill>
                          <a:srgbClr val="EFEFEF"/>
                        </a:solidFill>
                        <a:prstDash val="solid"/>
                        <a:round/>
                        <a:headEnd len="sm" w="sm" type="none"/>
                        <a:tailEnd len="sm" w="sm" type="none"/>
                      </a:ln>
                    </p:spPr>
                  </p:cxnSp>
                  <p:cxnSp>
                    <p:nvCxnSpPr>
                      <p:cNvPr id="1039" name="Google Shape;1039;p9"/>
                      <p:cNvCxnSpPr/>
                      <p:nvPr/>
                    </p:nvCxnSpPr>
                    <p:spPr>
                      <a:xfrm flipH="1">
                        <a:off x="2905588" y="681225"/>
                        <a:ext cx="323100" cy="323100"/>
                      </a:xfrm>
                      <a:prstGeom prst="straightConnector1">
                        <a:avLst/>
                      </a:prstGeom>
                      <a:noFill/>
                      <a:ln cap="flat" cmpd="sng" w="28575">
                        <a:solidFill>
                          <a:srgbClr val="EFEFEF"/>
                        </a:solidFill>
                        <a:prstDash val="solid"/>
                        <a:round/>
                        <a:headEnd len="sm" w="sm" type="none"/>
                        <a:tailEnd len="sm" w="sm" type="none"/>
                      </a:ln>
                    </p:spPr>
                  </p:cxnSp>
                </p:grpSp>
                <p:grpSp>
                  <p:nvGrpSpPr>
                    <p:cNvPr id="1040" name="Google Shape;1040;p9"/>
                    <p:cNvGrpSpPr/>
                    <p:nvPr/>
                  </p:nvGrpSpPr>
                  <p:grpSpPr>
                    <a:xfrm>
                      <a:off x="3458013" y="-1231468"/>
                      <a:ext cx="235631" cy="235637"/>
                      <a:chOff x="2905588" y="681225"/>
                      <a:chExt cx="323224" cy="323100"/>
                    </a:xfrm>
                  </p:grpSpPr>
                  <p:cxnSp>
                    <p:nvCxnSpPr>
                      <p:cNvPr id="1041" name="Google Shape;1041;p9"/>
                      <p:cNvCxnSpPr/>
                      <p:nvPr/>
                    </p:nvCxnSpPr>
                    <p:spPr>
                      <a:xfrm>
                        <a:off x="2905712" y="681225"/>
                        <a:ext cx="323100" cy="323100"/>
                      </a:xfrm>
                      <a:prstGeom prst="straightConnector1">
                        <a:avLst/>
                      </a:prstGeom>
                      <a:noFill/>
                      <a:ln cap="flat" cmpd="sng" w="28575">
                        <a:solidFill>
                          <a:srgbClr val="434343"/>
                        </a:solidFill>
                        <a:prstDash val="solid"/>
                        <a:round/>
                        <a:headEnd len="sm" w="sm" type="none"/>
                        <a:tailEnd len="sm" w="sm" type="none"/>
                      </a:ln>
                    </p:spPr>
                  </p:cxnSp>
                  <p:cxnSp>
                    <p:nvCxnSpPr>
                      <p:cNvPr id="1042" name="Google Shape;1042;p9"/>
                      <p:cNvCxnSpPr/>
                      <p:nvPr/>
                    </p:nvCxnSpPr>
                    <p:spPr>
                      <a:xfrm flipH="1">
                        <a:off x="2905588" y="681225"/>
                        <a:ext cx="323100" cy="323100"/>
                      </a:xfrm>
                      <a:prstGeom prst="straightConnector1">
                        <a:avLst/>
                      </a:prstGeom>
                      <a:noFill/>
                      <a:ln cap="flat" cmpd="sng" w="28575">
                        <a:solidFill>
                          <a:srgbClr val="434343"/>
                        </a:solidFill>
                        <a:prstDash val="solid"/>
                        <a:round/>
                        <a:headEnd len="sm" w="sm" type="none"/>
                        <a:tailEnd len="sm" w="sm" type="none"/>
                      </a:ln>
                    </p:spPr>
                  </p:cxnSp>
                </p:grpSp>
              </p:grpSp>
            </p:grpSp>
          </p:grpSp>
          <p:grpSp>
            <p:nvGrpSpPr>
              <p:cNvPr id="1043" name="Google Shape;1043;p9"/>
              <p:cNvGrpSpPr/>
              <p:nvPr/>
            </p:nvGrpSpPr>
            <p:grpSpPr>
              <a:xfrm>
                <a:off x="6836228" y="123632"/>
                <a:ext cx="482080" cy="483937"/>
                <a:chOff x="1545771" y="2852059"/>
                <a:chExt cx="482080" cy="483937"/>
              </a:xfrm>
            </p:grpSpPr>
            <p:sp>
              <p:nvSpPr>
                <p:cNvPr id="1044" name="Google Shape;1044;p9"/>
                <p:cNvSpPr/>
                <p:nvPr/>
              </p:nvSpPr>
              <p:spPr>
                <a:xfrm>
                  <a:off x="1559767" y="2852059"/>
                  <a:ext cx="461866" cy="4665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5" name="Google Shape;1045;p9"/>
                <p:cNvSpPr/>
                <p:nvPr/>
              </p:nvSpPr>
              <p:spPr>
                <a:xfrm flipH="1">
                  <a:off x="1545771" y="2861386"/>
                  <a:ext cx="482080"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6" name="Google Shape;1046;p9"/>
                <p:cNvSpPr/>
                <p:nvPr/>
              </p:nvSpPr>
              <p:spPr>
                <a:xfrm>
                  <a:off x="1562954" y="2898574"/>
                  <a:ext cx="420736"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7" name="Google Shape;1047;p9"/>
                <p:cNvSpPr/>
                <p:nvPr/>
              </p:nvSpPr>
              <p:spPr>
                <a:xfrm>
                  <a:off x="1573763" y="2882184"/>
                  <a:ext cx="421207"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1048" name="Google Shape;1048;p9"/>
                <p:cNvCxnSpPr/>
                <p:nvPr/>
              </p:nvCxnSpPr>
              <p:spPr>
                <a:xfrm rot="10800000">
                  <a:off x="1656951" y="3244149"/>
                  <a:ext cx="255825" cy="0"/>
                </a:xfrm>
                <a:prstGeom prst="straightConnector1">
                  <a:avLst/>
                </a:prstGeom>
                <a:noFill/>
                <a:ln cap="flat" cmpd="sng" w="28575">
                  <a:solidFill>
                    <a:srgbClr val="434343"/>
                  </a:solidFill>
                  <a:prstDash val="solid"/>
                  <a:round/>
                  <a:headEnd len="sm" w="sm" type="none"/>
                  <a:tailEnd len="sm" w="sm" type="none"/>
                </a:ln>
              </p:spPr>
            </p:cxnSp>
          </p:grpSp>
          <p:grpSp>
            <p:nvGrpSpPr>
              <p:cNvPr id="1049" name="Google Shape;1049;p9"/>
              <p:cNvGrpSpPr/>
              <p:nvPr/>
            </p:nvGrpSpPr>
            <p:grpSpPr>
              <a:xfrm>
                <a:off x="7348634" y="123632"/>
                <a:ext cx="482080" cy="483937"/>
                <a:chOff x="2083836" y="2872275"/>
                <a:chExt cx="482080" cy="483937"/>
              </a:xfrm>
            </p:grpSpPr>
            <p:sp>
              <p:nvSpPr>
                <p:cNvPr id="1050" name="Google Shape;1050;p9"/>
                <p:cNvSpPr/>
                <p:nvPr/>
              </p:nvSpPr>
              <p:spPr>
                <a:xfrm>
                  <a:off x="2097832" y="2872275"/>
                  <a:ext cx="461866" cy="46652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1" name="Google Shape;1051;p9"/>
                <p:cNvSpPr/>
                <p:nvPr/>
              </p:nvSpPr>
              <p:spPr>
                <a:xfrm flipH="1">
                  <a:off x="2083836" y="2881602"/>
                  <a:ext cx="482080" cy="474610"/>
                </a:xfrm>
                <a:custGeom>
                  <a:rect b="b" l="l" r="r" t="t"/>
                  <a:pathLst>
                    <a:path extrusionOk="0" h="256546" w="1744789">
                      <a:moveTo>
                        <a:pt x="234" y="0"/>
                      </a:moveTo>
                      <a:lnTo>
                        <a:pt x="1745023" y="0"/>
                      </a:lnTo>
                      <a:lnTo>
                        <a:pt x="1745023" y="256546"/>
                      </a:lnTo>
                      <a:lnTo>
                        <a:pt x="234" y="256546"/>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9"/>
                <p:cNvSpPr/>
                <p:nvPr/>
              </p:nvSpPr>
              <p:spPr>
                <a:xfrm>
                  <a:off x="2101019" y="2918790"/>
                  <a:ext cx="420736" cy="400355"/>
                </a:xfrm>
                <a:custGeom>
                  <a:rect b="b" l="l" r="r" t="t"/>
                  <a:pathLst>
                    <a:path extrusionOk="0" h="216408" w="1701450">
                      <a:moveTo>
                        <a:pt x="0" y="216408"/>
                      </a:moveTo>
                      <a:lnTo>
                        <a:pt x="0" y="0"/>
                      </a:lnTo>
                      <a:lnTo>
                        <a:pt x="1701451" y="0"/>
                      </a:lnTo>
                    </a:path>
                  </a:pathLst>
                </a:custGeom>
                <a:noFill/>
                <a:ln cap="flat" cmpd="sng" w="2035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3" name="Google Shape;1053;p9"/>
                <p:cNvSpPr/>
                <p:nvPr/>
              </p:nvSpPr>
              <p:spPr>
                <a:xfrm>
                  <a:off x="2111828" y="2902400"/>
                  <a:ext cx="421207" cy="431544"/>
                </a:xfrm>
                <a:custGeom>
                  <a:rect b="b" l="l" r="r" t="t"/>
                  <a:pathLst>
                    <a:path extrusionOk="0" h="233267" w="1703355">
                      <a:moveTo>
                        <a:pt x="1703356" y="0"/>
                      </a:moveTo>
                      <a:lnTo>
                        <a:pt x="1703356" y="233267"/>
                      </a:lnTo>
                      <a:lnTo>
                        <a:pt x="0" y="232696"/>
                      </a:lnTo>
                    </a:path>
                  </a:pathLst>
                </a:custGeom>
                <a:noFill/>
                <a:ln cap="flat" cmpd="sng" w="16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4" name="Google Shape;1054;p9"/>
                <p:cNvSpPr/>
                <p:nvPr/>
              </p:nvSpPr>
              <p:spPr>
                <a:xfrm>
                  <a:off x="2192693" y="2999792"/>
                  <a:ext cx="237931" cy="237931"/>
                </a:xfrm>
                <a:prstGeom prst="rect">
                  <a:avLst/>
                </a:prstGeom>
                <a:noFill/>
                <a:ln cap="flat" cmpd="sng" w="25400">
                  <a:solidFill>
                    <a:srgbClr val="43434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1055" name="Google Shape;1055;p9"/>
            <p:cNvGrpSpPr/>
            <p:nvPr/>
          </p:nvGrpSpPr>
          <p:grpSpPr>
            <a:xfrm>
              <a:off x="13996" y="503848"/>
              <a:ext cx="12178004" cy="6354153"/>
              <a:chOff x="13996" y="503848"/>
              <a:chExt cx="12178004" cy="6354153"/>
            </a:xfrm>
          </p:grpSpPr>
          <p:grpSp>
            <p:nvGrpSpPr>
              <p:cNvPr id="1056" name="Google Shape;1056;p9"/>
              <p:cNvGrpSpPr/>
              <p:nvPr/>
            </p:nvGrpSpPr>
            <p:grpSpPr>
              <a:xfrm>
                <a:off x="13996" y="503848"/>
                <a:ext cx="12178004" cy="6354153"/>
                <a:chOff x="3238036" y="2375353"/>
                <a:chExt cx="6594817" cy="3440997"/>
              </a:xfrm>
            </p:grpSpPr>
            <p:sp>
              <p:nvSpPr>
                <p:cNvPr id="1057" name="Google Shape;1057;p9"/>
                <p:cNvSpPr/>
                <p:nvPr/>
              </p:nvSpPr>
              <p:spPr>
                <a:xfrm flipH="1">
                  <a:off x="3238036" y="2375353"/>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8" name="Google Shape;1058;p9"/>
                <p:cNvSpPr/>
                <p:nvPr/>
              </p:nvSpPr>
              <p:spPr>
                <a:xfrm flipH="1">
                  <a:off x="3246488" y="2375356"/>
                  <a:ext cx="6586366" cy="3440994"/>
                </a:xfrm>
                <a:custGeom>
                  <a:rect b="b" l="l" r="r" t="t"/>
                  <a:pathLst>
                    <a:path extrusionOk="0" h="3440994" w="6586366">
                      <a:moveTo>
                        <a:pt x="716" y="-84"/>
                      </a:moveTo>
                      <a:lnTo>
                        <a:pt x="6587083" y="-84"/>
                      </a:lnTo>
                      <a:lnTo>
                        <a:pt x="6587083" y="3440910"/>
                      </a:lnTo>
                      <a:lnTo>
                        <a:pt x="716" y="3440910"/>
                      </a:lnTo>
                      <a:close/>
                    </a:path>
                  </a:pathLst>
                </a:custGeom>
                <a:solidFill>
                  <a:srgbClr val="95959A">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059" name="Google Shape;1059;p9"/>
              <p:cNvSpPr/>
              <p:nvPr/>
            </p:nvSpPr>
            <p:spPr>
              <a:xfrm>
                <a:off x="155864" y="574970"/>
                <a:ext cx="11990757" cy="5595728"/>
              </a:xfrm>
              <a:custGeom>
                <a:rect b="b" l="l" r="r" t="t"/>
                <a:pathLst>
                  <a:path extrusionOk="0" h="3030283" w="4634865">
                    <a:moveTo>
                      <a:pt x="0" y="0"/>
                    </a:moveTo>
                    <a:lnTo>
                      <a:pt x="4634865" y="0"/>
                    </a:lnTo>
                    <a:lnTo>
                      <a:pt x="4634865" y="3030284"/>
                    </a:lnTo>
                    <a:lnTo>
                      <a:pt x="0" y="3030284"/>
                    </a:lnTo>
                    <a:close/>
                  </a:path>
                </a:pathLst>
              </a:custGeom>
              <a:solidFill>
                <a:srgbClr val="F9F9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0" name="Google Shape;1060;p9"/>
              <p:cNvSpPr/>
              <p:nvPr/>
            </p:nvSpPr>
            <p:spPr>
              <a:xfrm>
                <a:off x="135082" y="603452"/>
                <a:ext cx="12018397" cy="5591506"/>
              </a:xfrm>
              <a:custGeom>
                <a:rect b="b" l="l" r="r" t="t"/>
                <a:pathLst>
                  <a:path extrusionOk="0" h="3027997" w="4643151">
                    <a:moveTo>
                      <a:pt x="0" y="3027998"/>
                    </a:moveTo>
                    <a:lnTo>
                      <a:pt x="0" y="1976914"/>
                    </a:lnTo>
                    <a:lnTo>
                      <a:pt x="0" y="922211"/>
                    </a:lnTo>
                    <a:lnTo>
                      <a:pt x="0" y="394811"/>
                    </a:lnTo>
                    <a:lnTo>
                      <a:pt x="0" y="0"/>
                    </a:lnTo>
                    <a:lnTo>
                      <a:pt x="4643152" y="572"/>
                    </a:lnTo>
                  </a:path>
                </a:pathLst>
              </a:custGeom>
              <a:noFill/>
              <a:ln cap="flat" cmpd="sng" w="95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1" name="Google Shape;1061;p9"/>
              <p:cNvSpPr/>
              <p:nvPr/>
            </p:nvSpPr>
            <p:spPr>
              <a:xfrm>
                <a:off x="145473" y="616645"/>
                <a:ext cx="12046527" cy="5633191"/>
              </a:xfrm>
              <a:custGeom>
                <a:rect b="b" l="l" r="r" t="t"/>
                <a:pathLst>
                  <a:path extrusionOk="0" h="3050571" w="4672203">
                    <a:moveTo>
                      <a:pt x="0" y="3050572"/>
                    </a:moveTo>
                    <a:lnTo>
                      <a:pt x="1707833" y="3050572"/>
                    </a:lnTo>
                    <a:lnTo>
                      <a:pt x="2578799" y="3050572"/>
                    </a:lnTo>
                    <a:lnTo>
                      <a:pt x="3014377" y="3050572"/>
                    </a:lnTo>
                    <a:lnTo>
                      <a:pt x="4672203" y="3050572"/>
                    </a:lnTo>
                    <a:lnTo>
                      <a:pt x="4670107" y="0"/>
                    </a:lnTo>
                  </a:path>
                </a:pathLst>
              </a:custGeom>
              <a:noFill/>
              <a:ln cap="flat" cmpd="sng" w="126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062" name="Google Shape;1062;p9"/>
              <p:cNvGrpSpPr/>
              <p:nvPr/>
            </p:nvGrpSpPr>
            <p:grpSpPr>
              <a:xfrm>
                <a:off x="11810263" y="652083"/>
                <a:ext cx="322402" cy="5517971"/>
                <a:chOff x="9575546" y="2720099"/>
                <a:chExt cx="174592" cy="2988175"/>
              </a:xfrm>
            </p:grpSpPr>
            <p:sp>
              <p:nvSpPr>
                <p:cNvPr id="1063" name="Google Shape;1063;p9"/>
                <p:cNvSpPr/>
                <p:nvPr/>
              </p:nvSpPr>
              <p:spPr>
                <a:xfrm flipH="1">
                  <a:off x="9575546" y="2720099"/>
                  <a:ext cx="174592" cy="2988175"/>
                </a:xfrm>
                <a:custGeom>
                  <a:rect b="b" l="l" r="r" t="t"/>
                  <a:pathLst>
                    <a:path extrusionOk="0" h="2988175" w="174592">
                      <a:moveTo>
                        <a:pt x="933" y="-303"/>
                      </a:moveTo>
                      <a:lnTo>
                        <a:pt x="175525" y="-303"/>
                      </a:lnTo>
                      <a:lnTo>
                        <a:pt x="175525" y="2987873"/>
                      </a:lnTo>
                      <a:lnTo>
                        <a:pt x="933" y="2987873"/>
                      </a:lnTo>
                      <a:close/>
                    </a:path>
                  </a:pathLst>
                </a:custGeom>
                <a:solidFill>
                  <a:srgbClr val="95959A">
                    <a:alpha val="40000"/>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4" name="Google Shape;1064;p9"/>
                <p:cNvSpPr/>
                <p:nvPr/>
              </p:nvSpPr>
              <p:spPr>
                <a:xfrm>
                  <a:off x="9591986" y="2734340"/>
                  <a:ext cx="136969" cy="2957979"/>
                </a:xfrm>
                <a:custGeom>
                  <a:rect b="b" l="l" r="r" t="t"/>
                  <a:pathLst>
                    <a:path extrusionOk="0" h="2957979" w="136969">
                      <a:moveTo>
                        <a:pt x="455" y="2957677"/>
                      </a:moveTo>
                      <a:lnTo>
                        <a:pt x="455" y="-303"/>
                      </a:lnTo>
                      <a:lnTo>
                        <a:pt x="137425" y="-303"/>
                      </a:lnTo>
                    </a:path>
                  </a:pathLst>
                </a:custGeom>
                <a:noFill/>
                <a:ln cap="flat" cmpd="sng" w="15900">
                  <a:solidFill>
                    <a:srgbClr val="FFFBFE"/>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065" name="Google Shape;1065;p9"/>
              <p:cNvSpPr/>
              <p:nvPr/>
            </p:nvSpPr>
            <p:spPr>
              <a:xfrm>
                <a:off x="11852709" y="665365"/>
                <a:ext cx="254862" cy="5487029"/>
              </a:xfrm>
              <a:custGeom>
                <a:rect b="b" l="l" r="r" t="t"/>
                <a:pathLst>
                  <a:path extrusionOk="0" h="2971419" w="138017">
                    <a:moveTo>
                      <a:pt x="138018" y="0"/>
                    </a:moveTo>
                    <a:lnTo>
                      <a:pt x="138018" y="1528191"/>
                    </a:lnTo>
                    <a:lnTo>
                      <a:pt x="138018" y="2298192"/>
                    </a:lnTo>
                    <a:lnTo>
                      <a:pt x="138018" y="2683193"/>
                    </a:lnTo>
                    <a:lnTo>
                      <a:pt x="138018" y="2971419"/>
                    </a:lnTo>
                    <a:lnTo>
                      <a:pt x="0" y="2971038"/>
                    </a:lnTo>
                  </a:path>
                </a:pathLst>
              </a:custGeom>
              <a:noFill/>
              <a:ln cap="flat" cmpd="sng" w="140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066" name="Google Shape;1066;p9"/>
              <p:cNvGrpSpPr/>
              <p:nvPr/>
            </p:nvGrpSpPr>
            <p:grpSpPr>
              <a:xfrm>
                <a:off x="11861518" y="710675"/>
                <a:ext cx="221529" cy="220449"/>
                <a:chOff x="9603302" y="2751829"/>
                <a:chExt cx="119966" cy="119381"/>
              </a:xfrm>
            </p:grpSpPr>
            <p:sp>
              <p:nvSpPr>
                <p:cNvPr id="1067" name="Google Shape;1067;p9"/>
                <p:cNvSpPr/>
                <p:nvPr/>
              </p:nvSpPr>
              <p:spPr>
                <a:xfrm>
                  <a:off x="9641317" y="2792518"/>
                  <a:ext cx="42512" cy="36699"/>
                </a:xfrm>
                <a:custGeom>
                  <a:rect b="b" l="l" r="r" t="t"/>
                  <a:pathLst>
                    <a:path extrusionOk="0" h="36699" w="42512">
                      <a:moveTo>
                        <a:pt x="44" y="35801"/>
                      </a:moveTo>
                      <a:lnTo>
                        <a:pt x="42557" y="36119"/>
                      </a:lnTo>
                      <a:lnTo>
                        <a:pt x="22824" y="-580"/>
                      </a:lnTo>
                      <a:lnTo>
                        <a:pt x="44" y="35801"/>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8" name="Google Shape;1068;p9"/>
                <p:cNvSpPr/>
                <p:nvPr/>
              </p:nvSpPr>
              <p:spPr>
                <a:xfrm>
                  <a:off x="9603302" y="2751829"/>
                  <a:ext cx="119966" cy="119381"/>
                </a:xfrm>
                <a:custGeom>
                  <a:rect b="b" l="l" r="r" t="t"/>
                  <a:pathLst>
                    <a:path extrusionOk="0" h="119381" w="119966">
                      <a:moveTo>
                        <a:pt x="96951" y="-580"/>
                      </a:moveTo>
                      <a:cubicBezTo>
                        <a:pt x="109687" y="-580"/>
                        <a:pt x="120011" y="-580"/>
                        <a:pt x="120011" y="-580"/>
                      </a:cubicBezTo>
                      <a:lnTo>
                        <a:pt x="120011" y="118802"/>
                      </a:lnTo>
                      <a:cubicBezTo>
                        <a:pt x="120011" y="118802"/>
                        <a:pt x="109687" y="118802"/>
                        <a:pt x="96951" y="118802"/>
                      </a:cubicBezTo>
                      <a:lnTo>
                        <a:pt x="23104" y="118802"/>
                      </a:lnTo>
                      <a:cubicBezTo>
                        <a:pt x="10368" y="118802"/>
                        <a:pt x="44" y="118802"/>
                        <a:pt x="44" y="118802"/>
                      </a:cubicBezTo>
                      <a:lnTo>
                        <a:pt x="44" y="-580"/>
                      </a:lnTo>
                      <a:cubicBezTo>
                        <a:pt x="44" y="-580"/>
                        <a:pt x="10368" y="-580"/>
                        <a:pt x="23104" y="-580"/>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9" name="Google Shape;1069;p9"/>
                <p:cNvSpPr/>
                <p:nvPr/>
              </p:nvSpPr>
              <p:spPr>
                <a:xfrm>
                  <a:off x="9626952" y="2760765"/>
                  <a:ext cx="84880" cy="98609"/>
                </a:xfrm>
                <a:custGeom>
                  <a:rect b="b" l="l" r="r" t="t"/>
                  <a:pathLst>
                    <a:path extrusionOk="0" h="98609" w="84880">
                      <a:moveTo>
                        <a:pt x="84925" y="-580"/>
                      </a:moveTo>
                      <a:lnTo>
                        <a:pt x="84925" y="98029"/>
                      </a:lnTo>
                      <a:lnTo>
                        <a:pt x="44" y="97551"/>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0" name="Google Shape;1070;p9"/>
                <p:cNvSpPr/>
                <p:nvPr/>
              </p:nvSpPr>
              <p:spPr>
                <a:xfrm>
                  <a:off x="9614765" y="2762680"/>
                  <a:ext cx="85025" cy="103236"/>
                </a:xfrm>
                <a:custGeom>
                  <a:rect b="b" l="l" r="r" t="t"/>
                  <a:pathLst>
                    <a:path extrusionOk="0" h="103236" w="85025">
                      <a:moveTo>
                        <a:pt x="44" y="102657"/>
                      </a:moveTo>
                      <a:lnTo>
                        <a:pt x="44" y="-580"/>
                      </a:lnTo>
                      <a:lnTo>
                        <a:pt x="85069" y="-261"/>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071" name="Google Shape;1071;p9"/>
              <p:cNvSpPr/>
              <p:nvPr/>
            </p:nvSpPr>
            <p:spPr>
              <a:xfrm>
                <a:off x="11857812" y="3039339"/>
                <a:ext cx="210151" cy="779890"/>
              </a:xfrm>
              <a:custGeom>
                <a:rect b="b" l="l" r="r" t="t"/>
                <a:pathLst>
                  <a:path extrusionOk="0" h="422338" w="113804">
                    <a:moveTo>
                      <a:pt x="90746" y="0"/>
                    </a:moveTo>
                    <a:cubicBezTo>
                      <a:pt x="103481" y="0"/>
                      <a:pt x="113805" y="0"/>
                      <a:pt x="113805" y="0"/>
                    </a:cubicBezTo>
                    <a:lnTo>
                      <a:pt x="113805" y="422339"/>
                    </a:lnTo>
                    <a:cubicBezTo>
                      <a:pt x="113805" y="422339"/>
                      <a:pt x="103481" y="422339"/>
                      <a:pt x="90746" y="422339"/>
                    </a:cubicBezTo>
                    <a:lnTo>
                      <a:pt x="23059" y="422339"/>
                    </a:lnTo>
                    <a:cubicBezTo>
                      <a:pt x="10324" y="422339"/>
                      <a:pt x="0" y="422339"/>
                      <a:pt x="0" y="422339"/>
                    </a:cubicBezTo>
                    <a:lnTo>
                      <a:pt x="0" y="0"/>
                    </a:lnTo>
                    <a:cubicBezTo>
                      <a:pt x="0" y="0"/>
                      <a:pt x="10324" y="0"/>
                      <a:pt x="23059" y="0"/>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2" name="Google Shape;1072;p9"/>
              <p:cNvSpPr/>
              <p:nvPr/>
            </p:nvSpPr>
            <p:spPr>
              <a:xfrm>
                <a:off x="11883491" y="3063435"/>
                <a:ext cx="156893" cy="736973"/>
              </a:xfrm>
              <a:custGeom>
                <a:rect b="b" l="l" r="r" t="t"/>
                <a:pathLst>
                  <a:path extrusionOk="0" h="399097" w="84963">
                    <a:moveTo>
                      <a:pt x="84963" y="0"/>
                    </a:moveTo>
                    <a:lnTo>
                      <a:pt x="84963" y="399098"/>
                    </a:lnTo>
                    <a:lnTo>
                      <a:pt x="0" y="398717"/>
                    </a:lnTo>
                  </a:path>
                </a:pathLst>
              </a:custGeom>
              <a:noFill/>
              <a:ln cap="flat" cmpd="sng" w="10200">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3" name="Google Shape;1073;p9"/>
              <p:cNvSpPr/>
              <p:nvPr/>
            </p:nvSpPr>
            <p:spPr>
              <a:xfrm>
                <a:off x="11885954" y="3057982"/>
                <a:ext cx="156893" cy="722023"/>
              </a:xfrm>
              <a:custGeom>
                <a:rect b="b" l="l" r="r" t="t"/>
                <a:pathLst>
                  <a:path extrusionOk="0" h="391001" w="84963">
                    <a:moveTo>
                      <a:pt x="0" y="391001"/>
                    </a:moveTo>
                    <a:lnTo>
                      <a:pt x="0" y="0"/>
                    </a:lnTo>
                    <a:lnTo>
                      <a:pt x="84963" y="381"/>
                    </a:lnTo>
                  </a:path>
                </a:pathLst>
              </a:custGeom>
              <a:noFill/>
              <a:ln cap="flat" cmpd="sng" w="10200">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074" name="Google Shape;1074;p9"/>
              <p:cNvGrpSpPr/>
              <p:nvPr/>
            </p:nvGrpSpPr>
            <p:grpSpPr>
              <a:xfrm>
                <a:off x="11861518" y="5904497"/>
                <a:ext cx="221529" cy="220449"/>
                <a:chOff x="9603302" y="5564466"/>
                <a:chExt cx="119966" cy="119381"/>
              </a:xfrm>
            </p:grpSpPr>
            <p:sp>
              <p:nvSpPr>
                <p:cNvPr id="1075" name="Google Shape;1075;p9"/>
                <p:cNvSpPr/>
                <p:nvPr/>
              </p:nvSpPr>
              <p:spPr>
                <a:xfrm>
                  <a:off x="9641317" y="5605154"/>
                  <a:ext cx="42512" cy="36540"/>
                </a:xfrm>
                <a:custGeom>
                  <a:rect b="b" l="l" r="r" t="t"/>
                  <a:pathLst>
                    <a:path extrusionOk="0" h="36540" w="42512">
                      <a:moveTo>
                        <a:pt x="44" y="-286"/>
                      </a:moveTo>
                      <a:lnTo>
                        <a:pt x="42557" y="-446"/>
                      </a:lnTo>
                      <a:lnTo>
                        <a:pt x="22824" y="36095"/>
                      </a:lnTo>
                      <a:lnTo>
                        <a:pt x="44" y="-286"/>
                      </a:lnTo>
                      <a:close/>
                    </a:path>
                  </a:pathLst>
                </a:custGeom>
                <a:solidFill>
                  <a:srgbClr val="000000"/>
                </a:solidFill>
                <a:ln cap="flat" cmpd="sng" w="102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6" name="Google Shape;1076;p9"/>
                <p:cNvSpPr/>
                <p:nvPr/>
              </p:nvSpPr>
              <p:spPr>
                <a:xfrm>
                  <a:off x="9603302" y="5564466"/>
                  <a:ext cx="119966" cy="119381"/>
                </a:xfrm>
                <a:custGeom>
                  <a:rect b="b" l="l" r="r" t="t"/>
                  <a:pathLst>
                    <a:path extrusionOk="0" h="119381" w="119966">
                      <a:moveTo>
                        <a:pt x="96951" y="-446"/>
                      </a:moveTo>
                      <a:cubicBezTo>
                        <a:pt x="109687" y="-446"/>
                        <a:pt x="120011" y="-446"/>
                        <a:pt x="120011" y="-446"/>
                      </a:cubicBezTo>
                      <a:lnTo>
                        <a:pt x="120011" y="118936"/>
                      </a:lnTo>
                      <a:cubicBezTo>
                        <a:pt x="120011" y="118936"/>
                        <a:pt x="109687" y="118936"/>
                        <a:pt x="96951" y="118936"/>
                      </a:cubicBezTo>
                      <a:lnTo>
                        <a:pt x="23104" y="118936"/>
                      </a:lnTo>
                      <a:cubicBezTo>
                        <a:pt x="10368" y="118936"/>
                        <a:pt x="44" y="118936"/>
                        <a:pt x="44" y="118936"/>
                      </a:cubicBezTo>
                      <a:lnTo>
                        <a:pt x="44" y="-446"/>
                      </a:lnTo>
                      <a:cubicBezTo>
                        <a:pt x="44" y="-446"/>
                        <a:pt x="10368" y="-446"/>
                        <a:pt x="23104" y="-446"/>
                      </a:cubicBezTo>
                      <a:close/>
                    </a:path>
                  </a:pathLst>
                </a:custGeom>
                <a:solidFill>
                  <a:srgbClr val="8E8F8F">
                    <a:alpha val="20784"/>
                  </a:srgbClr>
                </a:soli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7" name="Google Shape;1077;p9"/>
                <p:cNvSpPr/>
                <p:nvPr/>
              </p:nvSpPr>
              <p:spPr>
                <a:xfrm>
                  <a:off x="9626952" y="5573242"/>
                  <a:ext cx="84880" cy="98609"/>
                </a:xfrm>
                <a:custGeom>
                  <a:rect b="b" l="l" r="r" t="t"/>
                  <a:pathLst>
                    <a:path extrusionOk="0" h="98609" w="84880">
                      <a:moveTo>
                        <a:pt x="84925" y="-446"/>
                      </a:moveTo>
                      <a:lnTo>
                        <a:pt x="84925" y="98164"/>
                      </a:lnTo>
                      <a:lnTo>
                        <a:pt x="44" y="97845"/>
                      </a:lnTo>
                    </a:path>
                  </a:pathLst>
                </a:custGeom>
                <a:noFill/>
                <a:ln cap="flat" cmpd="sng" w="10225">
                  <a:solidFill>
                    <a:srgbClr val="7F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8" name="Google Shape;1078;p9"/>
                <p:cNvSpPr/>
                <p:nvPr/>
              </p:nvSpPr>
              <p:spPr>
                <a:xfrm>
                  <a:off x="9614765" y="5575156"/>
                  <a:ext cx="85025" cy="103237"/>
                </a:xfrm>
                <a:custGeom>
                  <a:rect b="b" l="l" r="r" t="t"/>
                  <a:pathLst>
                    <a:path extrusionOk="0" h="103237" w="85025">
                      <a:moveTo>
                        <a:pt x="44" y="102792"/>
                      </a:moveTo>
                      <a:lnTo>
                        <a:pt x="44" y="-446"/>
                      </a:lnTo>
                      <a:lnTo>
                        <a:pt x="85069" y="33"/>
                      </a:lnTo>
                    </a:path>
                  </a:pathLst>
                </a:custGeom>
                <a:noFill/>
                <a:ln cap="flat" cmpd="sng" w="102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sp>
        <p:nvSpPr>
          <p:cNvPr id="1079" name="Google Shape;1079;p9"/>
          <p:cNvSpPr txBox="1"/>
          <p:nvPr>
            <p:ph type="title"/>
          </p:nvPr>
        </p:nvSpPr>
        <p:spPr>
          <a:xfrm>
            <a:off x="267975" y="706100"/>
            <a:ext cx="11427000" cy="524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PT Mono"/>
              <a:buNone/>
              <a:defRPr b="1" sz="3000">
                <a:latin typeface="PT Mono"/>
                <a:ea typeface="PT Mono"/>
                <a:cs typeface="PT Mono"/>
                <a:sym typeface="PT Mono"/>
              </a:defRPr>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p:txBody>
      </p:sp>
      <p:sp>
        <p:nvSpPr>
          <p:cNvPr id="1080" name="Google Shape;1080;p9"/>
          <p:cNvSpPr txBox="1"/>
          <p:nvPr>
            <p:ph idx="1" type="body"/>
          </p:nvPr>
        </p:nvSpPr>
        <p:spPr>
          <a:xfrm>
            <a:off x="267975" y="1328400"/>
            <a:ext cx="11427000" cy="4697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PT Mono"/>
              <a:buChar char="●"/>
              <a:defRPr sz="1600">
                <a:latin typeface="PT Mono"/>
                <a:ea typeface="PT Mono"/>
                <a:cs typeface="PT Mono"/>
                <a:sym typeface="PT Mono"/>
              </a:defRPr>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81" name="Google Shape;1081;p9"/>
          <p:cNvSpPr txBox="1"/>
          <p:nvPr/>
        </p:nvSpPr>
        <p:spPr>
          <a:xfrm rot="5400000">
            <a:off x="-566675" y="572865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dk1"/>
                </a:solidFill>
                <a:latin typeface="Barlow Condensed"/>
                <a:ea typeface="Barlow Condensed"/>
                <a:cs typeface="Barlow Condensed"/>
                <a:sym typeface="Barlow Condensed"/>
              </a:rPr>
              <a:t>SLIDESMANIA.COM</a:t>
            </a:r>
            <a:endParaRPr b="0" i="0" sz="12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Barlow Condensed"/>
                <a:ea typeface="Barlow Condensed"/>
                <a:cs typeface="Barlow Condensed"/>
                <a:sym typeface="Barlow Condensed"/>
              </a:rPr>
              <a:t>SLIDESMANIA.COM</a:t>
            </a:r>
            <a:endParaRPr b="0" i="0" sz="1400" u="none" cap="none" strike="noStrike">
              <a:solidFill>
                <a:srgbClr val="FFFFFF"/>
              </a:solidFill>
              <a:latin typeface="Barlow Condensed"/>
              <a:ea typeface="Barlow Condensed"/>
              <a:cs typeface="Barlow Condensed"/>
              <a:sym typeface="Barlow Condensed"/>
            </a:endParaRPr>
          </a:p>
        </p:txBody>
      </p:sp>
      <p:sp>
        <p:nvSpPr>
          <p:cNvPr id="8" name="Google Shape;8;p1"/>
          <p:cNvSpPr txBox="1"/>
          <p:nvPr>
            <p:ph type="title"/>
          </p:nvPr>
        </p:nvSpPr>
        <p:spPr>
          <a:xfrm>
            <a:off x="338675" y="376575"/>
            <a:ext cx="11556600" cy="847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5000"/>
              <a:buFont typeface="PT Mono"/>
              <a:buNone/>
              <a:defRPr b="1" sz="5000">
                <a:latin typeface="PT Mono"/>
                <a:ea typeface="PT Mono"/>
                <a:cs typeface="PT Mono"/>
                <a:sym typeface="PT Mono"/>
              </a:defRPr>
            </a:lvl1pPr>
            <a:lvl2pPr lvl="1">
              <a:spcBef>
                <a:spcPts val="0"/>
              </a:spcBef>
              <a:spcAft>
                <a:spcPts val="0"/>
              </a:spcAft>
              <a:buSzPts val="5000"/>
              <a:buFont typeface="Aldrich"/>
              <a:buNone/>
              <a:defRPr sz="5000">
                <a:latin typeface="Aldrich"/>
                <a:ea typeface="Aldrich"/>
                <a:cs typeface="Aldrich"/>
                <a:sym typeface="Aldrich"/>
              </a:defRPr>
            </a:lvl2pPr>
            <a:lvl3pPr lvl="2">
              <a:spcBef>
                <a:spcPts val="0"/>
              </a:spcBef>
              <a:spcAft>
                <a:spcPts val="0"/>
              </a:spcAft>
              <a:buSzPts val="5000"/>
              <a:buFont typeface="Aldrich"/>
              <a:buNone/>
              <a:defRPr sz="5000">
                <a:latin typeface="Aldrich"/>
                <a:ea typeface="Aldrich"/>
                <a:cs typeface="Aldrich"/>
                <a:sym typeface="Aldrich"/>
              </a:defRPr>
            </a:lvl3pPr>
            <a:lvl4pPr lvl="3">
              <a:spcBef>
                <a:spcPts val="0"/>
              </a:spcBef>
              <a:spcAft>
                <a:spcPts val="0"/>
              </a:spcAft>
              <a:buSzPts val="5000"/>
              <a:buFont typeface="Aldrich"/>
              <a:buNone/>
              <a:defRPr sz="5000">
                <a:latin typeface="Aldrich"/>
                <a:ea typeface="Aldrich"/>
                <a:cs typeface="Aldrich"/>
                <a:sym typeface="Aldrich"/>
              </a:defRPr>
            </a:lvl4pPr>
            <a:lvl5pPr lvl="4">
              <a:spcBef>
                <a:spcPts val="0"/>
              </a:spcBef>
              <a:spcAft>
                <a:spcPts val="0"/>
              </a:spcAft>
              <a:buSzPts val="5000"/>
              <a:buFont typeface="Aldrich"/>
              <a:buNone/>
              <a:defRPr sz="5000">
                <a:latin typeface="Aldrich"/>
                <a:ea typeface="Aldrich"/>
                <a:cs typeface="Aldrich"/>
                <a:sym typeface="Aldrich"/>
              </a:defRPr>
            </a:lvl5pPr>
            <a:lvl6pPr lvl="5">
              <a:spcBef>
                <a:spcPts val="0"/>
              </a:spcBef>
              <a:spcAft>
                <a:spcPts val="0"/>
              </a:spcAft>
              <a:buSzPts val="5000"/>
              <a:buFont typeface="Aldrich"/>
              <a:buNone/>
              <a:defRPr sz="5000">
                <a:latin typeface="Aldrich"/>
                <a:ea typeface="Aldrich"/>
                <a:cs typeface="Aldrich"/>
                <a:sym typeface="Aldrich"/>
              </a:defRPr>
            </a:lvl6pPr>
            <a:lvl7pPr lvl="6">
              <a:spcBef>
                <a:spcPts val="0"/>
              </a:spcBef>
              <a:spcAft>
                <a:spcPts val="0"/>
              </a:spcAft>
              <a:buSzPts val="5000"/>
              <a:buFont typeface="Aldrich"/>
              <a:buNone/>
              <a:defRPr sz="5000">
                <a:latin typeface="Aldrich"/>
                <a:ea typeface="Aldrich"/>
                <a:cs typeface="Aldrich"/>
                <a:sym typeface="Aldrich"/>
              </a:defRPr>
            </a:lvl7pPr>
            <a:lvl8pPr lvl="7">
              <a:spcBef>
                <a:spcPts val="0"/>
              </a:spcBef>
              <a:spcAft>
                <a:spcPts val="0"/>
              </a:spcAft>
              <a:buSzPts val="5000"/>
              <a:buFont typeface="Aldrich"/>
              <a:buNone/>
              <a:defRPr sz="5000">
                <a:latin typeface="Aldrich"/>
                <a:ea typeface="Aldrich"/>
                <a:cs typeface="Aldrich"/>
                <a:sym typeface="Aldrich"/>
              </a:defRPr>
            </a:lvl8pPr>
            <a:lvl9pPr lvl="8">
              <a:spcBef>
                <a:spcPts val="0"/>
              </a:spcBef>
              <a:spcAft>
                <a:spcPts val="0"/>
              </a:spcAft>
              <a:buSzPts val="5000"/>
              <a:buFont typeface="Aldrich"/>
              <a:buNone/>
              <a:defRPr sz="5000">
                <a:latin typeface="Aldrich"/>
                <a:ea typeface="Aldrich"/>
                <a:cs typeface="Aldrich"/>
                <a:sym typeface="Aldrich"/>
              </a:defRPr>
            </a:lvl9pPr>
          </a:lstStyle>
          <a:p/>
        </p:txBody>
      </p:sp>
      <p:sp>
        <p:nvSpPr>
          <p:cNvPr id="9" name="Google Shape;9;p1"/>
          <p:cNvSpPr txBox="1"/>
          <p:nvPr>
            <p:ph idx="1" type="body"/>
          </p:nvPr>
        </p:nvSpPr>
        <p:spPr>
          <a:xfrm>
            <a:off x="562275" y="2271300"/>
            <a:ext cx="11262300" cy="42012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SzPts val="1600"/>
              <a:buFont typeface="PT Mono"/>
              <a:buChar char="●"/>
              <a:defRPr sz="1600">
                <a:latin typeface="PT Mono"/>
                <a:ea typeface="PT Mono"/>
                <a:cs typeface="PT Mono"/>
                <a:sym typeface="PT Mono"/>
              </a:defRPr>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gif"/><Relationship Id="rId4" Type="http://schemas.openxmlformats.org/officeDocument/2006/relationships/slide" Target="/ppt/slides/slide2.xml"/><Relationship Id="rId5" Type="http://schemas.openxmlformats.org/officeDocument/2006/relationships/slide" Target="/ppt/slides/slide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gif"/><Relationship Id="rId4" Type="http://schemas.openxmlformats.org/officeDocument/2006/relationships/slide" Target="/ppt/slides/slide6.xml"/><Relationship Id="rId5" Type="http://schemas.openxmlformats.org/officeDocument/2006/relationships/image" Target="../media/image24.png"/><Relationship Id="rId6" Type="http://schemas.openxmlformats.org/officeDocument/2006/relationships/image" Target="../media/image14.png"/><Relationship Id="rId7"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6.gif"/><Relationship Id="rId4" Type="http://schemas.openxmlformats.org/officeDocument/2006/relationships/slide" Target="/ppt/slides/slide6.xml"/><Relationship Id="rId5" Type="http://schemas.openxmlformats.org/officeDocument/2006/relationships/hyperlink" Target="mailto:ever.lastinglord@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gif"/><Relationship Id="rId4" Type="http://schemas.openxmlformats.org/officeDocument/2006/relationships/slide" Target="/ppt/slides/slide6.xml"/><Relationship Id="rId9"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gif"/><Relationship Id="rId4" Type="http://schemas.openxmlformats.org/officeDocument/2006/relationships/slide" Target="/ppt/slid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gif"/><Relationship Id="rId4" Type="http://schemas.openxmlformats.org/officeDocument/2006/relationships/slide" Target="/ppt/slid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6.gif"/><Relationship Id="rId4" Type="http://schemas.openxmlformats.org/officeDocument/2006/relationships/slide" Target="/ppt/slid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 Target="/ppt/slid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slide" Target="/ppt/slid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s://www.w3schools.com/php/default.asp" TargetMode="External"/><Relationship Id="rId4" Type="http://schemas.openxmlformats.org/officeDocument/2006/relationships/hyperlink" Target="https://www.w3schools.com/charsets/ref_utf_symbols.asp" TargetMode="External"/><Relationship Id="rId5" Type="http://schemas.openxmlformats.org/officeDocument/2006/relationships/hyperlink" Target="https://www.asciiart.eu/religion/christianity" TargetMode="External"/><Relationship Id="rId6" Type="http://schemas.openxmlformats.org/officeDocument/2006/relationships/hyperlink" Target="https://www.w3schools.com/howto/howto_css_dropdown.asp" TargetMode="External"/><Relationship Id="rId7"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2.xml"/><Relationship Id="rId8" Type="http://schemas.openxmlformats.org/officeDocument/2006/relationships/slide" Target="/ppt/slid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3.xml"/><Relationship Id="rId4" Type="http://schemas.openxmlformats.org/officeDocument/2006/relationships/slide" Target="/ppt/slides/slide4.xml"/><Relationship Id="rId11" Type="http://schemas.openxmlformats.org/officeDocument/2006/relationships/slide" Target="/ppt/slides/slide1.xml"/><Relationship Id="rId10" Type="http://schemas.openxmlformats.org/officeDocument/2006/relationships/slide" Target="/ppt/slides/slide2.xml"/><Relationship Id="rId9" Type="http://schemas.openxmlformats.org/officeDocument/2006/relationships/slide" Target="/ppt/slides/slide6.xml"/><Relationship Id="rId5" Type="http://schemas.openxmlformats.org/officeDocument/2006/relationships/slide" Target="/ppt/slides/slide4.xml"/><Relationship Id="rId6" Type="http://schemas.openxmlformats.org/officeDocument/2006/relationships/slide" Target="/ppt/slides/slide5.xml"/><Relationship Id="rId7" Type="http://schemas.openxmlformats.org/officeDocument/2006/relationships/slide" Target="/ppt/slides/slide5.xml"/><Relationship Id="rId8" Type="http://schemas.openxmlformats.org/officeDocument/2006/relationships/slide" Target="/ppt/slid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3.xml"/><Relationship Id="rId4" Type="http://schemas.openxmlformats.org/officeDocument/2006/relationships/slide" Target="/ppt/slides/slide4.xml"/><Relationship Id="rId11" Type="http://schemas.openxmlformats.org/officeDocument/2006/relationships/image" Target="../media/image8.png"/><Relationship Id="rId10" Type="http://schemas.openxmlformats.org/officeDocument/2006/relationships/image" Target="../media/image7.png"/><Relationship Id="rId9" Type="http://schemas.openxmlformats.org/officeDocument/2006/relationships/image" Target="../media/image11.png"/><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2.xml"/><Relationship Id="rId8" Type="http://schemas.openxmlformats.org/officeDocument/2006/relationships/slide" Target="/ppt/slid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2.xml"/><Relationship Id="rId8" Type="http://schemas.openxmlformats.org/officeDocument/2006/relationships/slide" Target="/ppt/slides/slide1.xml"/></Relationships>
</file>

<file path=ppt/slides/_rels/slide6.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10.xml"/><Relationship Id="rId13" Type="http://schemas.openxmlformats.org/officeDocument/2006/relationships/slide" Target="/ppt/slides/slide13.xml"/><Relationship Id="rId12" Type="http://schemas.openxmlformats.org/officeDocument/2006/relationships/slide" Target="/ppt/slides/slide12.xml"/><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8.xml"/><Relationship Id="rId15" Type="http://schemas.openxmlformats.org/officeDocument/2006/relationships/slide" Target="/ppt/slides/slide15.xml"/><Relationship Id="rId14" Type="http://schemas.openxmlformats.org/officeDocument/2006/relationships/slide" Target="/ppt/slides/slide14.xml"/><Relationship Id="rId17" Type="http://schemas.openxmlformats.org/officeDocument/2006/relationships/slide" Target="/ppt/slides/slide16.xml"/><Relationship Id="rId16" Type="http://schemas.openxmlformats.org/officeDocument/2006/relationships/slide" Target="/ppt/slides/slide1.xml"/><Relationship Id="rId5" Type="http://schemas.openxmlformats.org/officeDocument/2006/relationships/slide" Target="/ppt/slides/slide5.xml"/><Relationship Id="rId6" Type="http://schemas.openxmlformats.org/officeDocument/2006/relationships/slide" Target="/ppt/slides/slide6.xml"/><Relationship Id="rId18" Type="http://schemas.openxmlformats.org/officeDocument/2006/relationships/slide" Target="/ppt/slides/slide17.xml"/><Relationship Id="rId7" Type="http://schemas.openxmlformats.org/officeDocument/2006/relationships/slide" Target="/ppt/slides/slide2.xml"/><Relationship Id="rId8" Type="http://schemas.openxmlformats.org/officeDocument/2006/relationships/slide" Target="/ppt/slides/slid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gif"/><Relationship Id="rId4" Type="http://schemas.openxmlformats.org/officeDocument/2006/relationships/slide" Target="/ppt/slides/slide6.xml"/><Relationship Id="rId5" Type="http://schemas.openxmlformats.org/officeDocument/2006/relationships/image" Target="../media/image9.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gif"/><Relationship Id="rId4" Type="http://schemas.openxmlformats.org/officeDocument/2006/relationships/slide" Target="/ppt/slides/slide6.xml"/><Relationship Id="rId5" Type="http://schemas.openxmlformats.org/officeDocument/2006/relationships/slide" Target="/ppt/slides/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slide" Target="/ppt/slides/slide6.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0"/>
          <p:cNvSpPr txBox="1"/>
          <p:nvPr>
            <p:ph type="title"/>
          </p:nvPr>
        </p:nvSpPr>
        <p:spPr>
          <a:xfrm>
            <a:off x="4530425" y="769200"/>
            <a:ext cx="7038900" cy="25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Team 07 Church Conference Website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900"/>
              <a:t>By: Suamy H., Alicia M., and Maden E.</a:t>
            </a:r>
            <a:endParaRPr sz="2900"/>
          </a:p>
        </p:txBody>
      </p:sp>
      <p:pic>
        <p:nvPicPr>
          <p:cNvPr id="1087" name="Google Shape;1087;p10"/>
          <p:cNvPicPr preferRelativeResize="0"/>
          <p:nvPr/>
        </p:nvPicPr>
        <p:blipFill rotWithShape="1">
          <a:blip r:embed="rId3">
            <a:alphaModFix/>
          </a:blip>
          <a:srcRect b="0" l="18903" r="70675" t="0"/>
          <a:stretch/>
        </p:blipFill>
        <p:spPr>
          <a:xfrm>
            <a:off x="7639025" y="1785500"/>
            <a:ext cx="54876" cy="520000"/>
          </a:xfrm>
          <a:prstGeom prst="rect">
            <a:avLst/>
          </a:prstGeom>
          <a:noFill/>
          <a:ln>
            <a:noFill/>
          </a:ln>
        </p:spPr>
      </p:pic>
      <p:sp>
        <p:nvSpPr>
          <p:cNvPr id="1088" name="Google Shape;1088;p10"/>
          <p:cNvSpPr txBox="1"/>
          <p:nvPr/>
        </p:nvSpPr>
        <p:spPr>
          <a:xfrm>
            <a:off x="4530424" y="264700"/>
            <a:ext cx="59178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Welcome! Today is </a:t>
            </a:r>
            <a:r>
              <a:rPr lang="en" sz="1800">
                <a:solidFill>
                  <a:schemeClr val="lt1"/>
                </a:solidFill>
                <a:latin typeface="Tahoma"/>
                <a:ea typeface="Tahoma"/>
                <a:cs typeface="Tahoma"/>
                <a:sym typeface="Tahoma"/>
              </a:rPr>
              <a:t>Tuesday</a:t>
            </a:r>
            <a:r>
              <a:rPr lang="en" sz="1800">
                <a:solidFill>
                  <a:schemeClr val="lt1"/>
                </a:solidFill>
                <a:latin typeface="Tahoma"/>
                <a:ea typeface="Tahoma"/>
                <a:cs typeface="Tahoma"/>
                <a:sym typeface="Tahoma"/>
              </a:rPr>
              <a:t> December 05</a:t>
            </a:r>
            <a:endParaRPr b="0" i="0" sz="1800" u="none" cap="none" strike="noStrike">
              <a:solidFill>
                <a:schemeClr val="lt1"/>
              </a:solidFill>
              <a:latin typeface="Tahoma"/>
              <a:ea typeface="Tahoma"/>
              <a:cs typeface="Tahoma"/>
              <a:sym typeface="Tahoma"/>
            </a:endParaRPr>
          </a:p>
        </p:txBody>
      </p:sp>
      <p:grpSp>
        <p:nvGrpSpPr>
          <p:cNvPr id="1089" name="Google Shape;1089;p10"/>
          <p:cNvGrpSpPr/>
          <p:nvPr/>
        </p:nvGrpSpPr>
        <p:grpSpPr>
          <a:xfrm>
            <a:off x="1417978" y="4949239"/>
            <a:ext cx="592709" cy="495451"/>
            <a:chOff x="3972191" y="4771938"/>
            <a:chExt cx="320973" cy="268304"/>
          </a:xfrm>
        </p:grpSpPr>
        <p:sp>
          <p:nvSpPr>
            <p:cNvPr id="1090" name="Google Shape;1090;p10"/>
            <p:cNvSpPr/>
            <p:nvPr/>
          </p:nvSpPr>
          <p:spPr>
            <a:xfrm>
              <a:off x="3995395" y="4831180"/>
              <a:ext cx="297769" cy="209062"/>
            </a:xfrm>
            <a:custGeom>
              <a:rect b="b" l="l" r="r" t="t"/>
              <a:pathLst>
                <a:path extrusionOk="0" h="209062" w="297769">
                  <a:moveTo>
                    <a:pt x="-271" y="209107"/>
                  </a:moveTo>
                  <a:lnTo>
                    <a:pt x="282503" y="209107"/>
                  </a:lnTo>
                  <a:lnTo>
                    <a:pt x="297499" y="194403"/>
                  </a:lnTo>
                  <a:lnTo>
                    <a:pt x="295356" y="45"/>
                  </a:lnTo>
                </a:path>
              </a:pathLst>
            </a:custGeom>
            <a:noFill/>
            <a:ln cap="rnd" cmpd="sng" w="129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1" name="Google Shape;1091;p10"/>
            <p:cNvSpPr/>
            <p:nvPr/>
          </p:nvSpPr>
          <p:spPr>
            <a:xfrm>
              <a:off x="3972191" y="4771938"/>
              <a:ext cx="312084" cy="258917"/>
            </a:xfrm>
            <a:custGeom>
              <a:rect b="b" l="l" r="r" t="t"/>
              <a:pathLst>
                <a:path extrusionOk="0" h="258917" w="312084">
                  <a:moveTo>
                    <a:pt x="10160" y="27845"/>
                  </a:moveTo>
                  <a:lnTo>
                    <a:pt x="43170" y="93"/>
                  </a:lnTo>
                  <a:lnTo>
                    <a:pt x="119608" y="93"/>
                  </a:lnTo>
                  <a:lnTo>
                    <a:pt x="156124" y="35732"/>
                  </a:lnTo>
                  <a:lnTo>
                    <a:pt x="298582" y="35732"/>
                  </a:lnTo>
                  <a:lnTo>
                    <a:pt x="309001" y="47027"/>
                  </a:lnTo>
                  <a:lnTo>
                    <a:pt x="311825" y="247618"/>
                  </a:lnTo>
                  <a:lnTo>
                    <a:pt x="300335" y="259011"/>
                  </a:lnTo>
                  <a:lnTo>
                    <a:pt x="8407" y="258134"/>
                  </a:lnTo>
                  <a:lnTo>
                    <a:pt x="-259" y="248592"/>
                  </a:lnTo>
                  <a:lnTo>
                    <a:pt x="-259" y="35732"/>
                  </a:lnTo>
                  <a:lnTo>
                    <a:pt x="10160" y="27845"/>
                  </a:lnTo>
                  <a:close/>
                </a:path>
              </a:pathLst>
            </a:custGeom>
            <a:solidFill>
              <a:schemeClr val="accent6"/>
            </a:solidFill>
            <a:ln cap="flat" cmpd="sng" w="129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2" name="Google Shape;1092;p10"/>
            <p:cNvSpPr/>
            <p:nvPr/>
          </p:nvSpPr>
          <p:spPr>
            <a:xfrm>
              <a:off x="3995269" y="4828902"/>
              <a:ext cx="265149" cy="176441"/>
            </a:xfrm>
            <a:custGeom>
              <a:rect b="b" l="l" r="r" t="t"/>
              <a:pathLst>
                <a:path extrusionOk="0" h="176441" w="265149">
                  <a:moveTo>
                    <a:pt x="-259" y="176535"/>
                  </a:moveTo>
                  <a:lnTo>
                    <a:pt x="-259" y="93"/>
                  </a:lnTo>
                  <a:lnTo>
                    <a:pt x="264890"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3" name="Google Shape;1093;p10"/>
            <p:cNvSpPr/>
            <p:nvPr/>
          </p:nvSpPr>
          <p:spPr>
            <a:xfrm>
              <a:off x="4024578" y="4794042"/>
              <a:ext cx="59203" cy="9525"/>
            </a:xfrm>
            <a:custGeom>
              <a:rect b="b" l="l" r="r" t="t"/>
              <a:pathLst>
                <a:path extrusionOk="0" h="9525" w="59203">
                  <a:moveTo>
                    <a:pt x="-260" y="93"/>
                  </a:moveTo>
                  <a:lnTo>
                    <a:pt x="58944" y="93"/>
                  </a:lnTo>
                </a:path>
              </a:pathLst>
            </a:custGeom>
            <a:noFill/>
            <a:ln cap="rnd" cmpd="sng" w="170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094" name="Google Shape;1094;p10"/>
          <p:cNvSpPr txBox="1"/>
          <p:nvPr/>
        </p:nvSpPr>
        <p:spPr>
          <a:xfrm>
            <a:off x="1043066" y="5419162"/>
            <a:ext cx="1342500" cy="40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600">
                <a:solidFill>
                  <a:srgbClr val="CCCCCC"/>
                </a:solidFill>
                <a:latin typeface="Tahoma"/>
                <a:ea typeface="Tahoma"/>
                <a:cs typeface="Tahoma"/>
                <a:sym typeface="Tahoma"/>
              </a:rPr>
              <a:t>Start here</a:t>
            </a:r>
            <a:endParaRPr b="0" i="0" sz="1600" u="none" cap="none" strike="noStrike">
              <a:solidFill>
                <a:srgbClr val="CCCCCC"/>
              </a:solidFill>
              <a:latin typeface="Tahoma"/>
              <a:ea typeface="Tahoma"/>
              <a:cs typeface="Tahoma"/>
              <a:sym typeface="Tahoma"/>
            </a:endParaRPr>
          </a:p>
        </p:txBody>
      </p:sp>
      <p:sp>
        <p:nvSpPr>
          <p:cNvPr id="1095" name="Google Shape;1095;p10">
            <a:hlinkClick action="ppaction://hlinksldjump" r:id="rId4"/>
          </p:cNvPr>
          <p:cNvSpPr/>
          <p:nvPr/>
        </p:nvSpPr>
        <p:spPr>
          <a:xfrm>
            <a:off x="1260425" y="4949250"/>
            <a:ext cx="1223400" cy="94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0">
            <a:hlinkClick action="ppaction://hlinksldjump" r:id="rId5"/>
          </p:cNvPr>
          <p:cNvSpPr/>
          <p:nvPr/>
        </p:nvSpPr>
        <p:spPr>
          <a:xfrm>
            <a:off x="11498200" y="205000"/>
            <a:ext cx="499200" cy="51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19"/>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User Interface Design</a:t>
            </a:r>
            <a:r>
              <a:rPr lang="en" sz="1800">
                <a:solidFill>
                  <a:schemeClr val="lt1"/>
                </a:solidFill>
                <a:latin typeface="Tahoma"/>
                <a:ea typeface="Tahoma"/>
                <a:cs typeface="Tahoma"/>
                <a:sym typeface="Tahoma"/>
              </a:rPr>
              <a:t> </a:t>
            </a:r>
            <a:endParaRPr b="0" i="0" sz="1800" u="none" cap="none" strike="noStrike">
              <a:solidFill>
                <a:schemeClr val="lt1"/>
              </a:solidFill>
              <a:latin typeface="Tahoma"/>
              <a:ea typeface="Tahoma"/>
              <a:cs typeface="Tahoma"/>
              <a:sym typeface="Tahoma"/>
            </a:endParaRPr>
          </a:p>
        </p:txBody>
      </p:sp>
      <p:sp>
        <p:nvSpPr>
          <p:cNvPr id="1320" name="Google Shape;1320;p19"/>
          <p:cNvSpPr txBox="1"/>
          <p:nvPr>
            <p:ph type="title"/>
          </p:nvPr>
        </p:nvSpPr>
        <p:spPr>
          <a:xfrm>
            <a:off x="267975" y="706100"/>
            <a:ext cx="114270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Design</a:t>
            </a:r>
            <a:endParaRPr/>
          </a:p>
        </p:txBody>
      </p:sp>
      <p:sp>
        <p:nvSpPr>
          <p:cNvPr id="1321" name="Google Shape;1321;p19"/>
          <p:cNvSpPr txBox="1"/>
          <p:nvPr>
            <p:ph idx="1" type="body"/>
          </p:nvPr>
        </p:nvSpPr>
        <p:spPr>
          <a:xfrm>
            <a:off x="690725" y="1684100"/>
            <a:ext cx="4800000" cy="469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Utilization of user interface elements like a dropdown button, buttons and CSS stylings create a user-friendly atmosphere.</a:t>
            </a:r>
            <a:endParaRPr/>
          </a:p>
        </p:txBody>
      </p:sp>
      <p:pic>
        <p:nvPicPr>
          <p:cNvPr id="1322" name="Google Shape;1322;p19"/>
          <p:cNvPicPr preferRelativeResize="0"/>
          <p:nvPr/>
        </p:nvPicPr>
        <p:blipFill rotWithShape="1">
          <a:blip r:embed="rId3">
            <a:alphaModFix/>
          </a:blip>
          <a:srcRect b="0" l="18903" r="70675" t="0"/>
          <a:stretch/>
        </p:blipFill>
        <p:spPr>
          <a:xfrm>
            <a:off x="5230075" y="768200"/>
            <a:ext cx="72294" cy="400499"/>
          </a:xfrm>
          <a:prstGeom prst="rect">
            <a:avLst/>
          </a:prstGeom>
          <a:noFill/>
          <a:ln>
            <a:noFill/>
          </a:ln>
        </p:spPr>
      </p:pic>
      <p:sp>
        <p:nvSpPr>
          <p:cNvPr id="1323" name="Google Shape;1323;p19">
            <a:hlinkClick action="ppaction://hlinksldjump" r:id="rId4"/>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4" name="Google Shape;1324;p19"/>
          <p:cNvPicPr preferRelativeResize="0"/>
          <p:nvPr/>
        </p:nvPicPr>
        <p:blipFill>
          <a:blip r:embed="rId5">
            <a:alphaModFix/>
          </a:blip>
          <a:stretch>
            <a:fillRect/>
          </a:stretch>
        </p:blipFill>
        <p:spPr>
          <a:xfrm>
            <a:off x="5490725" y="908500"/>
            <a:ext cx="5943600" cy="2857500"/>
          </a:xfrm>
          <a:prstGeom prst="rect">
            <a:avLst/>
          </a:prstGeom>
          <a:noFill/>
          <a:ln>
            <a:noFill/>
          </a:ln>
        </p:spPr>
      </p:pic>
      <p:pic>
        <p:nvPicPr>
          <p:cNvPr id="1325" name="Google Shape;1325;p19"/>
          <p:cNvPicPr preferRelativeResize="0"/>
          <p:nvPr/>
        </p:nvPicPr>
        <p:blipFill>
          <a:blip r:embed="rId6">
            <a:alphaModFix/>
          </a:blip>
          <a:stretch>
            <a:fillRect/>
          </a:stretch>
        </p:blipFill>
        <p:spPr>
          <a:xfrm>
            <a:off x="1535750" y="3253775"/>
            <a:ext cx="2264455" cy="2527000"/>
          </a:xfrm>
          <a:prstGeom prst="rect">
            <a:avLst/>
          </a:prstGeom>
          <a:noFill/>
          <a:ln>
            <a:noFill/>
          </a:ln>
        </p:spPr>
      </p:pic>
      <p:pic>
        <p:nvPicPr>
          <p:cNvPr id="1326" name="Google Shape;1326;p19"/>
          <p:cNvPicPr preferRelativeResize="0"/>
          <p:nvPr/>
        </p:nvPicPr>
        <p:blipFill>
          <a:blip r:embed="rId7">
            <a:alphaModFix/>
          </a:blip>
          <a:stretch>
            <a:fillRect/>
          </a:stretch>
        </p:blipFill>
        <p:spPr>
          <a:xfrm>
            <a:off x="6247075" y="3680625"/>
            <a:ext cx="4943097" cy="252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20"/>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SQL Views and Operation</a:t>
            </a:r>
            <a:r>
              <a:rPr lang="en" sz="1800">
                <a:solidFill>
                  <a:schemeClr val="lt1"/>
                </a:solidFill>
                <a:latin typeface="Tahoma"/>
                <a:ea typeface="Tahoma"/>
                <a:cs typeface="Tahoma"/>
                <a:sym typeface="Tahoma"/>
              </a:rPr>
              <a:t> </a:t>
            </a:r>
            <a:endParaRPr b="0" i="0" sz="1800" u="none" cap="none" strike="noStrike">
              <a:solidFill>
                <a:schemeClr val="lt1"/>
              </a:solidFill>
              <a:latin typeface="Tahoma"/>
              <a:ea typeface="Tahoma"/>
              <a:cs typeface="Tahoma"/>
              <a:sym typeface="Tahoma"/>
            </a:endParaRPr>
          </a:p>
        </p:txBody>
      </p:sp>
      <p:sp>
        <p:nvSpPr>
          <p:cNvPr id="1332" name="Google Shape;1332;p20"/>
          <p:cNvSpPr txBox="1"/>
          <p:nvPr>
            <p:ph type="title"/>
          </p:nvPr>
        </p:nvSpPr>
        <p:spPr>
          <a:xfrm>
            <a:off x="267975" y="706100"/>
            <a:ext cx="114270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Views and Operation</a:t>
            </a:r>
            <a:endParaRPr/>
          </a:p>
        </p:txBody>
      </p:sp>
      <p:sp>
        <p:nvSpPr>
          <p:cNvPr id="1333" name="Google Shape;1333;p20"/>
          <p:cNvSpPr txBox="1"/>
          <p:nvPr>
            <p:ph idx="1" type="body"/>
          </p:nvPr>
        </p:nvSpPr>
        <p:spPr>
          <a:xfrm>
            <a:off x="908250" y="1342650"/>
            <a:ext cx="4302000" cy="469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Two specific SQL views for real time insights(left)</a:t>
            </a:r>
            <a:endParaRPr/>
          </a:p>
          <a:p>
            <a:pPr indent="-330200" lvl="0" marL="457200" rtl="0" algn="l">
              <a:spcBef>
                <a:spcPts val="0"/>
              </a:spcBef>
              <a:spcAft>
                <a:spcPts val="0"/>
              </a:spcAft>
              <a:buSzPts val="1600"/>
              <a:buChar char="●"/>
            </a:pPr>
            <a:r>
              <a:rPr lang="en"/>
              <a:t>10 SQL Queries for common operations (right)</a:t>
            </a:r>
            <a:endParaRPr/>
          </a:p>
        </p:txBody>
      </p:sp>
      <p:pic>
        <p:nvPicPr>
          <p:cNvPr id="1334" name="Google Shape;1334;p20"/>
          <p:cNvPicPr preferRelativeResize="0"/>
          <p:nvPr/>
        </p:nvPicPr>
        <p:blipFill rotWithShape="1">
          <a:blip r:embed="rId3">
            <a:alphaModFix/>
          </a:blip>
          <a:srcRect b="0" l="18903" r="70675" t="0"/>
          <a:stretch/>
        </p:blipFill>
        <p:spPr>
          <a:xfrm>
            <a:off x="5808450" y="768200"/>
            <a:ext cx="72294" cy="400499"/>
          </a:xfrm>
          <a:prstGeom prst="rect">
            <a:avLst/>
          </a:prstGeom>
          <a:noFill/>
          <a:ln>
            <a:noFill/>
          </a:ln>
        </p:spPr>
      </p:pic>
      <p:sp>
        <p:nvSpPr>
          <p:cNvPr id="1335" name="Google Shape;1335;p20">
            <a:hlinkClick action="ppaction://hlinksldjump" r:id="rId4"/>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0"/>
          <p:cNvSpPr txBox="1"/>
          <p:nvPr/>
        </p:nvSpPr>
        <p:spPr>
          <a:xfrm>
            <a:off x="6096000" y="768200"/>
            <a:ext cx="5534100" cy="5356500"/>
          </a:xfrm>
          <a:prstGeom prst="rect">
            <a:avLst/>
          </a:prstGeom>
          <a:noFill/>
          <a:ln>
            <a:noFill/>
          </a:ln>
        </p:spPr>
        <p:txBody>
          <a:bodyPr anchorCtr="0" anchor="t" bIns="91425" lIns="91425" spcFirstLastPara="1" rIns="91425" wrap="square" tIns="91425">
            <a:spAutoFit/>
          </a:bodyPr>
          <a:lstStyle/>
          <a:p>
            <a:pPr indent="-273050" lvl="0" marL="914400" rtl="0" algn="l">
              <a:spcBef>
                <a:spcPts val="0"/>
              </a:spcBef>
              <a:spcAft>
                <a:spcPts val="0"/>
              </a:spcAft>
              <a:buClr>
                <a:schemeClr val="dk1"/>
              </a:buClr>
              <a:buSzPts val="700"/>
              <a:buFont typeface="Calibri"/>
              <a:buAutoNum type="arabicParenR"/>
            </a:pPr>
            <a:r>
              <a:rPr lang="en" sz="700">
                <a:solidFill>
                  <a:schemeClr val="dk1"/>
                </a:solidFill>
                <a:latin typeface="Calibri"/>
                <a:ea typeface="Calibri"/>
                <a:cs typeface="Calibri"/>
                <a:sym typeface="Calibri"/>
              </a:rPr>
              <a:t>UPDATE congregation</a:t>
            </a:r>
            <a:endParaRPr sz="700">
              <a:solidFill>
                <a:schemeClr val="dk1"/>
              </a:solidFill>
              <a:latin typeface="Calibri"/>
              <a:ea typeface="Calibri"/>
              <a:cs typeface="Calibri"/>
              <a:sym typeface="Calibri"/>
            </a:endParaRPr>
          </a:p>
          <a:p>
            <a:pPr indent="0" lvl="0" marL="457200" rtl="0" algn="l">
              <a:spcBef>
                <a:spcPts val="0"/>
              </a:spcBef>
              <a:spcAft>
                <a:spcPts val="0"/>
              </a:spcAft>
              <a:buNone/>
            </a:pPr>
            <a:r>
              <a:rPr lang="en" sz="700">
                <a:solidFill>
                  <a:schemeClr val="dk1"/>
                </a:solidFill>
                <a:latin typeface="Calibri"/>
                <a:ea typeface="Calibri"/>
                <a:cs typeface="Calibri"/>
                <a:sym typeface="Calibri"/>
              </a:rPr>
              <a:t>             SET Number_of_Me	mbers= 500</a:t>
            </a:r>
            <a:endParaRPr sz="700">
              <a:solidFill>
                <a:schemeClr val="dk1"/>
              </a:solidFill>
              <a:latin typeface="Calibri"/>
              <a:ea typeface="Calibri"/>
              <a:cs typeface="Calibri"/>
              <a:sym typeface="Calibri"/>
            </a:endParaRPr>
          </a:p>
          <a:p>
            <a:pPr indent="0" lvl="0" marL="457200" rtl="0" algn="l">
              <a:spcBef>
                <a:spcPts val="0"/>
              </a:spcBef>
              <a:spcAft>
                <a:spcPts val="0"/>
              </a:spcAft>
              <a:buNone/>
            </a:pPr>
            <a:r>
              <a:rPr lang="en" sz="700">
                <a:solidFill>
                  <a:schemeClr val="dk1"/>
                </a:solidFill>
                <a:latin typeface="Calibri"/>
                <a:ea typeface="Calibri"/>
                <a:cs typeface="Calibri"/>
                <a:sym typeface="Calibri"/>
              </a:rPr>
              <a:t>             WHERE ID= 024956;</a:t>
            </a:r>
            <a:endParaRPr sz="700">
              <a:solidFill>
                <a:schemeClr val="dk1"/>
              </a:solidFill>
              <a:latin typeface="Calibri"/>
              <a:ea typeface="Calibri"/>
              <a:cs typeface="Calibri"/>
              <a:sym typeface="Calibri"/>
            </a:endParaRPr>
          </a:p>
          <a:p>
            <a:pPr indent="457200" lvl="0" marL="457200" rtl="0" algn="l">
              <a:spcBef>
                <a:spcPts val="0"/>
              </a:spcBef>
              <a:spcAft>
                <a:spcPts val="0"/>
              </a:spcAft>
              <a:buNone/>
            </a:pPr>
            <a:r>
              <a:rPr lang="en" sz="700">
                <a:solidFill>
                  <a:schemeClr val="dk1"/>
                </a:solidFill>
                <a:latin typeface="Calibri"/>
                <a:ea typeface="Calibri"/>
                <a:cs typeface="Calibri"/>
                <a:sym typeface="Calibri"/>
              </a:rPr>
              <a:t>For this query, what was done is that it will update the congregation table. What is going to be updated is the Number_of_Members which changes to 500. where specifically? for the ID number 024956.</a:t>
            </a:r>
            <a:endParaRPr sz="700">
              <a:solidFill>
                <a:schemeClr val="dk1"/>
              </a:solidFill>
              <a:latin typeface="Calibri"/>
              <a:ea typeface="Calibri"/>
              <a:cs typeface="Calibri"/>
              <a:sym typeface="Calibri"/>
            </a:endParaRPr>
          </a:p>
          <a:p>
            <a:pPr indent="457200" lvl="0" marL="457200" rtl="0" algn="l">
              <a:spcBef>
                <a:spcPts val="0"/>
              </a:spcBef>
              <a:spcAft>
                <a:spcPts val="0"/>
              </a:spcAft>
              <a:buNone/>
            </a:pPr>
            <a:r>
              <a:t/>
            </a:r>
            <a:endParaRPr sz="700">
              <a:solidFill>
                <a:schemeClr val="dk1"/>
              </a:solidFill>
              <a:latin typeface="Calibri"/>
              <a:ea typeface="Calibri"/>
              <a:cs typeface="Calibri"/>
              <a:sym typeface="Calibri"/>
            </a:endParaRPr>
          </a:p>
          <a:p>
            <a:pPr indent="-273050" lvl="0" marL="914400" rtl="0" algn="l">
              <a:spcBef>
                <a:spcPts val="0"/>
              </a:spcBef>
              <a:spcAft>
                <a:spcPts val="0"/>
              </a:spcAft>
              <a:buClr>
                <a:schemeClr val="dk1"/>
              </a:buClr>
              <a:buSzPts val="700"/>
              <a:buFont typeface="Calibri"/>
              <a:buAutoNum type="arabicParenR"/>
            </a:pPr>
            <a:r>
              <a:rPr lang="en" sz="700">
                <a:solidFill>
                  <a:schemeClr val="dk1"/>
                </a:solidFill>
                <a:latin typeface="Calibri"/>
                <a:ea typeface="Calibri"/>
                <a:cs typeface="Calibri"/>
                <a:sym typeface="Calibri"/>
              </a:rPr>
              <a:t>INSERT INTO Sponsor (ID, Sponsor_Name, Sponsor_Details)</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VALUES( 100123, ‘bayou city fellowship’, ‘located in bayou city’);</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For this query, what is being done is that new values will be inserted into the table Sponsor. which include: the id number, sponsor name, and the sponsor details.</a:t>
            </a:r>
            <a:endParaRPr sz="700">
              <a:solidFill>
                <a:schemeClr val="dk1"/>
              </a:solidFill>
              <a:latin typeface="Calibri"/>
              <a:ea typeface="Calibri"/>
              <a:cs typeface="Calibri"/>
              <a:sym typeface="Calibri"/>
            </a:endParaRPr>
          </a:p>
          <a:p>
            <a:pPr indent="0" lvl="0" marL="0" rtl="0" algn="l">
              <a:spcBef>
                <a:spcPts val="0"/>
              </a:spcBef>
              <a:spcAft>
                <a:spcPts val="0"/>
              </a:spcAft>
              <a:buNone/>
            </a:pPr>
            <a:r>
              <a:t/>
            </a:r>
            <a:endParaRPr sz="700">
              <a:solidFill>
                <a:schemeClr val="dk1"/>
              </a:solidFill>
              <a:latin typeface="Calibri"/>
              <a:ea typeface="Calibri"/>
              <a:cs typeface="Calibri"/>
              <a:sym typeface="Calibri"/>
            </a:endParaRPr>
          </a:p>
          <a:p>
            <a:pPr indent="-273050" lvl="0" marL="914400" rtl="0" algn="l">
              <a:spcBef>
                <a:spcPts val="0"/>
              </a:spcBef>
              <a:spcAft>
                <a:spcPts val="0"/>
              </a:spcAft>
              <a:buClr>
                <a:schemeClr val="dk1"/>
              </a:buClr>
              <a:buSzPts val="700"/>
              <a:buFont typeface="Calibri"/>
              <a:buAutoNum type="arabicParenR"/>
            </a:pPr>
            <a:r>
              <a:rPr lang="en" sz="700">
                <a:solidFill>
                  <a:schemeClr val="dk1"/>
                </a:solidFill>
                <a:latin typeface="Calibri"/>
                <a:ea typeface="Calibri"/>
                <a:cs typeface="Calibri"/>
                <a:sym typeface="Calibri"/>
              </a:rPr>
              <a:t>UPDATE Sponsor</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SET Sponsor_Details= ‘located in bayou city with a devoted community willing to preach about the lord'</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WHERE ID= 100123;</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For this query, what was done is that the Sponsor table was updated. what was specifically updated was the sponsors details, that belong to the ID 100123.</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t/>
            </a:r>
            <a:endParaRPr sz="700">
              <a:solidFill>
                <a:schemeClr val="dk1"/>
              </a:solidFill>
              <a:latin typeface="Calibri"/>
              <a:ea typeface="Calibri"/>
              <a:cs typeface="Calibri"/>
              <a:sym typeface="Calibri"/>
            </a:endParaRPr>
          </a:p>
          <a:p>
            <a:pPr indent="-273050" lvl="0" marL="914400" rtl="0" algn="l">
              <a:spcBef>
                <a:spcPts val="0"/>
              </a:spcBef>
              <a:spcAft>
                <a:spcPts val="0"/>
              </a:spcAft>
              <a:buClr>
                <a:schemeClr val="dk1"/>
              </a:buClr>
              <a:buSzPts val="700"/>
              <a:buFont typeface="Calibri"/>
              <a:buAutoNum type="arabicParenR"/>
            </a:pPr>
            <a:r>
              <a:rPr lang="en" sz="700">
                <a:solidFill>
                  <a:schemeClr val="dk1"/>
                </a:solidFill>
                <a:latin typeface="Calibri"/>
                <a:ea typeface="Calibri"/>
                <a:cs typeface="Calibri"/>
                <a:sym typeface="Calibri"/>
              </a:rPr>
              <a:t>UPDATE Congregation</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SET Contact_Email= ‘</a:t>
            </a:r>
            <a:r>
              <a:rPr lang="en" sz="700" u="sng">
                <a:solidFill>
                  <a:srgbClr val="1155CC"/>
                </a:solidFill>
                <a:latin typeface="Calibri"/>
                <a:ea typeface="Calibri"/>
                <a:cs typeface="Calibri"/>
                <a:sym typeface="Calibri"/>
                <a:hlinkClick r:id="rId5">
                  <a:extLst>
                    <a:ext uri="{A12FA001-AC4F-418D-AE19-62706E023703}">
                      <ahyp:hlinkClr val="tx"/>
                    </a:ext>
                  </a:extLst>
                </a:hlinkClick>
              </a:rPr>
              <a:t>ever.lastinglord@gmail.com</a:t>
            </a:r>
            <a:r>
              <a:rPr lang="en" sz="700">
                <a:solidFill>
                  <a:schemeClr val="dk1"/>
                </a:solidFill>
                <a:latin typeface="Calibri"/>
                <a:ea typeface="Calibri"/>
                <a:cs typeface="Calibri"/>
                <a:sym typeface="Calibri"/>
              </a:rPr>
              <a:t>’</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WHERE ID= 294017</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For this query, what was done is that the Congregation table was updated with new information. The specific information updated was the contact email for the ID number 294017</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t/>
            </a:r>
            <a:endParaRPr sz="700">
              <a:solidFill>
                <a:schemeClr val="dk1"/>
              </a:solidFill>
              <a:latin typeface="Calibri"/>
              <a:ea typeface="Calibri"/>
              <a:cs typeface="Calibri"/>
              <a:sym typeface="Calibri"/>
            </a:endParaRPr>
          </a:p>
          <a:p>
            <a:pPr indent="-273050" lvl="0" marL="914400" rtl="0" algn="l">
              <a:spcBef>
                <a:spcPts val="0"/>
              </a:spcBef>
              <a:spcAft>
                <a:spcPts val="0"/>
              </a:spcAft>
              <a:buClr>
                <a:schemeClr val="dk1"/>
              </a:buClr>
              <a:buSzPts val="700"/>
              <a:buFont typeface="Calibri"/>
              <a:buAutoNum type="arabicParenR"/>
            </a:pPr>
            <a:r>
              <a:rPr lang="en" sz="700">
                <a:solidFill>
                  <a:schemeClr val="dk1"/>
                </a:solidFill>
                <a:latin typeface="Calibri"/>
                <a:ea typeface="Calibri"/>
                <a:cs typeface="Calibri"/>
                <a:sym typeface="Calibri"/>
              </a:rPr>
              <a:t>INSERT INTO Conference (ID, Conference_name, Conference_date, Region, Main_Theme, Congregation_ID)</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VALUES (930218, 'Norris center', '2023-12-01', 'Texas', 'Love thy neighbor', 024956);</a:t>
            </a:r>
            <a:endParaRPr sz="700">
              <a:solidFill>
                <a:schemeClr val="dk1"/>
              </a:solidFill>
              <a:latin typeface="Calibri"/>
              <a:ea typeface="Calibri"/>
              <a:cs typeface="Calibri"/>
              <a:sym typeface="Calibri"/>
            </a:endParaRPr>
          </a:p>
          <a:p>
            <a:pPr indent="457200" lvl="0" marL="457200" rtl="0" algn="l">
              <a:spcBef>
                <a:spcPts val="0"/>
              </a:spcBef>
              <a:spcAft>
                <a:spcPts val="0"/>
              </a:spcAft>
              <a:buNone/>
            </a:pPr>
            <a:r>
              <a:rPr lang="en" sz="700">
                <a:solidFill>
                  <a:schemeClr val="dk1"/>
                </a:solidFill>
                <a:latin typeface="Calibri"/>
                <a:ea typeface="Calibri"/>
                <a:cs typeface="Calibri"/>
                <a:sym typeface="Calibri"/>
              </a:rPr>
              <a:t>For this query, we inserted new values into the table named Conference. The specific things added are: the ID, Conference_Name,Conference_Date, Region, Main_Theme, and the congregation ID.</a:t>
            </a:r>
            <a:endParaRPr sz="700">
              <a:solidFill>
                <a:schemeClr val="dk1"/>
              </a:solidFill>
              <a:latin typeface="Calibri"/>
              <a:ea typeface="Calibri"/>
              <a:cs typeface="Calibri"/>
              <a:sym typeface="Calibri"/>
            </a:endParaRPr>
          </a:p>
          <a:p>
            <a:pPr indent="-273050" lvl="0" marL="914400" rtl="0" algn="l">
              <a:spcBef>
                <a:spcPts val="0"/>
              </a:spcBef>
              <a:spcAft>
                <a:spcPts val="0"/>
              </a:spcAft>
              <a:buClr>
                <a:schemeClr val="dk1"/>
              </a:buClr>
              <a:buSzPts val="700"/>
              <a:buFont typeface="Calibri"/>
              <a:buAutoNum type="arabicParenR"/>
            </a:pPr>
            <a:r>
              <a:rPr lang="en" sz="700">
                <a:solidFill>
                  <a:schemeClr val="dk1"/>
                </a:solidFill>
                <a:latin typeface="Calibri"/>
                <a:ea typeface="Calibri"/>
                <a:cs typeface="Calibri"/>
                <a:sym typeface="Calibri"/>
              </a:rPr>
              <a:t>UPDATE Conference</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SET Conference_date = '2023-12-03'</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WHERE ID = 930218;</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For this query, we updated the conference date for the ID 930218 in the conference table.</a:t>
            </a:r>
            <a:endParaRPr sz="700">
              <a:solidFill>
                <a:schemeClr val="dk1"/>
              </a:solidFill>
              <a:latin typeface="Calibri"/>
              <a:ea typeface="Calibri"/>
              <a:cs typeface="Calibri"/>
              <a:sym typeface="Calibri"/>
            </a:endParaRPr>
          </a:p>
          <a:p>
            <a:pPr indent="-273050" lvl="0" marL="914400" rtl="0" algn="l">
              <a:spcBef>
                <a:spcPts val="0"/>
              </a:spcBef>
              <a:spcAft>
                <a:spcPts val="0"/>
              </a:spcAft>
              <a:buClr>
                <a:schemeClr val="dk1"/>
              </a:buClr>
              <a:buSzPts val="700"/>
              <a:buFont typeface="Calibri"/>
              <a:buAutoNum type="arabicParenR"/>
            </a:pPr>
            <a:r>
              <a:rPr lang="en" sz="700">
                <a:solidFill>
                  <a:schemeClr val="dk1"/>
                </a:solidFill>
                <a:latin typeface="Calibri"/>
                <a:ea typeface="Calibri"/>
                <a:cs typeface="Calibri"/>
                <a:sym typeface="Calibri"/>
              </a:rPr>
              <a:t>INSERT INTO Speaker (ID, Speaker_name, Biography, Speaker_details, Topics, Conference_ID)</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VALUES (193357, 'Joel Osteen', 'American pastor, televangelist, businessman and author based in Houston, Texas', 'Devoted pastor and to his community at lakewood church', 'learning to love thy enemies', 930218);</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For this query, we inserted new values for the Speaker table. The new values consist of the ID, speaker name, biography, speaker details, topics, and the conference ID.</a:t>
            </a:r>
            <a:endParaRPr sz="700">
              <a:solidFill>
                <a:schemeClr val="dk1"/>
              </a:solidFill>
              <a:latin typeface="Calibri"/>
              <a:ea typeface="Calibri"/>
              <a:cs typeface="Calibri"/>
              <a:sym typeface="Calibri"/>
            </a:endParaRPr>
          </a:p>
          <a:p>
            <a:pPr indent="-273050" lvl="0" marL="914400" rtl="0" algn="l">
              <a:spcBef>
                <a:spcPts val="0"/>
              </a:spcBef>
              <a:spcAft>
                <a:spcPts val="0"/>
              </a:spcAft>
              <a:buClr>
                <a:schemeClr val="dk1"/>
              </a:buClr>
              <a:buSzPts val="700"/>
              <a:buFont typeface="Calibri"/>
              <a:buAutoNum type="arabicParenR"/>
            </a:pPr>
            <a:r>
              <a:rPr lang="en" sz="700">
                <a:solidFill>
                  <a:schemeClr val="dk1"/>
                </a:solidFill>
                <a:latin typeface="Calibri"/>
                <a:ea typeface="Calibri"/>
                <a:cs typeface="Calibri"/>
                <a:sym typeface="Calibri"/>
              </a:rPr>
              <a:t>UPDATE Speaker</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SET Topics = 'learning to forgive and let go'</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WHERE ID = 193357;</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For this query, we updated the topics for the ID 193357 in the speakers table.</a:t>
            </a:r>
            <a:endParaRPr sz="700">
              <a:solidFill>
                <a:schemeClr val="dk1"/>
              </a:solidFill>
              <a:latin typeface="Calibri"/>
              <a:ea typeface="Calibri"/>
              <a:cs typeface="Calibri"/>
              <a:sym typeface="Calibri"/>
            </a:endParaRPr>
          </a:p>
          <a:p>
            <a:pPr indent="-273050" lvl="0" marL="914400" rtl="0" algn="l">
              <a:spcBef>
                <a:spcPts val="0"/>
              </a:spcBef>
              <a:spcAft>
                <a:spcPts val="0"/>
              </a:spcAft>
              <a:buClr>
                <a:schemeClr val="dk1"/>
              </a:buClr>
              <a:buSzPts val="700"/>
              <a:buFont typeface="Calibri"/>
              <a:buAutoNum type="arabicParenR"/>
            </a:pPr>
            <a:r>
              <a:rPr lang="en" sz="700">
                <a:solidFill>
                  <a:schemeClr val="dk1"/>
                </a:solidFill>
                <a:latin typeface="Calibri"/>
                <a:ea typeface="Calibri"/>
                <a:cs typeface="Calibri"/>
                <a:sym typeface="Calibri"/>
              </a:rPr>
              <a:t>INSERT INTO Attendee (ID, Attendee_name, Attendee_address, Church_Affiliation, Registration_Date, Conference_ID)</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VALUES (412003, 'marc anthony', '2231 drury lane', 'Redeemer church', '2023-11-16', 930218);</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For this query, we inserted new values into the Attende table. The new values consist of the id number, attendees name, the attendees address, the church they are affiliated with, the date they registered and the conference ID number.</a:t>
            </a:r>
            <a:endParaRPr sz="700">
              <a:solidFill>
                <a:schemeClr val="dk1"/>
              </a:solidFill>
              <a:latin typeface="Calibri"/>
              <a:ea typeface="Calibri"/>
              <a:cs typeface="Calibri"/>
              <a:sym typeface="Calibri"/>
            </a:endParaRPr>
          </a:p>
          <a:p>
            <a:pPr indent="-273050" lvl="0" marL="914400" rtl="0" algn="l">
              <a:spcBef>
                <a:spcPts val="0"/>
              </a:spcBef>
              <a:spcAft>
                <a:spcPts val="0"/>
              </a:spcAft>
              <a:buClr>
                <a:schemeClr val="dk1"/>
              </a:buClr>
              <a:buSzPts val="700"/>
              <a:buFont typeface="Calibri"/>
              <a:buAutoNum type="arabicParenR"/>
            </a:pPr>
            <a:r>
              <a:rPr lang="en" sz="700">
                <a:solidFill>
                  <a:schemeClr val="dk1"/>
                </a:solidFill>
                <a:latin typeface="Calibri"/>
                <a:ea typeface="Calibri"/>
                <a:cs typeface="Calibri"/>
                <a:sym typeface="Calibri"/>
              </a:rPr>
              <a:t>UPDATE Attendee</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SET Church_Affiliation = 'Southwind Baptists'</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WHERE ID = 412003;</a:t>
            </a:r>
            <a:endParaRPr sz="700">
              <a:solidFill>
                <a:schemeClr val="dk1"/>
              </a:solidFill>
              <a:latin typeface="Calibri"/>
              <a:ea typeface="Calibri"/>
              <a:cs typeface="Calibri"/>
              <a:sym typeface="Calibri"/>
            </a:endParaRPr>
          </a:p>
          <a:p>
            <a:pPr indent="0" lvl="0" marL="914400" rtl="0" algn="l">
              <a:spcBef>
                <a:spcPts val="0"/>
              </a:spcBef>
              <a:spcAft>
                <a:spcPts val="0"/>
              </a:spcAft>
              <a:buNone/>
            </a:pPr>
            <a:r>
              <a:rPr lang="en" sz="700">
                <a:solidFill>
                  <a:schemeClr val="dk1"/>
                </a:solidFill>
                <a:latin typeface="Calibri"/>
                <a:ea typeface="Calibri"/>
                <a:cs typeface="Calibri"/>
                <a:sym typeface="Calibri"/>
              </a:rPr>
              <a:t>For this query, we updated the church affiliation for the ID 412003 in the attendee's table.</a:t>
            </a:r>
            <a:endParaRPr sz="700">
              <a:solidFill>
                <a:schemeClr val="dk1"/>
              </a:solidFill>
              <a:latin typeface="Calibri"/>
              <a:ea typeface="Calibri"/>
              <a:cs typeface="Calibri"/>
              <a:sym typeface="Calibri"/>
            </a:endParaRPr>
          </a:p>
        </p:txBody>
      </p:sp>
      <p:sp>
        <p:nvSpPr>
          <p:cNvPr id="1337" name="Google Shape;1337;p20"/>
          <p:cNvSpPr txBox="1"/>
          <p:nvPr/>
        </p:nvSpPr>
        <p:spPr>
          <a:xfrm>
            <a:off x="1081350" y="2690100"/>
            <a:ext cx="4200300" cy="3140100"/>
          </a:xfrm>
          <a:prstGeom prst="rect">
            <a:avLst/>
          </a:prstGeom>
          <a:noFill/>
          <a:ln>
            <a:noFill/>
          </a:ln>
        </p:spPr>
        <p:txBody>
          <a:bodyPr anchorCtr="0" anchor="t" bIns="91425" lIns="91425" spcFirstLastPara="1" rIns="91425" wrap="square" tIns="91425">
            <a:spAutoFit/>
          </a:bodyPr>
          <a:lstStyle/>
          <a:p>
            <a:pPr indent="-304800" lvl="1" marL="914400" rtl="0" algn="l">
              <a:spcBef>
                <a:spcPts val="0"/>
              </a:spcBef>
              <a:spcAft>
                <a:spcPts val="0"/>
              </a:spcAft>
              <a:buClr>
                <a:schemeClr val="dk1"/>
              </a:buClr>
              <a:buSzPts val="1200"/>
              <a:buFont typeface="Noto Sans Symbols"/>
              <a:buAutoNum type="alphaLcPeriod"/>
            </a:pPr>
            <a:r>
              <a:rPr lang="en" sz="1200">
                <a:solidFill>
                  <a:schemeClr val="dk1"/>
                </a:solidFill>
                <a:latin typeface="Calibri"/>
                <a:ea typeface="Calibri"/>
                <a:cs typeface="Calibri"/>
                <a:sym typeface="Calibri"/>
              </a:rPr>
              <a:t>CREATE VIEW Attendee_info AS</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rPr lang="en" sz="1200">
                <a:solidFill>
                  <a:schemeClr val="dk1"/>
                </a:solidFill>
                <a:latin typeface="Calibri"/>
                <a:ea typeface="Calibri"/>
                <a:cs typeface="Calibri"/>
                <a:sym typeface="Calibri"/>
              </a:rPr>
              <a:t>SELECT Attendee_name, Registration_Date, Conference_ID</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rPr lang="en" sz="1200">
                <a:solidFill>
                  <a:schemeClr val="dk1"/>
                </a:solidFill>
                <a:latin typeface="Calibri"/>
                <a:ea typeface="Calibri"/>
                <a:cs typeface="Calibri"/>
                <a:sym typeface="Calibri"/>
              </a:rPr>
              <a:t>FROM Attendee</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rPr lang="en" sz="1200">
                <a:solidFill>
                  <a:schemeClr val="dk1"/>
                </a:solidFill>
                <a:latin typeface="Calibri"/>
                <a:ea typeface="Calibri"/>
                <a:cs typeface="Calibri"/>
                <a:sym typeface="Calibri"/>
              </a:rPr>
              <a:t>WHERE Registration_Date &gt;= CURDATE();</a:t>
            </a:r>
            <a:br>
              <a:rPr lang="en" sz="1200">
                <a:solidFill>
                  <a:schemeClr val="dk1"/>
                </a:solidFill>
                <a:latin typeface="Calibri"/>
                <a:ea typeface="Calibri"/>
                <a:cs typeface="Calibri"/>
                <a:sym typeface="Calibri"/>
              </a:rPr>
            </a:br>
            <a:r>
              <a:rPr lang="en" sz="1200" u="sng">
                <a:solidFill>
                  <a:schemeClr val="dk1"/>
                </a:solidFill>
                <a:latin typeface="Calibri"/>
                <a:ea typeface="Calibri"/>
                <a:cs typeface="Calibri"/>
                <a:sym typeface="Calibri"/>
              </a:rPr>
              <a:t>Attendee_info will obtain attendees name along with their conference ID only for those who are registered on or after the current date.</a:t>
            </a:r>
            <a:endParaRPr sz="1200" u="sng">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Noto Sans Symbols"/>
              <a:buAutoNum type="alphaLcPeriod"/>
            </a:pPr>
            <a:r>
              <a:rPr lang="en" sz="1200">
                <a:solidFill>
                  <a:schemeClr val="dk1"/>
                </a:solidFill>
                <a:latin typeface="Calibri"/>
                <a:ea typeface="Calibri"/>
                <a:cs typeface="Calibri"/>
                <a:sym typeface="Calibri"/>
              </a:rPr>
              <a:t>CREATE VIEW Conference_info AS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SELECT Conference_name, Conference_date, ID</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rPr lang="en" sz="1200">
                <a:solidFill>
                  <a:schemeClr val="dk1"/>
                </a:solidFill>
                <a:latin typeface="Calibri"/>
                <a:ea typeface="Calibri"/>
                <a:cs typeface="Calibri"/>
                <a:sym typeface="Calibri"/>
              </a:rPr>
              <a:t>FROM Conference</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rPr lang="en" sz="1200">
                <a:solidFill>
                  <a:schemeClr val="dk1"/>
                </a:solidFill>
                <a:latin typeface="Calibri"/>
                <a:ea typeface="Calibri"/>
                <a:cs typeface="Calibri"/>
                <a:sym typeface="Calibri"/>
              </a:rPr>
              <a:t>WHERE Conference_date &gt;= CURDATE();</a:t>
            </a:r>
            <a:br>
              <a:rPr lang="en" sz="1200">
                <a:solidFill>
                  <a:schemeClr val="dk1"/>
                </a:solidFill>
                <a:latin typeface="Calibri"/>
                <a:ea typeface="Calibri"/>
                <a:cs typeface="Calibri"/>
                <a:sym typeface="Calibri"/>
              </a:rPr>
            </a:br>
            <a:r>
              <a:rPr lang="en" sz="1200" u="sng">
                <a:solidFill>
                  <a:schemeClr val="dk1"/>
                </a:solidFill>
                <a:latin typeface="Calibri"/>
                <a:ea typeface="Calibri"/>
                <a:cs typeface="Calibri"/>
                <a:sym typeface="Calibri"/>
              </a:rPr>
              <a:t>Conference_info will obtain the conference's name, associated ID for conferences that are registered on or after the current date.</a:t>
            </a:r>
            <a:endParaRPr sz="1200" u="sng">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21"/>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Technologies Used</a:t>
            </a:r>
            <a:r>
              <a:rPr lang="en" sz="1800">
                <a:solidFill>
                  <a:schemeClr val="lt1"/>
                </a:solidFill>
                <a:latin typeface="Tahoma"/>
                <a:ea typeface="Tahoma"/>
                <a:cs typeface="Tahoma"/>
                <a:sym typeface="Tahoma"/>
              </a:rPr>
              <a:t> </a:t>
            </a:r>
            <a:endParaRPr b="0" i="0" sz="1800" u="none" cap="none" strike="noStrike">
              <a:solidFill>
                <a:schemeClr val="lt1"/>
              </a:solidFill>
              <a:latin typeface="Tahoma"/>
              <a:ea typeface="Tahoma"/>
              <a:cs typeface="Tahoma"/>
              <a:sym typeface="Tahoma"/>
            </a:endParaRPr>
          </a:p>
        </p:txBody>
      </p:sp>
      <p:sp>
        <p:nvSpPr>
          <p:cNvPr id="1343" name="Google Shape;1343;p21"/>
          <p:cNvSpPr txBox="1"/>
          <p:nvPr>
            <p:ph type="title"/>
          </p:nvPr>
        </p:nvSpPr>
        <p:spPr>
          <a:xfrm>
            <a:off x="267975" y="706100"/>
            <a:ext cx="114270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1344" name="Google Shape;1344;p21"/>
          <p:cNvSpPr txBox="1"/>
          <p:nvPr>
            <p:ph idx="1" type="body"/>
          </p:nvPr>
        </p:nvSpPr>
        <p:spPr>
          <a:xfrm>
            <a:off x="267975" y="1328400"/>
            <a:ext cx="11427000" cy="469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mySQL: stored and managed data information along with its relationship. </a:t>
            </a:r>
            <a:endParaRPr/>
          </a:p>
          <a:p>
            <a:pPr indent="-330200" lvl="0" marL="457200" rtl="0" algn="l">
              <a:spcBef>
                <a:spcPts val="0"/>
              </a:spcBef>
              <a:spcAft>
                <a:spcPts val="0"/>
              </a:spcAft>
              <a:buSzPts val="1600"/>
              <a:buChar char="●"/>
            </a:pPr>
            <a:r>
              <a:rPr lang="en"/>
              <a:t>PHP: Handled server side logic. Embedded within HTML code.</a:t>
            </a:r>
            <a:endParaRPr/>
          </a:p>
          <a:p>
            <a:pPr indent="-330200" lvl="0" marL="457200" rtl="0" algn="l">
              <a:spcBef>
                <a:spcPts val="0"/>
              </a:spcBef>
              <a:spcAft>
                <a:spcPts val="0"/>
              </a:spcAft>
              <a:buSzPts val="1600"/>
              <a:buChar char="●"/>
            </a:pPr>
            <a:r>
              <a:rPr lang="en"/>
              <a:t>HTML: Structures the content of the website</a:t>
            </a:r>
            <a:endParaRPr/>
          </a:p>
          <a:p>
            <a:pPr indent="-330200" lvl="0" marL="457200" rtl="0" algn="l">
              <a:spcBef>
                <a:spcPts val="0"/>
              </a:spcBef>
              <a:spcAft>
                <a:spcPts val="0"/>
              </a:spcAft>
              <a:buSzPts val="1600"/>
              <a:buChar char="●"/>
            </a:pPr>
            <a:r>
              <a:rPr lang="en"/>
              <a:t>Apache: Serves and manages request across mySQL, PHP And HTML.</a:t>
            </a:r>
            <a:endParaRPr/>
          </a:p>
          <a:p>
            <a:pPr indent="-330200" lvl="0" marL="457200" rtl="0" algn="l">
              <a:spcBef>
                <a:spcPts val="0"/>
              </a:spcBef>
              <a:spcAft>
                <a:spcPts val="0"/>
              </a:spcAft>
              <a:buSzPts val="1600"/>
              <a:buChar char="●"/>
            </a:pPr>
            <a:r>
              <a:rPr lang="en"/>
              <a:t>CSS: Some CSS code were embedded specially in the beginning with the blue background and fonts.</a:t>
            </a:r>
            <a:endParaRPr/>
          </a:p>
        </p:txBody>
      </p:sp>
      <p:pic>
        <p:nvPicPr>
          <p:cNvPr id="1345" name="Google Shape;1345;p21"/>
          <p:cNvPicPr preferRelativeResize="0"/>
          <p:nvPr/>
        </p:nvPicPr>
        <p:blipFill rotWithShape="1">
          <a:blip r:embed="rId3">
            <a:alphaModFix/>
          </a:blip>
          <a:srcRect b="0" l="18903" r="70675" t="0"/>
          <a:stretch/>
        </p:blipFill>
        <p:spPr>
          <a:xfrm>
            <a:off x="4371400" y="768200"/>
            <a:ext cx="72294" cy="400499"/>
          </a:xfrm>
          <a:prstGeom prst="rect">
            <a:avLst/>
          </a:prstGeom>
          <a:noFill/>
          <a:ln>
            <a:noFill/>
          </a:ln>
        </p:spPr>
      </p:pic>
      <p:sp>
        <p:nvSpPr>
          <p:cNvPr id="1346" name="Google Shape;1346;p21">
            <a:hlinkClick action="ppaction://hlinksldjump" r:id="rId4"/>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7" name="Google Shape;1347;p21"/>
          <p:cNvPicPr preferRelativeResize="0"/>
          <p:nvPr/>
        </p:nvPicPr>
        <p:blipFill>
          <a:blip r:embed="rId5">
            <a:alphaModFix/>
          </a:blip>
          <a:stretch>
            <a:fillRect/>
          </a:stretch>
        </p:blipFill>
        <p:spPr>
          <a:xfrm>
            <a:off x="414488" y="3808738"/>
            <a:ext cx="2143125" cy="2143125"/>
          </a:xfrm>
          <a:prstGeom prst="rect">
            <a:avLst/>
          </a:prstGeom>
          <a:noFill/>
          <a:ln>
            <a:noFill/>
          </a:ln>
        </p:spPr>
      </p:pic>
      <p:pic>
        <p:nvPicPr>
          <p:cNvPr id="1348" name="Google Shape;1348;p21"/>
          <p:cNvPicPr preferRelativeResize="0"/>
          <p:nvPr/>
        </p:nvPicPr>
        <p:blipFill>
          <a:blip r:embed="rId6">
            <a:alphaModFix/>
          </a:blip>
          <a:stretch>
            <a:fillRect/>
          </a:stretch>
        </p:blipFill>
        <p:spPr>
          <a:xfrm>
            <a:off x="2557625" y="4175725"/>
            <a:ext cx="2914650" cy="1571625"/>
          </a:xfrm>
          <a:prstGeom prst="rect">
            <a:avLst/>
          </a:prstGeom>
          <a:noFill/>
          <a:ln>
            <a:noFill/>
          </a:ln>
        </p:spPr>
      </p:pic>
      <p:pic>
        <p:nvPicPr>
          <p:cNvPr id="1349" name="Google Shape;1349;p21"/>
          <p:cNvPicPr preferRelativeResize="0"/>
          <p:nvPr/>
        </p:nvPicPr>
        <p:blipFill>
          <a:blip r:embed="rId7">
            <a:alphaModFix/>
          </a:blip>
          <a:stretch>
            <a:fillRect/>
          </a:stretch>
        </p:blipFill>
        <p:spPr>
          <a:xfrm>
            <a:off x="5585363" y="3808738"/>
            <a:ext cx="2143125" cy="2143125"/>
          </a:xfrm>
          <a:prstGeom prst="rect">
            <a:avLst/>
          </a:prstGeom>
          <a:noFill/>
          <a:ln>
            <a:noFill/>
          </a:ln>
        </p:spPr>
      </p:pic>
      <p:pic>
        <p:nvPicPr>
          <p:cNvPr id="1350" name="Google Shape;1350;p21"/>
          <p:cNvPicPr preferRelativeResize="0"/>
          <p:nvPr/>
        </p:nvPicPr>
        <p:blipFill>
          <a:blip r:embed="rId8">
            <a:alphaModFix/>
          </a:blip>
          <a:stretch>
            <a:fillRect/>
          </a:stretch>
        </p:blipFill>
        <p:spPr>
          <a:xfrm>
            <a:off x="7841588" y="3885200"/>
            <a:ext cx="2124075" cy="2152650"/>
          </a:xfrm>
          <a:prstGeom prst="rect">
            <a:avLst/>
          </a:prstGeom>
          <a:noFill/>
          <a:ln>
            <a:noFill/>
          </a:ln>
        </p:spPr>
      </p:pic>
      <p:pic>
        <p:nvPicPr>
          <p:cNvPr id="1351" name="Google Shape;1351;p21"/>
          <p:cNvPicPr preferRelativeResize="0"/>
          <p:nvPr/>
        </p:nvPicPr>
        <p:blipFill>
          <a:blip r:embed="rId9">
            <a:alphaModFix/>
          </a:blip>
          <a:stretch>
            <a:fillRect/>
          </a:stretch>
        </p:blipFill>
        <p:spPr>
          <a:xfrm>
            <a:off x="9965663" y="3494663"/>
            <a:ext cx="1800225" cy="254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22"/>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Challenges and Solutions</a:t>
            </a:r>
            <a:r>
              <a:rPr lang="en" sz="1800">
                <a:solidFill>
                  <a:schemeClr val="lt1"/>
                </a:solidFill>
                <a:latin typeface="Tahoma"/>
                <a:ea typeface="Tahoma"/>
                <a:cs typeface="Tahoma"/>
                <a:sym typeface="Tahoma"/>
              </a:rPr>
              <a:t> </a:t>
            </a:r>
            <a:endParaRPr b="0" i="0" sz="1800" u="none" cap="none" strike="noStrike">
              <a:solidFill>
                <a:schemeClr val="lt1"/>
              </a:solidFill>
              <a:latin typeface="Tahoma"/>
              <a:ea typeface="Tahoma"/>
              <a:cs typeface="Tahoma"/>
              <a:sym typeface="Tahoma"/>
            </a:endParaRPr>
          </a:p>
        </p:txBody>
      </p:sp>
      <p:sp>
        <p:nvSpPr>
          <p:cNvPr id="1357" name="Google Shape;1357;p22"/>
          <p:cNvSpPr txBox="1"/>
          <p:nvPr>
            <p:ph type="title"/>
          </p:nvPr>
        </p:nvSpPr>
        <p:spPr>
          <a:xfrm>
            <a:off x="267975" y="706100"/>
            <a:ext cx="114270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Solutions</a:t>
            </a:r>
            <a:endParaRPr/>
          </a:p>
        </p:txBody>
      </p:sp>
      <p:sp>
        <p:nvSpPr>
          <p:cNvPr id="1358" name="Google Shape;1358;p22"/>
          <p:cNvSpPr txBox="1"/>
          <p:nvPr>
            <p:ph idx="1" type="body"/>
          </p:nvPr>
        </p:nvSpPr>
        <p:spPr>
          <a:xfrm>
            <a:off x="267975" y="1669875"/>
            <a:ext cx="11427000" cy="469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Most of the challenges we’ve faced were from PHP itself as it was a newer concept to us.  We struggled with implementing </a:t>
            </a:r>
            <a:r>
              <a:rPr lang="en"/>
              <a:t>login</a:t>
            </a:r>
            <a:r>
              <a:rPr lang="en"/>
              <a:t> and registering pages for admin/volunteers and regular visitors and allowing them to update our SQL tables we managed to overcome some of these challenges and were able to learn a lot from it. </a:t>
            </a:r>
            <a:endParaRPr/>
          </a:p>
          <a:p>
            <a:pPr indent="-330200" lvl="0" marL="457200" rtl="0" algn="l">
              <a:spcBef>
                <a:spcPts val="0"/>
              </a:spcBef>
              <a:spcAft>
                <a:spcPts val="0"/>
              </a:spcAft>
              <a:buSzPts val="1600"/>
              <a:buChar char="●"/>
            </a:pPr>
            <a:r>
              <a:rPr lang="en"/>
              <a:t>We also struggled with understanding how to implement certain aspects like connecting mySQL files to the PHP files. We struggled with other aspects to overcome this we spoke with Dr. Mardini. We implemented the necessary changes in our project.</a:t>
            </a:r>
            <a:endParaRPr/>
          </a:p>
          <a:p>
            <a:pPr indent="-330200" lvl="0" marL="457200" rtl="0" algn="l">
              <a:spcBef>
                <a:spcPts val="0"/>
              </a:spcBef>
              <a:spcAft>
                <a:spcPts val="0"/>
              </a:spcAft>
              <a:buSzPts val="1600"/>
              <a:buChar char="●"/>
            </a:pPr>
            <a:r>
              <a:rPr lang="en"/>
              <a:t>We learned how to develop forms and dropdown buttons with HTML and using these skills we implemented what we could into our project. We used resources provided by Dr. Mardini and also used other sources like videos and other educational resources like W3 schools for HTML and PHP.  </a:t>
            </a:r>
            <a:endParaRPr/>
          </a:p>
          <a:p>
            <a:pPr indent="0" lvl="0" marL="457200" rtl="0" algn="l">
              <a:spcBef>
                <a:spcPts val="0"/>
              </a:spcBef>
              <a:spcAft>
                <a:spcPts val="0"/>
              </a:spcAft>
              <a:buNone/>
            </a:pPr>
            <a:r>
              <a:t/>
            </a:r>
            <a:endParaRPr/>
          </a:p>
        </p:txBody>
      </p:sp>
      <p:pic>
        <p:nvPicPr>
          <p:cNvPr id="1359" name="Google Shape;1359;p22"/>
          <p:cNvPicPr preferRelativeResize="0"/>
          <p:nvPr/>
        </p:nvPicPr>
        <p:blipFill rotWithShape="1">
          <a:blip r:embed="rId3">
            <a:alphaModFix/>
          </a:blip>
          <a:srcRect b="0" l="18903" r="70675" t="0"/>
          <a:stretch/>
        </p:blipFill>
        <p:spPr>
          <a:xfrm>
            <a:off x="5865350" y="830300"/>
            <a:ext cx="72294" cy="400499"/>
          </a:xfrm>
          <a:prstGeom prst="rect">
            <a:avLst/>
          </a:prstGeom>
          <a:noFill/>
          <a:ln>
            <a:noFill/>
          </a:ln>
        </p:spPr>
      </p:pic>
      <p:sp>
        <p:nvSpPr>
          <p:cNvPr id="1360" name="Google Shape;1360;p22">
            <a:hlinkClick action="ppaction://hlinksldjump" r:id="rId4"/>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23"/>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User Guides and Installation</a:t>
            </a:r>
            <a:r>
              <a:rPr lang="en" sz="1800">
                <a:solidFill>
                  <a:schemeClr val="lt1"/>
                </a:solidFill>
                <a:latin typeface="Tahoma"/>
                <a:ea typeface="Tahoma"/>
                <a:cs typeface="Tahoma"/>
                <a:sym typeface="Tahoma"/>
              </a:rPr>
              <a:t> </a:t>
            </a:r>
            <a:endParaRPr b="0" i="0" sz="1800" u="none" cap="none" strike="noStrike">
              <a:solidFill>
                <a:schemeClr val="lt1"/>
              </a:solidFill>
              <a:latin typeface="Tahoma"/>
              <a:ea typeface="Tahoma"/>
              <a:cs typeface="Tahoma"/>
              <a:sym typeface="Tahoma"/>
            </a:endParaRPr>
          </a:p>
        </p:txBody>
      </p:sp>
      <p:sp>
        <p:nvSpPr>
          <p:cNvPr id="1366" name="Google Shape;1366;p23"/>
          <p:cNvSpPr txBox="1"/>
          <p:nvPr>
            <p:ph type="title"/>
          </p:nvPr>
        </p:nvSpPr>
        <p:spPr>
          <a:xfrm>
            <a:off x="267975" y="706100"/>
            <a:ext cx="114270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Guides and Installation</a:t>
            </a:r>
            <a:endParaRPr/>
          </a:p>
        </p:txBody>
      </p:sp>
      <p:sp>
        <p:nvSpPr>
          <p:cNvPr id="1367" name="Google Shape;1367;p23"/>
          <p:cNvSpPr txBox="1"/>
          <p:nvPr>
            <p:ph idx="1" type="body"/>
          </p:nvPr>
        </p:nvSpPr>
        <p:spPr>
          <a:xfrm>
            <a:off x="267975" y="1556050"/>
            <a:ext cx="11427000" cy="4697100"/>
          </a:xfrm>
          <a:prstGeom prst="rect">
            <a:avLst/>
          </a:prstGeom>
        </p:spPr>
        <p:txBody>
          <a:bodyPr anchorCtr="0" anchor="t" bIns="91425" lIns="91425" spcFirstLastPara="1" rIns="91425" wrap="square" tIns="91425">
            <a:noAutofit/>
          </a:bodyPr>
          <a:lstStyle/>
          <a:p>
            <a:pPr indent="-317500" lvl="0" marL="914400" rtl="0" algn="l">
              <a:spcBef>
                <a:spcPts val="0"/>
              </a:spcBef>
              <a:spcAft>
                <a:spcPts val="0"/>
              </a:spcAft>
              <a:buClr>
                <a:schemeClr val="dk1"/>
              </a:buClr>
              <a:buSzPts val="1400"/>
              <a:buAutoNum type="arabicPeriod"/>
            </a:pPr>
            <a:r>
              <a:rPr lang="en" sz="1400">
                <a:solidFill>
                  <a:schemeClr val="dk1"/>
                </a:solidFill>
              </a:rPr>
              <a:t>Extract all files. </a:t>
            </a:r>
            <a:endParaRPr sz="1400">
              <a:solidFill>
                <a:schemeClr val="dk1"/>
              </a:solidFill>
            </a:endParaRPr>
          </a:p>
          <a:p>
            <a:pPr indent="-317500" lvl="0" marL="914400" rtl="0" algn="l">
              <a:spcBef>
                <a:spcPts val="0"/>
              </a:spcBef>
              <a:spcAft>
                <a:spcPts val="0"/>
              </a:spcAft>
              <a:buClr>
                <a:schemeClr val="dk1"/>
              </a:buClr>
              <a:buSzPts val="1400"/>
              <a:buAutoNum type="arabicPeriod"/>
            </a:pPr>
            <a:r>
              <a:rPr lang="en" sz="1400">
                <a:solidFill>
                  <a:schemeClr val="dk1"/>
                </a:solidFill>
              </a:rPr>
              <a:t>Open mySQL</a:t>
            </a:r>
            <a:r>
              <a:rPr lang="en" sz="1400">
                <a:solidFill>
                  <a:schemeClr val="dk1"/>
                </a:solidFill>
              </a:rPr>
              <a:t>.</a:t>
            </a:r>
            <a:r>
              <a:rPr lang="en" sz="1400">
                <a:solidFill>
                  <a:schemeClr val="dk1"/>
                </a:solidFill>
              </a:rPr>
              <a:t> Workbench and connect to your local mySQL</a:t>
            </a:r>
            <a:r>
              <a:rPr lang="en" sz="1400">
                <a:solidFill>
                  <a:schemeClr val="dk1"/>
                </a:solidFill>
              </a:rPr>
              <a:t>.</a:t>
            </a:r>
            <a:r>
              <a:rPr lang="en" sz="1400">
                <a:solidFill>
                  <a:schemeClr val="dk1"/>
                </a:solidFill>
              </a:rPr>
              <a:t> server. Open the SQL script file named </a:t>
            </a:r>
            <a:r>
              <a:rPr lang="en" sz="1400" u="sng">
                <a:solidFill>
                  <a:schemeClr val="dk1"/>
                </a:solidFill>
              </a:rPr>
              <a:t>create_user_fantastic7.sql</a:t>
            </a:r>
            <a:r>
              <a:rPr lang="en" sz="1400">
                <a:solidFill>
                  <a:schemeClr val="dk1"/>
                </a:solidFill>
              </a:rPr>
              <a:t>, </a:t>
            </a:r>
            <a:r>
              <a:rPr lang="en" sz="1400" u="sng">
                <a:solidFill>
                  <a:schemeClr val="dk1"/>
                </a:solidFill>
              </a:rPr>
              <a:t>db_church_script.sql</a:t>
            </a:r>
            <a:r>
              <a:rPr lang="en" sz="1400">
                <a:solidFill>
                  <a:schemeClr val="dk1"/>
                </a:solidFill>
              </a:rPr>
              <a:t>, and </a:t>
            </a:r>
            <a:r>
              <a:rPr lang="en" sz="1400" u="sng">
                <a:solidFill>
                  <a:schemeClr val="dk1"/>
                </a:solidFill>
              </a:rPr>
              <a:t>church_project_alicia_suamy_maden.sql</a:t>
            </a:r>
            <a:r>
              <a:rPr lang="en" sz="1400">
                <a:solidFill>
                  <a:schemeClr val="dk1"/>
                </a:solidFill>
              </a:rPr>
              <a:t>. The first SQL file will create a new user fantastic7@localhost. The second file will be The third file will execute the SQL statements in the script to create six tables 'Congregation’, ‘Speakers’, ‘Volunteer’, ‘Sponsor’, ‘Conference’, and ‘Attendee’. Additionally, it will insert some initial data into them.</a:t>
            </a:r>
            <a:endParaRPr sz="1400">
              <a:solidFill>
                <a:schemeClr val="dk1"/>
              </a:solidFill>
            </a:endParaRPr>
          </a:p>
          <a:p>
            <a:pPr indent="-317500" lvl="0" marL="914400" rtl="0" algn="l">
              <a:spcBef>
                <a:spcPts val="0"/>
              </a:spcBef>
              <a:spcAft>
                <a:spcPts val="0"/>
              </a:spcAft>
              <a:buClr>
                <a:schemeClr val="dk1"/>
              </a:buClr>
              <a:buSzPts val="1400"/>
              <a:buAutoNum type="arabicPeriod"/>
            </a:pPr>
            <a:r>
              <a:rPr lang="en" sz="1400">
                <a:solidFill>
                  <a:schemeClr val="dk1"/>
                </a:solidFill>
              </a:rPr>
              <a:t>Visit XAMPP Download Page to download the XAMPP installer. During installation, make sure to install it to C:\xampp for easier file management. Once the installation is complete, launch the XAMPP control panel and start Apache and mySQL</a:t>
            </a:r>
            <a:r>
              <a:rPr lang="en" sz="1400">
                <a:solidFill>
                  <a:schemeClr val="dk1"/>
                </a:solidFill>
              </a:rPr>
              <a:t>.</a:t>
            </a:r>
            <a:r>
              <a:rPr lang="en" sz="1400">
                <a:solidFill>
                  <a:schemeClr val="dk1"/>
                </a:solidFill>
              </a:rPr>
              <a:t>.Navigate to C:/xampp/htdocs/ in your file explorer and place the PHP files (index3.php, info.php, and Register.php) from Step 2 into this folder.</a:t>
            </a:r>
            <a:endParaRPr sz="1400">
              <a:solidFill>
                <a:schemeClr val="dk1"/>
              </a:solidFill>
            </a:endParaRPr>
          </a:p>
          <a:p>
            <a:pPr indent="-317500" lvl="0" marL="914400" rtl="0" algn="l">
              <a:spcBef>
                <a:spcPts val="0"/>
              </a:spcBef>
              <a:spcAft>
                <a:spcPts val="0"/>
              </a:spcAft>
              <a:buClr>
                <a:schemeClr val="dk1"/>
              </a:buClr>
              <a:buSzPts val="1400"/>
              <a:buAutoNum type="arabicPeriod"/>
            </a:pPr>
            <a:r>
              <a:rPr lang="en" sz="1400">
                <a:solidFill>
                  <a:schemeClr val="dk1"/>
                </a:solidFill>
              </a:rPr>
              <a:t>Open your web browser and go to http://localhost/index3.php.</a:t>
            </a:r>
            <a:endParaRPr sz="1400">
              <a:solidFill>
                <a:schemeClr val="dk1"/>
              </a:solidFill>
            </a:endParaRPr>
          </a:p>
          <a:p>
            <a:pPr indent="0" lvl="0" marL="0" rtl="0" algn="l">
              <a:spcBef>
                <a:spcPts val="0"/>
              </a:spcBef>
              <a:spcAft>
                <a:spcPts val="0"/>
              </a:spcAft>
              <a:buNone/>
            </a:pPr>
            <a:r>
              <a:t/>
            </a:r>
            <a:endParaRPr/>
          </a:p>
        </p:txBody>
      </p:sp>
      <p:pic>
        <p:nvPicPr>
          <p:cNvPr id="1368" name="Google Shape;1368;p23"/>
          <p:cNvPicPr preferRelativeResize="0"/>
          <p:nvPr/>
        </p:nvPicPr>
        <p:blipFill rotWithShape="1">
          <a:blip r:embed="rId3">
            <a:alphaModFix/>
          </a:blip>
          <a:srcRect b="0" l="18903" r="70675" t="0"/>
          <a:stretch/>
        </p:blipFill>
        <p:spPr>
          <a:xfrm>
            <a:off x="6904000" y="830300"/>
            <a:ext cx="72294" cy="400499"/>
          </a:xfrm>
          <a:prstGeom prst="rect">
            <a:avLst/>
          </a:prstGeom>
          <a:noFill/>
          <a:ln>
            <a:noFill/>
          </a:ln>
        </p:spPr>
      </p:pic>
      <p:sp>
        <p:nvSpPr>
          <p:cNvPr id="1369" name="Google Shape;1369;p23">
            <a:hlinkClick action="ppaction://hlinksldjump" r:id="rId4"/>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24"/>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Conclusion</a:t>
            </a:r>
            <a:r>
              <a:rPr lang="en" sz="1800">
                <a:solidFill>
                  <a:schemeClr val="lt1"/>
                </a:solidFill>
                <a:latin typeface="Tahoma"/>
                <a:ea typeface="Tahoma"/>
                <a:cs typeface="Tahoma"/>
                <a:sym typeface="Tahoma"/>
              </a:rPr>
              <a:t> </a:t>
            </a:r>
            <a:endParaRPr b="0" i="0" sz="1800" u="none" cap="none" strike="noStrike">
              <a:solidFill>
                <a:schemeClr val="lt1"/>
              </a:solidFill>
              <a:latin typeface="Tahoma"/>
              <a:ea typeface="Tahoma"/>
              <a:cs typeface="Tahoma"/>
              <a:sym typeface="Tahoma"/>
            </a:endParaRPr>
          </a:p>
        </p:txBody>
      </p:sp>
      <p:sp>
        <p:nvSpPr>
          <p:cNvPr id="1375" name="Google Shape;1375;p24"/>
          <p:cNvSpPr txBox="1"/>
          <p:nvPr>
            <p:ph type="title"/>
          </p:nvPr>
        </p:nvSpPr>
        <p:spPr>
          <a:xfrm>
            <a:off x="267975" y="706100"/>
            <a:ext cx="114270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76" name="Google Shape;1376;p24"/>
          <p:cNvSpPr txBox="1"/>
          <p:nvPr>
            <p:ph idx="1" type="body"/>
          </p:nvPr>
        </p:nvSpPr>
        <p:spPr>
          <a:xfrm>
            <a:off x="267975" y="1328400"/>
            <a:ext cx="11427000" cy="469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In the future, we would like to use our time to be able to improve log-in features for our users and admin. Along with that, we would like to make a better registration page and allow users to be able to create a user and password as of right now to register and log in all that is needed we would like to improve the form and allow for more information to be placed by the user.</a:t>
            </a:r>
            <a:endParaRPr/>
          </a:p>
          <a:p>
            <a:pPr indent="-330200" lvl="0" marL="457200" rtl="0" algn="l">
              <a:spcBef>
                <a:spcPts val="0"/>
              </a:spcBef>
              <a:spcAft>
                <a:spcPts val="0"/>
              </a:spcAft>
              <a:buSzPts val="1600"/>
              <a:buChar char="●"/>
            </a:pPr>
            <a:r>
              <a:rPr lang="en"/>
              <a:t>Along with that, we would like to add more pages to our website, with more information on conferences, speakers, and sponsors. We would also like to include images regarding our conference logos, artwork, and photos and use a wider variety of fonts. </a:t>
            </a:r>
            <a:endParaRPr/>
          </a:p>
          <a:p>
            <a:pPr indent="-330200" lvl="0" marL="457200" rtl="0" algn="l">
              <a:spcBef>
                <a:spcPts val="0"/>
              </a:spcBef>
              <a:spcAft>
                <a:spcPts val="0"/>
              </a:spcAft>
              <a:buSzPts val="1600"/>
              <a:buChar char="●"/>
            </a:pPr>
            <a:r>
              <a:rPr lang="en"/>
              <a:t>With the current experience we have gained, we learned a lot about HTML, MYSQL, and PHP so much so that we would love to carry on this knowledge into our future projects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377" name="Google Shape;1377;p24"/>
          <p:cNvPicPr preferRelativeResize="0"/>
          <p:nvPr/>
        </p:nvPicPr>
        <p:blipFill rotWithShape="1">
          <a:blip r:embed="rId3">
            <a:alphaModFix/>
          </a:blip>
          <a:srcRect b="0" l="18903" r="70675" t="0"/>
          <a:stretch/>
        </p:blipFill>
        <p:spPr>
          <a:xfrm>
            <a:off x="3019700" y="768200"/>
            <a:ext cx="72294" cy="400499"/>
          </a:xfrm>
          <a:prstGeom prst="rect">
            <a:avLst/>
          </a:prstGeom>
          <a:noFill/>
          <a:ln>
            <a:noFill/>
          </a:ln>
        </p:spPr>
      </p:pic>
      <p:sp>
        <p:nvSpPr>
          <p:cNvPr id="1378" name="Google Shape;1378;p24">
            <a:hlinkClick action="ppaction://hlinksldjump" r:id="rId4"/>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25"/>
          <p:cNvSpPr txBox="1"/>
          <p:nvPr>
            <p:ph type="title"/>
          </p:nvPr>
        </p:nvSpPr>
        <p:spPr>
          <a:xfrm>
            <a:off x="267975" y="706100"/>
            <a:ext cx="114270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MySQL Screenshots</a:t>
            </a:r>
            <a:endParaRPr/>
          </a:p>
        </p:txBody>
      </p:sp>
      <p:sp>
        <p:nvSpPr>
          <p:cNvPr id="1384" name="Google Shape;1384;p25"/>
          <p:cNvSpPr txBox="1"/>
          <p:nvPr>
            <p:ph idx="1" type="body"/>
          </p:nvPr>
        </p:nvSpPr>
        <p:spPr>
          <a:xfrm>
            <a:off x="267975" y="1328400"/>
            <a:ext cx="2836500" cy="46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5" name="Google Shape;1385;p25"/>
          <p:cNvPicPr preferRelativeResize="0"/>
          <p:nvPr/>
        </p:nvPicPr>
        <p:blipFill>
          <a:blip r:embed="rId3">
            <a:alphaModFix/>
          </a:blip>
          <a:stretch>
            <a:fillRect/>
          </a:stretch>
        </p:blipFill>
        <p:spPr>
          <a:xfrm>
            <a:off x="2616600" y="1328400"/>
            <a:ext cx="8782725" cy="2103604"/>
          </a:xfrm>
          <a:prstGeom prst="rect">
            <a:avLst/>
          </a:prstGeom>
          <a:noFill/>
          <a:ln>
            <a:noFill/>
          </a:ln>
        </p:spPr>
      </p:pic>
      <p:pic>
        <p:nvPicPr>
          <p:cNvPr id="1386" name="Google Shape;1386;p25"/>
          <p:cNvPicPr preferRelativeResize="0"/>
          <p:nvPr/>
        </p:nvPicPr>
        <p:blipFill>
          <a:blip r:embed="rId4">
            <a:alphaModFix/>
          </a:blip>
          <a:stretch>
            <a:fillRect/>
          </a:stretch>
        </p:blipFill>
        <p:spPr>
          <a:xfrm>
            <a:off x="267975" y="2600079"/>
            <a:ext cx="6646099" cy="3121196"/>
          </a:xfrm>
          <a:prstGeom prst="rect">
            <a:avLst/>
          </a:prstGeom>
          <a:noFill/>
          <a:ln>
            <a:noFill/>
          </a:ln>
        </p:spPr>
      </p:pic>
      <p:pic>
        <p:nvPicPr>
          <p:cNvPr id="1387" name="Google Shape;1387;p25"/>
          <p:cNvPicPr preferRelativeResize="0"/>
          <p:nvPr/>
        </p:nvPicPr>
        <p:blipFill>
          <a:blip r:embed="rId5">
            <a:alphaModFix/>
          </a:blip>
          <a:stretch>
            <a:fillRect/>
          </a:stretch>
        </p:blipFill>
        <p:spPr>
          <a:xfrm>
            <a:off x="4208275" y="3043725"/>
            <a:ext cx="6803485" cy="2233900"/>
          </a:xfrm>
          <a:prstGeom prst="rect">
            <a:avLst/>
          </a:prstGeom>
          <a:noFill/>
          <a:ln>
            <a:noFill/>
          </a:ln>
        </p:spPr>
      </p:pic>
      <p:sp>
        <p:nvSpPr>
          <p:cNvPr id="1388" name="Google Shape;1388;p25">
            <a:hlinkClick action="ppaction://hlinksldjump" r:id="rId6"/>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26"/>
          <p:cNvSpPr txBox="1"/>
          <p:nvPr>
            <p:ph type="title"/>
          </p:nvPr>
        </p:nvSpPr>
        <p:spPr>
          <a:xfrm>
            <a:off x="267975" y="706100"/>
            <a:ext cx="114270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PHP Screenshots</a:t>
            </a:r>
            <a:endParaRPr/>
          </a:p>
        </p:txBody>
      </p:sp>
      <p:sp>
        <p:nvSpPr>
          <p:cNvPr id="1394" name="Google Shape;1394;p26"/>
          <p:cNvSpPr txBox="1"/>
          <p:nvPr>
            <p:ph idx="1" type="body"/>
          </p:nvPr>
        </p:nvSpPr>
        <p:spPr>
          <a:xfrm>
            <a:off x="267975" y="1328400"/>
            <a:ext cx="11427000" cy="46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95" name="Google Shape;1395;p26"/>
          <p:cNvPicPr preferRelativeResize="0"/>
          <p:nvPr/>
        </p:nvPicPr>
        <p:blipFill>
          <a:blip r:embed="rId3">
            <a:alphaModFix/>
          </a:blip>
          <a:stretch>
            <a:fillRect/>
          </a:stretch>
        </p:blipFill>
        <p:spPr>
          <a:xfrm>
            <a:off x="1375875" y="1328400"/>
            <a:ext cx="8350416" cy="4697101"/>
          </a:xfrm>
          <a:prstGeom prst="rect">
            <a:avLst/>
          </a:prstGeom>
          <a:noFill/>
          <a:ln>
            <a:noFill/>
          </a:ln>
        </p:spPr>
      </p:pic>
      <p:sp>
        <p:nvSpPr>
          <p:cNvPr id="1396" name="Google Shape;1396;p26">
            <a:hlinkClick action="ppaction://hlinksldjump" r:id="rId4"/>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27"/>
          <p:cNvSpPr txBox="1"/>
          <p:nvPr>
            <p:ph type="title"/>
          </p:nvPr>
        </p:nvSpPr>
        <p:spPr>
          <a:xfrm>
            <a:off x="4530425" y="769200"/>
            <a:ext cx="7038900" cy="8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Citations:</a:t>
            </a:r>
            <a:endParaRPr/>
          </a:p>
        </p:txBody>
      </p:sp>
      <p:sp>
        <p:nvSpPr>
          <p:cNvPr id="1402" name="Google Shape;1402;p27"/>
          <p:cNvSpPr txBox="1"/>
          <p:nvPr/>
        </p:nvSpPr>
        <p:spPr>
          <a:xfrm>
            <a:off x="4530425" y="3956350"/>
            <a:ext cx="44220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Noto Sans Symbols"/>
              <a:buChar char="●"/>
            </a:pPr>
            <a:r>
              <a:rPr lang="en" sz="1200" u="sng">
                <a:solidFill>
                  <a:srgbClr val="1155CC"/>
                </a:solidFill>
                <a:latin typeface="Calibri"/>
                <a:ea typeface="Calibri"/>
                <a:cs typeface="Calibri"/>
                <a:sym typeface="Calibri"/>
                <a:hlinkClick r:id="rId3">
                  <a:extLst>
                    <a:ext uri="{A12FA001-AC4F-418D-AE19-62706E023703}">
                      <ahyp:hlinkClr val="tx"/>
                    </a:ext>
                  </a:extLst>
                </a:hlinkClick>
              </a:rPr>
              <a:t>https://www.w3schools.com/php/default.asp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Noto Sans Symbols"/>
              <a:buChar char="●"/>
            </a:pPr>
            <a:r>
              <a:rPr lang="en" sz="1200">
                <a:solidFill>
                  <a:schemeClr val="dk1"/>
                </a:solidFill>
                <a:latin typeface="Calibri"/>
                <a:ea typeface="Calibri"/>
                <a:cs typeface="Calibri"/>
                <a:sym typeface="Calibri"/>
              </a:rPr>
              <a:t>Reference for php information we used</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Noto Sans Symbols"/>
              <a:buChar char="●"/>
            </a:pPr>
            <a:r>
              <a:rPr lang="en" sz="1200" u="sng">
                <a:solidFill>
                  <a:srgbClr val="1155CC"/>
                </a:solidFill>
                <a:latin typeface="Calibri"/>
                <a:ea typeface="Calibri"/>
                <a:cs typeface="Calibri"/>
                <a:sym typeface="Calibri"/>
                <a:hlinkClick r:id="rId4">
                  <a:extLst>
                    <a:ext uri="{A12FA001-AC4F-418D-AE19-62706E023703}">
                      <ahyp:hlinkClr val="tx"/>
                    </a:ext>
                  </a:extLst>
                </a:hlinkClick>
              </a:rPr>
              <a:t>https://www.w3schools.com/charsets/ref_utf_symbols.asp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Noto Sans Symbols"/>
              <a:buChar char="●"/>
            </a:pPr>
            <a:r>
              <a:rPr lang="en" sz="1200">
                <a:solidFill>
                  <a:schemeClr val="dk1"/>
                </a:solidFill>
                <a:latin typeface="Calibri"/>
                <a:ea typeface="Calibri"/>
                <a:cs typeface="Calibri"/>
                <a:sym typeface="Calibri"/>
              </a:rPr>
              <a:t>Reference for symbols used</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Noto Sans Symbols"/>
              <a:buChar char="●"/>
            </a:pPr>
            <a:r>
              <a:rPr lang="en" sz="1200" u="sng">
                <a:solidFill>
                  <a:srgbClr val="1155CC"/>
                </a:solidFill>
                <a:latin typeface="Calibri"/>
                <a:ea typeface="Calibri"/>
                <a:cs typeface="Calibri"/>
                <a:sym typeface="Calibri"/>
                <a:hlinkClick r:id="rId5">
                  <a:extLst>
                    <a:ext uri="{A12FA001-AC4F-418D-AE19-62706E023703}">
                      <ahyp:hlinkClr val="tx"/>
                    </a:ext>
                  </a:extLst>
                </a:hlinkClick>
              </a:rPr>
              <a:t>https://www.asciiart.eu/religion/christianity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Noto Sans Symbols"/>
              <a:buChar char="●"/>
            </a:pPr>
            <a:r>
              <a:rPr lang="en" sz="1200">
                <a:solidFill>
                  <a:schemeClr val="dk1"/>
                </a:solidFill>
                <a:latin typeface="Calibri"/>
                <a:ea typeface="Calibri"/>
                <a:cs typeface="Calibri"/>
                <a:sym typeface="Calibri"/>
              </a:rPr>
              <a:t>Reference for biblical ascii art used in index page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Noto Sans Symbols"/>
              <a:buChar char="●"/>
            </a:pPr>
            <a:r>
              <a:rPr lang="en" sz="1200" u="sng">
                <a:solidFill>
                  <a:srgbClr val="1155CC"/>
                </a:solidFill>
                <a:latin typeface="Calibri"/>
                <a:ea typeface="Calibri"/>
                <a:cs typeface="Calibri"/>
                <a:sym typeface="Calibri"/>
                <a:hlinkClick r:id="rId6">
                  <a:extLst>
                    <a:ext uri="{A12FA001-AC4F-418D-AE19-62706E023703}">
                      <ahyp:hlinkClr val="tx"/>
                    </a:ext>
                  </a:extLst>
                </a:hlinkClick>
              </a:rPr>
              <a:t>https://www.w3schools.com/howto/howto_css_dropdown.asp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Noto Sans Symbols"/>
              <a:buChar char="●"/>
            </a:pPr>
            <a:r>
              <a:rPr lang="en" sz="1200">
                <a:solidFill>
                  <a:schemeClr val="dk1"/>
                </a:solidFill>
                <a:latin typeface="Calibri"/>
                <a:ea typeface="Calibri"/>
                <a:cs typeface="Calibri"/>
                <a:sym typeface="Calibri"/>
              </a:rPr>
              <a:t>Reference for dropdown button html work</a:t>
            </a:r>
            <a:endParaRPr/>
          </a:p>
        </p:txBody>
      </p:sp>
      <p:pic>
        <p:nvPicPr>
          <p:cNvPr id="1403" name="Google Shape;1403;p27"/>
          <p:cNvPicPr preferRelativeResize="0"/>
          <p:nvPr/>
        </p:nvPicPr>
        <p:blipFill>
          <a:blip r:embed="rId7">
            <a:alphaModFix/>
          </a:blip>
          <a:stretch>
            <a:fillRect/>
          </a:stretch>
        </p:blipFill>
        <p:spPr>
          <a:xfrm>
            <a:off x="298300" y="1206725"/>
            <a:ext cx="3873025" cy="4866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1"/>
          <p:cNvSpPr txBox="1"/>
          <p:nvPr>
            <p:ph type="title"/>
          </p:nvPr>
        </p:nvSpPr>
        <p:spPr>
          <a:xfrm>
            <a:off x="3836125" y="1287025"/>
            <a:ext cx="7038900" cy="8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Introduction</a:t>
            </a:r>
            <a:endParaRPr b="1" u="sng">
              <a:latin typeface="PT Mono"/>
              <a:ea typeface="PT Mono"/>
              <a:cs typeface="PT Mono"/>
              <a:sym typeface="PT Mono"/>
            </a:endParaRPr>
          </a:p>
          <a:p>
            <a:pPr indent="0" lvl="0" marL="0" rtl="0" algn="l">
              <a:spcBef>
                <a:spcPts val="0"/>
              </a:spcBef>
              <a:spcAft>
                <a:spcPts val="0"/>
              </a:spcAft>
              <a:buNone/>
            </a:pPr>
            <a:r>
              <a:t/>
            </a:r>
            <a:endParaRPr b="1" u="sng">
              <a:latin typeface="PT Mono"/>
              <a:ea typeface="PT Mono"/>
              <a:cs typeface="PT Mono"/>
              <a:sym typeface="PT Mono"/>
            </a:endParaRPr>
          </a:p>
          <a:p>
            <a:pPr indent="0" lvl="0" marL="0" rtl="0" algn="l">
              <a:spcBef>
                <a:spcPts val="0"/>
              </a:spcBef>
              <a:spcAft>
                <a:spcPts val="0"/>
              </a:spcAft>
              <a:buNone/>
            </a:pPr>
            <a:r>
              <a:rPr b="0" lang="en" sz="2000"/>
              <a:t>Develop a web-based application to facilitate the registration and management of multiple church conferences. Online registration for attendees and admins must be available. Apps must also be able to support both Admin and Regular users.</a:t>
            </a:r>
            <a:endParaRPr b="0" sz="2000"/>
          </a:p>
          <a:p>
            <a:pPr indent="0" lvl="0" marL="0" rtl="0" algn="l">
              <a:spcBef>
                <a:spcPts val="0"/>
              </a:spcBef>
              <a:spcAft>
                <a:spcPts val="0"/>
              </a:spcAft>
              <a:buNone/>
            </a:pPr>
            <a:r>
              <a:t/>
            </a:r>
            <a:endParaRPr b="0" sz="2000"/>
          </a:p>
          <a:p>
            <a:pPr indent="0" lvl="0" marL="0" rtl="0" algn="l">
              <a:spcBef>
                <a:spcPts val="0"/>
              </a:spcBef>
              <a:spcAft>
                <a:spcPts val="0"/>
              </a:spcAft>
              <a:buNone/>
            </a:pPr>
            <a:r>
              <a:rPr b="0" lang="en" sz="2000"/>
              <a:t>Key technologies used:mySQL, HTML, Apache, and PHP are the four technologies that we utilized for this project.</a:t>
            </a:r>
            <a:endParaRPr b="0" sz="2000"/>
          </a:p>
        </p:txBody>
      </p:sp>
      <p:sp>
        <p:nvSpPr>
          <p:cNvPr id="1102" name="Google Shape;1102;p11">
            <a:hlinkClick action="ppaction://hlinksldjump" r:id="rId3"/>
          </p:cNvPr>
          <p:cNvSpPr/>
          <p:nvPr/>
        </p:nvSpPr>
        <p:spPr>
          <a:xfrm>
            <a:off x="832675" y="3322050"/>
            <a:ext cx="20868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
            <a:hlinkClick action="ppaction://hlinksldjump" r:id="rId4"/>
          </p:cNvPr>
          <p:cNvSpPr/>
          <p:nvPr/>
        </p:nvSpPr>
        <p:spPr>
          <a:xfrm>
            <a:off x="1129000" y="4019275"/>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1">
            <a:hlinkClick action="ppaction://hlinksldjump" r:id="rId5"/>
          </p:cNvPr>
          <p:cNvSpPr/>
          <p:nvPr/>
        </p:nvSpPr>
        <p:spPr>
          <a:xfrm>
            <a:off x="1129000" y="4850150"/>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1">
            <a:hlinkClick action="ppaction://hlinksldjump" r:id="rId6"/>
          </p:cNvPr>
          <p:cNvSpPr/>
          <p:nvPr/>
        </p:nvSpPr>
        <p:spPr>
          <a:xfrm>
            <a:off x="1129000" y="5773525"/>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
            <a:hlinkClick action="ppaction://hlinksldjump" r:id="rId7"/>
          </p:cNvPr>
          <p:cNvSpPr/>
          <p:nvPr/>
        </p:nvSpPr>
        <p:spPr>
          <a:xfrm>
            <a:off x="832675" y="2540775"/>
            <a:ext cx="20868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
            <a:hlinkClick action="ppaction://hlinksldjump" r:id="rId8"/>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2">
            <a:hlinkClick action="ppaction://hlinksldjump" r:id="rId3"/>
          </p:cNvPr>
          <p:cNvSpPr/>
          <p:nvPr/>
        </p:nvSpPr>
        <p:spPr>
          <a:xfrm>
            <a:off x="832675" y="3322050"/>
            <a:ext cx="20868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2">
            <a:hlinkClick action="ppaction://hlinksldjump" r:id="rId4"/>
          </p:cNvPr>
          <p:cNvSpPr/>
          <p:nvPr/>
        </p:nvSpPr>
        <p:spPr>
          <a:xfrm>
            <a:off x="1129000" y="4019275"/>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2">
            <a:hlinkClick action="ppaction://hlinksldjump" r:id="rId5"/>
          </p:cNvPr>
          <p:cNvSpPr/>
          <p:nvPr/>
        </p:nvSpPr>
        <p:spPr>
          <a:xfrm>
            <a:off x="4393800" y="1597450"/>
            <a:ext cx="1204500" cy="13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2">
            <a:hlinkClick action="ppaction://hlinksldjump" r:id="rId6"/>
          </p:cNvPr>
          <p:cNvSpPr/>
          <p:nvPr/>
        </p:nvSpPr>
        <p:spPr>
          <a:xfrm>
            <a:off x="1129000" y="4850150"/>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2">
            <a:hlinkClick action="ppaction://hlinksldjump" r:id="rId7"/>
          </p:cNvPr>
          <p:cNvSpPr/>
          <p:nvPr/>
        </p:nvSpPr>
        <p:spPr>
          <a:xfrm>
            <a:off x="5989625" y="1597450"/>
            <a:ext cx="1204500" cy="13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2">
            <a:hlinkClick action="ppaction://hlinksldjump" r:id="rId8"/>
          </p:cNvPr>
          <p:cNvSpPr/>
          <p:nvPr/>
        </p:nvSpPr>
        <p:spPr>
          <a:xfrm>
            <a:off x="1129000" y="5773525"/>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2">
            <a:hlinkClick action="ppaction://hlinksldjump" r:id="rId9"/>
          </p:cNvPr>
          <p:cNvSpPr/>
          <p:nvPr/>
        </p:nvSpPr>
        <p:spPr>
          <a:xfrm>
            <a:off x="7585450" y="1505550"/>
            <a:ext cx="1204500" cy="143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2">
            <a:hlinkClick action="ppaction://hlinksldjump" r:id="rId10"/>
          </p:cNvPr>
          <p:cNvSpPr/>
          <p:nvPr/>
        </p:nvSpPr>
        <p:spPr>
          <a:xfrm>
            <a:off x="832675" y="2540775"/>
            <a:ext cx="20868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2">
            <a:hlinkClick action="ppaction://hlinksldjump" r:id="rId11"/>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3">
            <a:hlinkClick action="ppaction://hlinksldjump" r:id="rId3"/>
          </p:cNvPr>
          <p:cNvSpPr/>
          <p:nvPr/>
        </p:nvSpPr>
        <p:spPr>
          <a:xfrm>
            <a:off x="832675" y="3322050"/>
            <a:ext cx="20868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3">
            <a:hlinkClick action="ppaction://hlinksldjump" r:id="rId4"/>
          </p:cNvPr>
          <p:cNvSpPr/>
          <p:nvPr/>
        </p:nvSpPr>
        <p:spPr>
          <a:xfrm>
            <a:off x="1129000" y="4019275"/>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3">
            <a:hlinkClick action="ppaction://hlinksldjump" r:id="rId5"/>
          </p:cNvPr>
          <p:cNvSpPr/>
          <p:nvPr/>
        </p:nvSpPr>
        <p:spPr>
          <a:xfrm>
            <a:off x="1129000" y="4850150"/>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3">
            <a:hlinkClick action="ppaction://hlinksldjump" r:id="rId6"/>
          </p:cNvPr>
          <p:cNvSpPr/>
          <p:nvPr/>
        </p:nvSpPr>
        <p:spPr>
          <a:xfrm>
            <a:off x="1129000" y="5773525"/>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3">
            <a:hlinkClick action="ppaction://hlinksldjump" r:id="rId7"/>
          </p:cNvPr>
          <p:cNvSpPr/>
          <p:nvPr/>
        </p:nvSpPr>
        <p:spPr>
          <a:xfrm>
            <a:off x="832675" y="2540775"/>
            <a:ext cx="20868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3">
            <a:hlinkClick/>
          </p:cNvPr>
          <p:cNvSpPr/>
          <p:nvPr/>
        </p:nvSpPr>
        <p:spPr>
          <a:xfrm>
            <a:off x="4416800" y="18381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3">
            <a:hlinkClick/>
          </p:cNvPr>
          <p:cNvSpPr/>
          <p:nvPr/>
        </p:nvSpPr>
        <p:spPr>
          <a:xfrm>
            <a:off x="6028950" y="18381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3">
            <a:hlinkClick/>
          </p:cNvPr>
          <p:cNvSpPr/>
          <p:nvPr/>
        </p:nvSpPr>
        <p:spPr>
          <a:xfrm>
            <a:off x="7591500" y="18381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3">
            <a:hlinkClick/>
          </p:cNvPr>
          <p:cNvSpPr/>
          <p:nvPr/>
        </p:nvSpPr>
        <p:spPr>
          <a:xfrm>
            <a:off x="9203650" y="18381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3">
            <a:hlinkClick/>
          </p:cNvPr>
          <p:cNvSpPr/>
          <p:nvPr/>
        </p:nvSpPr>
        <p:spPr>
          <a:xfrm>
            <a:off x="4416800" y="342900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3">
            <a:hlinkClick/>
          </p:cNvPr>
          <p:cNvSpPr/>
          <p:nvPr/>
        </p:nvSpPr>
        <p:spPr>
          <a:xfrm>
            <a:off x="6028950" y="342900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3">
            <a:hlinkClick/>
          </p:cNvPr>
          <p:cNvSpPr/>
          <p:nvPr/>
        </p:nvSpPr>
        <p:spPr>
          <a:xfrm>
            <a:off x="7591500" y="342900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3">
            <a:hlinkClick/>
          </p:cNvPr>
          <p:cNvSpPr/>
          <p:nvPr/>
        </p:nvSpPr>
        <p:spPr>
          <a:xfrm>
            <a:off x="9203650" y="342900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3"/>
          <p:cNvSpPr txBox="1"/>
          <p:nvPr>
            <p:ph type="title"/>
          </p:nvPr>
        </p:nvSpPr>
        <p:spPr>
          <a:xfrm>
            <a:off x="3716100" y="1419500"/>
            <a:ext cx="76695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 Test Cases</a:t>
            </a:r>
            <a:endParaRPr/>
          </a:p>
        </p:txBody>
      </p:sp>
      <p:sp>
        <p:nvSpPr>
          <p:cNvPr id="1139" name="Google Shape;1139;p13"/>
          <p:cNvSpPr txBox="1"/>
          <p:nvPr>
            <p:ph idx="1" type="body"/>
          </p:nvPr>
        </p:nvSpPr>
        <p:spPr>
          <a:xfrm>
            <a:off x="3716200" y="2145875"/>
            <a:ext cx="7669500" cy="41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3">
            <a:hlinkClick action="ppaction://hlinksldjump" r:id="rId8"/>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1" name="Google Shape;1141;p13"/>
          <p:cNvPicPr preferRelativeResize="0"/>
          <p:nvPr/>
        </p:nvPicPr>
        <p:blipFill>
          <a:blip r:embed="rId9">
            <a:alphaModFix/>
          </a:blip>
          <a:stretch>
            <a:fillRect/>
          </a:stretch>
        </p:blipFill>
        <p:spPr>
          <a:xfrm>
            <a:off x="3755975" y="2242386"/>
            <a:ext cx="3449351" cy="3982989"/>
          </a:xfrm>
          <a:prstGeom prst="rect">
            <a:avLst/>
          </a:prstGeom>
          <a:noFill/>
          <a:ln>
            <a:noFill/>
          </a:ln>
        </p:spPr>
      </p:pic>
      <p:pic>
        <p:nvPicPr>
          <p:cNvPr id="1142" name="Google Shape;1142;p13"/>
          <p:cNvPicPr preferRelativeResize="0"/>
          <p:nvPr/>
        </p:nvPicPr>
        <p:blipFill>
          <a:blip r:embed="rId10">
            <a:alphaModFix/>
          </a:blip>
          <a:stretch>
            <a:fillRect/>
          </a:stretch>
        </p:blipFill>
        <p:spPr>
          <a:xfrm>
            <a:off x="7974300" y="4110213"/>
            <a:ext cx="3411300" cy="2090668"/>
          </a:xfrm>
          <a:prstGeom prst="rect">
            <a:avLst/>
          </a:prstGeom>
          <a:noFill/>
          <a:ln>
            <a:noFill/>
          </a:ln>
        </p:spPr>
      </p:pic>
      <p:pic>
        <p:nvPicPr>
          <p:cNvPr id="1143" name="Google Shape;1143;p13"/>
          <p:cNvPicPr preferRelativeResize="0"/>
          <p:nvPr/>
        </p:nvPicPr>
        <p:blipFill>
          <a:blip r:embed="rId11">
            <a:alphaModFix/>
          </a:blip>
          <a:stretch>
            <a:fillRect/>
          </a:stretch>
        </p:blipFill>
        <p:spPr>
          <a:xfrm>
            <a:off x="7974299" y="2367513"/>
            <a:ext cx="3411300" cy="1319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4">
            <a:hlinkClick action="ppaction://hlinksldjump" r:id="rId3"/>
          </p:cNvPr>
          <p:cNvSpPr/>
          <p:nvPr/>
        </p:nvSpPr>
        <p:spPr>
          <a:xfrm>
            <a:off x="832675" y="3322050"/>
            <a:ext cx="20868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a:hlinkClick action="ppaction://hlinksldjump" r:id="rId4"/>
          </p:cNvPr>
          <p:cNvSpPr/>
          <p:nvPr/>
        </p:nvSpPr>
        <p:spPr>
          <a:xfrm>
            <a:off x="1129000" y="4019275"/>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4">
            <a:hlinkClick action="ppaction://hlinksldjump" r:id="rId5"/>
          </p:cNvPr>
          <p:cNvSpPr/>
          <p:nvPr/>
        </p:nvSpPr>
        <p:spPr>
          <a:xfrm>
            <a:off x="1129000" y="4850150"/>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4">
            <a:hlinkClick action="ppaction://hlinksldjump" r:id="rId6"/>
          </p:cNvPr>
          <p:cNvSpPr/>
          <p:nvPr/>
        </p:nvSpPr>
        <p:spPr>
          <a:xfrm>
            <a:off x="1129000" y="5773525"/>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4">
            <a:hlinkClick action="ppaction://hlinksldjump" r:id="rId7"/>
          </p:cNvPr>
          <p:cNvSpPr/>
          <p:nvPr/>
        </p:nvSpPr>
        <p:spPr>
          <a:xfrm>
            <a:off x="832675" y="2540775"/>
            <a:ext cx="20868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4"/>
          <p:cNvSpPr/>
          <p:nvPr/>
        </p:nvSpPr>
        <p:spPr>
          <a:xfrm>
            <a:off x="4416800" y="18381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4"/>
          <p:cNvSpPr/>
          <p:nvPr/>
        </p:nvSpPr>
        <p:spPr>
          <a:xfrm>
            <a:off x="6028950" y="18381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7591500" y="18381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9203650" y="18381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4416800" y="342900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028950" y="342900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591500" y="342900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9203650" y="342900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txBox="1"/>
          <p:nvPr>
            <p:ph type="title"/>
          </p:nvPr>
        </p:nvSpPr>
        <p:spPr>
          <a:xfrm>
            <a:off x="3716100" y="1419500"/>
            <a:ext cx="76695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162" name="Google Shape;1162;p14"/>
          <p:cNvSpPr txBox="1"/>
          <p:nvPr>
            <p:ph idx="1" type="body"/>
          </p:nvPr>
        </p:nvSpPr>
        <p:spPr>
          <a:xfrm>
            <a:off x="3716200" y="2145875"/>
            <a:ext cx="7669500" cy="4176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Suamy Hernandez: mySQL codes, Modification and Indexes, ER Diagram, Read-me, SQL views</a:t>
            </a:r>
            <a:endParaRPr sz="2000"/>
          </a:p>
          <a:p>
            <a:pPr indent="-355600" lvl="0" marL="457200" rtl="0" algn="l">
              <a:spcBef>
                <a:spcPts val="0"/>
              </a:spcBef>
              <a:spcAft>
                <a:spcPts val="0"/>
              </a:spcAft>
              <a:buSzPts val="2000"/>
              <a:buAutoNum type="arabicPeriod"/>
            </a:pPr>
            <a:r>
              <a:rPr lang="en" sz="2000"/>
              <a:t>Alicia Martinez: PHP Files (Register, Index, , mySQL Database Schema &amp; ER Diagram,</a:t>
            </a:r>
            <a:endParaRPr sz="2000"/>
          </a:p>
          <a:p>
            <a:pPr indent="-355600" lvl="0" marL="457200" rtl="0" algn="l">
              <a:spcBef>
                <a:spcPts val="0"/>
              </a:spcBef>
              <a:spcAft>
                <a:spcPts val="0"/>
              </a:spcAft>
              <a:buSzPts val="2000"/>
              <a:buAutoNum type="arabicPeriod"/>
            </a:pPr>
            <a:r>
              <a:rPr lang="en" sz="2000"/>
              <a:t>Maden Edaugal: Database Schema Constraints, Attributes, PHP Files (Admin Login, Register), </a:t>
            </a:r>
            <a:r>
              <a:rPr lang="en" sz="2000"/>
              <a:t>User Guide</a:t>
            </a:r>
            <a:r>
              <a:rPr lang="en" sz="2000"/>
              <a:t> Installation</a:t>
            </a:r>
            <a:endParaRPr sz="2000"/>
          </a:p>
        </p:txBody>
      </p:sp>
      <p:sp>
        <p:nvSpPr>
          <p:cNvPr id="1163" name="Google Shape;1163;p14">
            <a:hlinkClick action="ppaction://hlinksldjump" r:id="rId8"/>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15">
            <a:hlinkClick action="ppaction://hlinksldjump" r:id="rId3"/>
          </p:cNvPr>
          <p:cNvSpPr/>
          <p:nvPr/>
        </p:nvSpPr>
        <p:spPr>
          <a:xfrm>
            <a:off x="832675" y="3322050"/>
            <a:ext cx="20868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a:hlinkClick action="ppaction://hlinksldjump" r:id="rId4"/>
          </p:cNvPr>
          <p:cNvSpPr/>
          <p:nvPr/>
        </p:nvSpPr>
        <p:spPr>
          <a:xfrm>
            <a:off x="1129000" y="4019275"/>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a:hlinkClick action="ppaction://hlinksldjump" r:id="rId5"/>
          </p:cNvPr>
          <p:cNvSpPr/>
          <p:nvPr/>
        </p:nvSpPr>
        <p:spPr>
          <a:xfrm>
            <a:off x="1129000" y="4850150"/>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a:hlinkClick action="ppaction://hlinksldjump" r:id="rId6"/>
          </p:cNvPr>
          <p:cNvSpPr/>
          <p:nvPr/>
        </p:nvSpPr>
        <p:spPr>
          <a:xfrm>
            <a:off x="1129000" y="5773525"/>
            <a:ext cx="16260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a:hlinkClick action="ppaction://hlinksldjump" r:id="rId7"/>
          </p:cNvPr>
          <p:cNvSpPr/>
          <p:nvPr/>
        </p:nvSpPr>
        <p:spPr>
          <a:xfrm>
            <a:off x="832675" y="2540775"/>
            <a:ext cx="20868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3" name="Google Shape;1173;p15"/>
          <p:cNvGrpSpPr/>
          <p:nvPr/>
        </p:nvGrpSpPr>
        <p:grpSpPr>
          <a:xfrm>
            <a:off x="4677619" y="1659410"/>
            <a:ext cx="440643" cy="597593"/>
            <a:chOff x="5802076" y="3175400"/>
            <a:chExt cx="238624" cy="323618"/>
          </a:xfrm>
        </p:grpSpPr>
        <p:grpSp>
          <p:nvGrpSpPr>
            <p:cNvPr id="1174" name="Google Shape;1174;p15"/>
            <p:cNvGrpSpPr/>
            <p:nvPr/>
          </p:nvGrpSpPr>
          <p:grpSpPr>
            <a:xfrm>
              <a:off x="5802076" y="3175400"/>
              <a:ext cx="238624" cy="323618"/>
              <a:chOff x="5802076" y="3175400"/>
              <a:chExt cx="238624" cy="323618"/>
            </a:xfrm>
          </p:grpSpPr>
          <p:sp>
            <p:nvSpPr>
              <p:cNvPr id="1175" name="Google Shape;1175;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6" name="Google Shape;1176;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177" name="Google Shape;1177;p15"/>
            <p:cNvSpPr/>
            <p:nvPr/>
          </p:nvSpPr>
          <p:spPr>
            <a:xfrm>
              <a:off x="5846033" y="3222278"/>
              <a:ext cx="146475" cy="9525"/>
            </a:xfrm>
            <a:custGeom>
              <a:rect b="b" l="l" r="r" t="t"/>
              <a:pathLst>
                <a:path extrusionOk="0" h="9525" w="146475">
                  <a:moveTo>
                    <a:pt x="7" y="-187"/>
                  </a:moveTo>
                  <a:lnTo>
                    <a:pt x="146483" y="-18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8" name="Google Shape;1178;p15"/>
            <p:cNvSpPr/>
            <p:nvPr/>
          </p:nvSpPr>
          <p:spPr>
            <a:xfrm>
              <a:off x="5846033" y="3274705"/>
              <a:ext cx="146475" cy="9525"/>
            </a:xfrm>
            <a:custGeom>
              <a:rect b="b" l="l" r="r" t="t"/>
              <a:pathLst>
                <a:path extrusionOk="0" h="9525" w="146475">
                  <a:moveTo>
                    <a:pt x="7" y="-185"/>
                  </a:moveTo>
                  <a:lnTo>
                    <a:pt x="146483" y="-18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9" name="Google Shape;1179;p15"/>
            <p:cNvSpPr/>
            <p:nvPr/>
          </p:nvSpPr>
          <p:spPr>
            <a:xfrm>
              <a:off x="5846033" y="3327279"/>
              <a:ext cx="146475" cy="9525"/>
            </a:xfrm>
            <a:custGeom>
              <a:rect b="b" l="l" r="r" t="t"/>
              <a:pathLst>
                <a:path extrusionOk="0" h="9525" w="146475">
                  <a:moveTo>
                    <a:pt x="7" y="-183"/>
                  </a:moveTo>
                  <a:lnTo>
                    <a:pt x="146483" y="-18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0" name="Google Shape;1180;p15"/>
            <p:cNvSpPr/>
            <p:nvPr/>
          </p:nvSpPr>
          <p:spPr>
            <a:xfrm>
              <a:off x="5846033" y="3379852"/>
              <a:ext cx="146475" cy="9525"/>
            </a:xfrm>
            <a:custGeom>
              <a:rect b="b" l="l" r="r" t="t"/>
              <a:pathLst>
                <a:path extrusionOk="0" h="9525" w="146475">
                  <a:moveTo>
                    <a:pt x="7" y="-181"/>
                  </a:moveTo>
                  <a:lnTo>
                    <a:pt x="146483" y="-18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1" name="Google Shape;1181;p15"/>
            <p:cNvSpPr/>
            <p:nvPr/>
          </p:nvSpPr>
          <p:spPr>
            <a:xfrm>
              <a:off x="5846033" y="3432280"/>
              <a:ext cx="100327" cy="9525"/>
            </a:xfrm>
            <a:custGeom>
              <a:rect b="b" l="l" r="r" t="t"/>
              <a:pathLst>
                <a:path extrusionOk="0" h="9525" w="100327">
                  <a:moveTo>
                    <a:pt x="6" y="-179"/>
                  </a:moveTo>
                  <a:lnTo>
                    <a:pt x="100334" y="-17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82" name="Google Shape;1182;p15"/>
          <p:cNvGrpSpPr/>
          <p:nvPr/>
        </p:nvGrpSpPr>
        <p:grpSpPr>
          <a:xfrm>
            <a:off x="6273473" y="1659410"/>
            <a:ext cx="440643" cy="597593"/>
            <a:chOff x="6666288" y="3175400"/>
            <a:chExt cx="238624" cy="323618"/>
          </a:xfrm>
        </p:grpSpPr>
        <p:grpSp>
          <p:nvGrpSpPr>
            <p:cNvPr id="1183" name="Google Shape;1183;p15"/>
            <p:cNvGrpSpPr/>
            <p:nvPr/>
          </p:nvGrpSpPr>
          <p:grpSpPr>
            <a:xfrm>
              <a:off x="6666288" y="3175400"/>
              <a:ext cx="238624" cy="323618"/>
              <a:chOff x="6666288" y="3175400"/>
              <a:chExt cx="238624" cy="323618"/>
            </a:xfrm>
          </p:grpSpPr>
          <p:sp>
            <p:nvSpPr>
              <p:cNvPr id="1184" name="Google Shape;1184;p15"/>
              <p:cNvSpPr/>
              <p:nvPr/>
            </p:nvSpPr>
            <p:spPr>
              <a:xfrm>
                <a:off x="6666288" y="3175400"/>
                <a:ext cx="238624" cy="323618"/>
              </a:xfrm>
              <a:custGeom>
                <a:rect b="b" l="l" r="r" t="t"/>
                <a:pathLst>
                  <a:path extrusionOk="0" h="323618" w="238624">
                    <a:moveTo>
                      <a:pt x="98" y="-183"/>
                    </a:moveTo>
                    <a:lnTo>
                      <a:pt x="98" y="80722"/>
                    </a:lnTo>
                    <a:lnTo>
                      <a:pt x="98" y="161627"/>
                    </a:lnTo>
                    <a:lnTo>
                      <a:pt x="98" y="242531"/>
                    </a:lnTo>
                    <a:lnTo>
                      <a:pt x="98" y="323436"/>
                    </a:lnTo>
                    <a:lnTo>
                      <a:pt x="59681" y="323436"/>
                    </a:lnTo>
                    <a:lnTo>
                      <a:pt x="119410" y="323436"/>
                    </a:lnTo>
                    <a:lnTo>
                      <a:pt x="171108" y="322268"/>
                    </a:lnTo>
                    <a:lnTo>
                      <a:pt x="238723" y="247350"/>
                    </a:lnTo>
                    <a:lnTo>
                      <a:pt x="238723" y="161627"/>
                    </a:lnTo>
                    <a:lnTo>
                      <a:pt x="238723" y="80722"/>
                    </a:lnTo>
                    <a:lnTo>
                      <a:pt x="238723" y="-183"/>
                    </a:lnTo>
                    <a:lnTo>
                      <a:pt x="178994" y="-183"/>
                    </a:lnTo>
                    <a:lnTo>
                      <a:pt x="119410" y="-183"/>
                    </a:lnTo>
                    <a:lnTo>
                      <a:pt x="59681" y="-183"/>
                    </a:lnTo>
                    <a:lnTo>
                      <a:pt x="98" y="-183"/>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5" name="Google Shape;1185;p15"/>
              <p:cNvSpPr/>
              <p:nvPr/>
            </p:nvSpPr>
            <p:spPr>
              <a:xfrm>
                <a:off x="6666288" y="3175400"/>
                <a:ext cx="238624" cy="323618"/>
              </a:xfrm>
              <a:custGeom>
                <a:rect b="b" l="l" r="r" t="t"/>
                <a:pathLst>
                  <a:path extrusionOk="0" h="323618" w="238624">
                    <a:moveTo>
                      <a:pt x="98" y="-183"/>
                    </a:moveTo>
                    <a:lnTo>
                      <a:pt x="98" y="80722"/>
                    </a:lnTo>
                    <a:lnTo>
                      <a:pt x="98" y="161627"/>
                    </a:lnTo>
                    <a:lnTo>
                      <a:pt x="98" y="242531"/>
                    </a:lnTo>
                    <a:lnTo>
                      <a:pt x="98" y="323436"/>
                    </a:lnTo>
                    <a:lnTo>
                      <a:pt x="59681" y="323436"/>
                    </a:lnTo>
                    <a:lnTo>
                      <a:pt x="119410" y="323436"/>
                    </a:lnTo>
                    <a:lnTo>
                      <a:pt x="166434" y="323436"/>
                    </a:lnTo>
                    <a:lnTo>
                      <a:pt x="167165" y="242531"/>
                    </a:lnTo>
                    <a:lnTo>
                      <a:pt x="238723" y="242531"/>
                    </a:lnTo>
                    <a:lnTo>
                      <a:pt x="238723" y="161627"/>
                    </a:lnTo>
                    <a:lnTo>
                      <a:pt x="238723" y="80722"/>
                    </a:lnTo>
                    <a:lnTo>
                      <a:pt x="238723" y="-183"/>
                    </a:lnTo>
                    <a:lnTo>
                      <a:pt x="178994" y="-183"/>
                    </a:lnTo>
                    <a:lnTo>
                      <a:pt x="119410" y="-183"/>
                    </a:lnTo>
                    <a:lnTo>
                      <a:pt x="59681" y="-183"/>
                    </a:lnTo>
                    <a:lnTo>
                      <a:pt x="98" y="-183"/>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186" name="Google Shape;1186;p15"/>
            <p:cNvSpPr/>
            <p:nvPr/>
          </p:nvSpPr>
          <p:spPr>
            <a:xfrm>
              <a:off x="6710245" y="3222278"/>
              <a:ext cx="146475" cy="9525"/>
            </a:xfrm>
            <a:custGeom>
              <a:rect b="b" l="l" r="r" t="t"/>
              <a:pathLst>
                <a:path extrusionOk="0" h="9525" w="146475">
                  <a:moveTo>
                    <a:pt x="98" y="-187"/>
                  </a:moveTo>
                  <a:lnTo>
                    <a:pt x="146573" y="-18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7" name="Google Shape;1187;p15"/>
            <p:cNvSpPr/>
            <p:nvPr/>
          </p:nvSpPr>
          <p:spPr>
            <a:xfrm>
              <a:off x="6710245" y="3274705"/>
              <a:ext cx="146475" cy="9525"/>
            </a:xfrm>
            <a:custGeom>
              <a:rect b="b" l="l" r="r" t="t"/>
              <a:pathLst>
                <a:path extrusionOk="0" h="9525" w="146475">
                  <a:moveTo>
                    <a:pt x="98" y="-185"/>
                  </a:moveTo>
                  <a:lnTo>
                    <a:pt x="146573" y="-18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8" name="Google Shape;1188;p15"/>
            <p:cNvSpPr/>
            <p:nvPr/>
          </p:nvSpPr>
          <p:spPr>
            <a:xfrm>
              <a:off x="6710245" y="3327279"/>
              <a:ext cx="146475" cy="9525"/>
            </a:xfrm>
            <a:custGeom>
              <a:rect b="b" l="l" r="r" t="t"/>
              <a:pathLst>
                <a:path extrusionOk="0" h="9525" w="146475">
                  <a:moveTo>
                    <a:pt x="98" y="-183"/>
                  </a:moveTo>
                  <a:lnTo>
                    <a:pt x="146573" y="-18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9" name="Google Shape;1189;p15"/>
            <p:cNvSpPr/>
            <p:nvPr/>
          </p:nvSpPr>
          <p:spPr>
            <a:xfrm>
              <a:off x="6710245" y="3379852"/>
              <a:ext cx="146475" cy="9525"/>
            </a:xfrm>
            <a:custGeom>
              <a:rect b="b" l="l" r="r" t="t"/>
              <a:pathLst>
                <a:path extrusionOk="0" h="9525" w="146475">
                  <a:moveTo>
                    <a:pt x="98" y="-181"/>
                  </a:moveTo>
                  <a:lnTo>
                    <a:pt x="146573" y="-18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0" name="Google Shape;1190;p15"/>
            <p:cNvSpPr/>
            <p:nvPr/>
          </p:nvSpPr>
          <p:spPr>
            <a:xfrm>
              <a:off x="6710245" y="3432280"/>
              <a:ext cx="100327" cy="9525"/>
            </a:xfrm>
            <a:custGeom>
              <a:rect b="b" l="l" r="r" t="t"/>
              <a:pathLst>
                <a:path extrusionOk="0" h="9525" w="100327">
                  <a:moveTo>
                    <a:pt x="97" y="-179"/>
                  </a:moveTo>
                  <a:lnTo>
                    <a:pt x="100425" y="-17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91" name="Google Shape;1191;p15"/>
          <p:cNvGrpSpPr/>
          <p:nvPr/>
        </p:nvGrpSpPr>
        <p:grpSpPr>
          <a:xfrm>
            <a:off x="7869347" y="1624760"/>
            <a:ext cx="440643" cy="597593"/>
            <a:chOff x="7530511" y="3156636"/>
            <a:chExt cx="238624" cy="323618"/>
          </a:xfrm>
        </p:grpSpPr>
        <p:grpSp>
          <p:nvGrpSpPr>
            <p:cNvPr id="1192" name="Google Shape;1192;p15"/>
            <p:cNvGrpSpPr/>
            <p:nvPr/>
          </p:nvGrpSpPr>
          <p:grpSpPr>
            <a:xfrm>
              <a:off x="7530511" y="3156636"/>
              <a:ext cx="238624" cy="323618"/>
              <a:chOff x="7530511" y="3156636"/>
              <a:chExt cx="238624" cy="323618"/>
            </a:xfrm>
          </p:grpSpPr>
          <p:sp>
            <p:nvSpPr>
              <p:cNvPr id="1193" name="Google Shape;1193;p15"/>
              <p:cNvSpPr/>
              <p:nvPr/>
            </p:nvSpPr>
            <p:spPr>
              <a:xfrm>
                <a:off x="7530511" y="3156636"/>
                <a:ext cx="238624" cy="323618"/>
              </a:xfrm>
              <a:custGeom>
                <a:rect b="b" l="l" r="r" t="t"/>
                <a:pathLst>
                  <a:path extrusionOk="0" h="323618" w="238624">
                    <a:moveTo>
                      <a:pt x="189" y="-184"/>
                    </a:moveTo>
                    <a:lnTo>
                      <a:pt x="189" y="80720"/>
                    </a:lnTo>
                    <a:lnTo>
                      <a:pt x="189" y="161625"/>
                    </a:lnTo>
                    <a:lnTo>
                      <a:pt x="189" y="242529"/>
                    </a:lnTo>
                    <a:lnTo>
                      <a:pt x="189" y="323434"/>
                    </a:lnTo>
                    <a:lnTo>
                      <a:pt x="59772" y="323434"/>
                    </a:lnTo>
                    <a:lnTo>
                      <a:pt x="119501" y="323434"/>
                    </a:lnTo>
                    <a:lnTo>
                      <a:pt x="171198" y="322266"/>
                    </a:lnTo>
                    <a:lnTo>
                      <a:pt x="238814" y="247348"/>
                    </a:lnTo>
                    <a:lnTo>
                      <a:pt x="238814" y="161625"/>
                    </a:lnTo>
                    <a:lnTo>
                      <a:pt x="238814" y="80720"/>
                    </a:lnTo>
                    <a:lnTo>
                      <a:pt x="238814" y="-184"/>
                    </a:lnTo>
                    <a:lnTo>
                      <a:pt x="179084" y="-184"/>
                    </a:lnTo>
                    <a:lnTo>
                      <a:pt x="119501" y="-184"/>
                    </a:lnTo>
                    <a:lnTo>
                      <a:pt x="59772" y="-184"/>
                    </a:lnTo>
                    <a:lnTo>
                      <a:pt x="189" y="-184"/>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4" name="Google Shape;1194;p15"/>
              <p:cNvSpPr/>
              <p:nvPr/>
            </p:nvSpPr>
            <p:spPr>
              <a:xfrm>
                <a:off x="7530511" y="3156636"/>
                <a:ext cx="238624" cy="323618"/>
              </a:xfrm>
              <a:custGeom>
                <a:rect b="b" l="l" r="r" t="t"/>
                <a:pathLst>
                  <a:path extrusionOk="0" h="323618" w="238624">
                    <a:moveTo>
                      <a:pt x="189" y="-184"/>
                    </a:moveTo>
                    <a:lnTo>
                      <a:pt x="189" y="80720"/>
                    </a:lnTo>
                    <a:lnTo>
                      <a:pt x="189" y="161625"/>
                    </a:lnTo>
                    <a:lnTo>
                      <a:pt x="189" y="242529"/>
                    </a:lnTo>
                    <a:lnTo>
                      <a:pt x="189" y="323434"/>
                    </a:lnTo>
                    <a:lnTo>
                      <a:pt x="59772" y="323434"/>
                    </a:lnTo>
                    <a:lnTo>
                      <a:pt x="119501" y="323434"/>
                    </a:lnTo>
                    <a:lnTo>
                      <a:pt x="166525" y="323434"/>
                    </a:lnTo>
                    <a:lnTo>
                      <a:pt x="167255" y="242529"/>
                    </a:lnTo>
                    <a:lnTo>
                      <a:pt x="238814" y="242529"/>
                    </a:lnTo>
                    <a:lnTo>
                      <a:pt x="238814" y="161625"/>
                    </a:lnTo>
                    <a:lnTo>
                      <a:pt x="238814" y="80720"/>
                    </a:lnTo>
                    <a:lnTo>
                      <a:pt x="238814" y="-184"/>
                    </a:lnTo>
                    <a:lnTo>
                      <a:pt x="179084" y="-184"/>
                    </a:lnTo>
                    <a:lnTo>
                      <a:pt x="119501" y="-184"/>
                    </a:lnTo>
                    <a:lnTo>
                      <a:pt x="59772" y="-184"/>
                    </a:lnTo>
                    <a:lnTo>
                      <a:pt x="189" y="-184"/>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195" name="Google Shape;1195;p15"/>
            <p:cNvSpPr/>
            <p:nvPr/>
          </p:nvSpPr>
          <p:spPr>
            <a:xfrm>
              <a:off x="7574468" y="3203514"/>
              <a:ext cx="146475" cy="9525"/>
            </a:xfrm>
            <a:custGeom>
              <a:rect b="b" l="l" r="r" t="t"/>
              <a:pathLst>
                <a:path extrusionOk="0" h="9525" w="146475">
                  <a:moveTo>
                    <a:pt x="189" y="-189"/>
                  </a:moveTo>
                  <a:lnTo>
                    <a:pt x="146664" y="-18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6" name="Google Shape;1196;p15"/>
            <p:cNvSpPr/>
            <p:nvPr/>
          </p:nvSpPr>
          <p:spPr>
            <a:xfrm>
              <a:off x="7574468" y="3255941"/>
              <a:ext cx="146475" cy="9525"/>
            </a:xfrm>
            <a:custGeom>
              <a:rect b="b" l="l" r="r" t="t"/>
              <a:pathLst>
                <a:path extrusionOk="0" h="9525" w="146475">
                  <a:moveTo>
                    <a:pt x="189" y="-187"/>
                  </a:moveTo>
                  <a:lnTo>
                    <a:pt x="146664" y="-18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7" name="Google Shape;1197;p15"/>
            <p:cNvSpPr/>
            <p:nvPr/>
          </p:nvSpPr>
          <p:spPr>
            <a:xfrm>
              <a:off x="7574468" y="3308515"/>
              <a:ext cx="146475" cy="9525"/>
            </a:xfrm>
            <a:custGeom>
              <a:rect b="b" l="l" r="r" t="t"/>
              <a:pathLst>
                <a:path extrusionOk="0" h="9525" w="146475">
                  <a:moveTo>
                    <a:pt x="189" y="-185"/>
                  </a:moveTo>
                  <a:lnTo>
                    <a:pt x="146664" y="-18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8" name="Google Shape;1198;p15"/>
            <p:cNvSpPr/>
            <p:nvPr/>
          </p:nvSpPr>
          <p:spPr>
            <a:xfrm>
              <a:off x="7574468" y="3361088"/>
              <a:ext cx="146475" cy="9525"/>
            </a:xfrm>
            <a:custGeom>
              <a:rect b="b" l="l" r="r" t="t"/>
              <a:pathLst>
                <a:path extrusionOk="0" h="9525" w="146475">
                  <a:moveTo>
                    <a:pt x="189" y="-183"/>
                  </a:moveTo>
                  <a:lnTo>
                    <a:pt x="146664" y="-18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9" name="Google Shape;1199;p15"/>
            <p:cNvSpPr/>
            <p:nvPr/>
          </p:nvSpPr>
          <p:spPr>
            <a:xfrm>
              <a:off x="7574468" y="3413515"/>
              <a:ext cx="100327" cy="9525"/>
            </a:xfrm>
            <a:custGeom>
              <a:rect b="b" l="l" r="r" t="t"/>
              <a:pathLst>
                <a:path extrusionOk="0" h="9525" w="100327">
                  <a:moveTo>
                    <a:pt x="188" y="-181"/>
                  </a:moveTo>
                  <a:lnTo>
                    <a:pt x="100515" y="-18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00" name="Google Shape;1200;p15"/>
          <p:cNvGrpSpPr/>
          <p:nvPr/>
        </p:nvGrpSpPr>
        <p:grpSpPr>
          <a:xfrm>
            <a:off x="4677619" y="3133006"/>
            <a:ext cx="440643" cy="597593"/>
            <a:chOff x="5802076" y="3973405"/>
            <a:chExt cx="238624" cy="323618"/>
          </a:xfrm>
        </p:grpSpPr>
        <p:grpSp>
          <p:nvGrpSpPr>
            <p:cNvPr id="1201" name="Google Shape;1201;p15"/>
            <p:cNvGrpSpPr/>
            <p:nvPr/>
          </p:nvGrpSpPr>
          <p:grpSpPr>
            <a:xfrm>
              <a:off x="5802076" y="3973405"/>
              <a:ext cx="238624" cy="323618"/>
              <a:chOff x="5802076" y="3973405"/>
              <a:chExt cx="238624" cy="323618"/>
            </a:xfrm>
          </p:grpSpPr>
          <p:sp>
            <p:nvSpPr>
              <p:cNvPr id="1202" name="Google Shape;1202;p15"/>
              <p:cNvSpPr/>
              <p:nvPr/>
            </p:nvSpPr>
            <p:spPr>
              <a:xfrm>
                <a:off x="5802076" y="3973405"/>
                <a:ext cx="238624" cy="323618"/>
              </a:xfrm>
              <a:custGeom>
                <a:rect b="b" l="l" r="r" t="t"/>
                <a:pathLst>
                  <a:path extrusionOk="0" h="323618" w="238624">
                    <a:moveTo>
                      <a:pt x="7" y="-99"/>
                    </a:moveTo>
                    <a:lnTo>
                      <a:pt x="7" y="80806"/>
                    </a:lnTo>
                    <a:lnTo>
                      <a:pt x="7" y="161710"/>
                    </a:lnTo>
                    <a:lnTo>
                      <a:pt x="7" y="242615"/>
                    </a:lnTo>
                    <a:lnTo>
                      <a:pt x="7" y="323520"/>
                    </a:lnTo>
                    <a:lnTo>
                      <a:pt x="59590" y="323520"/>
                    </a:lnTo>
                    <a:lnTo>
                      <a:pt x="119320" y="323520"/>
                    </a:lnTo>
                    <a:lnTo>
                      <a:pt x="171017" y="322351"/>
                    </a:lnTo>
                    <a:lnTo>
                      <a:pt x="238632" y="247434"/>
                    </a:lnTo>
                    <a:lnTo>
                      <a:pt x="238632" y="161710"/>
                    </a:lnTo>
                    <a:lnTo>
                      <a:pt x="238632" y="80806"/>
                    </a:lnTo>
                    <a:lnTo>
                      <a:pt x="238632" y="-99"/>
                    </a:lnTo>
                    <a:lnTo>
                      <a:pt x="178903" y="-99"/>
                    </a:lnTo>
                    <a:lnTo>
                      <a:pt x="119320" y="-99"/>
                    </a:lnTo>
                    <a:lnTo>
                      <a:pt x="59590" y="-99"/>
                    </a:lnTo>
                    <a:lnTo>
                      <a:pt x="7"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3" name="Google Shape;1203;p15"/>
              <p:cNvSpPr/>
              <p:nvPr/>
            </p:nvSpPr>
            <p:spPr>
              <a:xfrm>
                <a:off x="5802076" y="3973405"/>
                <a:ext cx="238624" cy="323618"/>
              </a:xfrm>
              <a:custGeom>
                <a:rect b="b" l="l" r="r" t="t"/>
                <a:pathLst>
                  <a:path extrusionOk="0" h="323618" w="238624">
                    <a:moveTo>
                      <a:pt x="7" y="-99"/>
                    </a:moveTo>
                    <a:lnTo>
                      <a:pt x="7" y="80806"/>
                    </a:lnTo>
                    <a:lnTo>
                      <a:pt x="7" y="161710"/>
                    </a:lnTo>
                    <a:lnTo>
                      <a:pt x="7" y="242615"/>
                    </a:lnTo>
                    <a:lnTo>
                      <a:pt x="7" y="323520"/>
                    </a:lnTo>
                    <a:lnTo>
                      <a:pt x="59590" y="323520"/>
                    </a:lnTo>
                    <a:lnTo>
                      <a:pt x="119320" y="323520"/>
                    </a:lnTo>
                    <a:lnTo>
                      <a:pt x="166344" y="323520"/>
                    </a:lnTo>
                    <a:lnTo>
                      <a:pt x="167074" y="242615"/>
                    </a:lnTo>
                    <a:lnTo>
                      <a:pt x="238632" y="242615"/>
                    </a:lnTo>
                    <a:lnTo>
                      <a:pt x="238632" y="161710"/>
                    </a:lnTo>
                    <a:lnTo>
                      <a:pt x="238632" y="80806"/>
                    </a:lnTo>
                    <a:lnTo>
                      <a:pt x="238632" y="-99"/>
                    </a:lnTo>
                    <a:lnTo>
                      <a:pt x="178903" y="-99"/>
                    </a:lnTo>
                    <a:lnTo>
                      <a:pt x="119320" y="-99"/>
                    </a:lnTo>
                    <a:lnTo>
                      <a:pt x="59590" y="-99"/>
                    </a:lnTo>
                    <a:lnTo>
                      <a:pt x="7"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204" name="Google Shape;1204;p15"/>
            <p:cNvSpPr/>
            <p:nvPr/>
          </p:nvSpPr>
          <p:spPr>
            <a:xfrm>
              <a:off x="5846033" y="4020282"/>
              <a:ext cx="146475" cy="9525"/>
            </a:xfrm>
            <a:custGeom>
              <a:rect b="b" l="l" r="r" t="t"/>
              <a:pathLst>
                <a:path extrusionOk="0" h="9525" w="146475">
                  <a:moveTo>
                    <a:pt x="7" y="-103"/>
                  </a:moveTo>
                  <a:lnTo>
                    <a:pt x="146483" y="-10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5" name="Google Shape;1205;p15"/>
            <p:cNvSpPr/>
            <p:nvPr/>
          </p:nvSpPr>
          <p:spPr>
            <a:xfrm>
              <a:off x="5846033" y="4072710"/>
              <a:ext cx="146475" cy="9525"/>
            </a:xfrm>
            <a:custGeom>
              <a:rect b="b" l="l" r="r" t="t"/>
              <a:pathLst>
                <a:path extrusionOk="0" h="9525" w="146475">
                  <a:moveTo>
                    <a:pt x="7" y="-101"/>
                  </a:moveTo>
                  <a:lnTo>
                    <a:pt x="146483" y="-10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6" name="Google Shape;1206;p15"/>
            <p:cNvSpPr/>
            <p:nvPr/>
          </p:nvSpPr>
          <p:spPr>
            <a:xfrm>
              <a:off x="5846033" y="4125283"/>
              <a:ext cx="146475" cy="9525"/>
            </a:xfrm>
            <a:custGeom>
              <a:rect b="b" l="l" r="r" t="t"/>
              <a:pathLst>
                <a:path extrusionOk="0" h="9525" w="146475">
                  <a:moveTo>
                    <a:pt x="7" y="-99"/>
                  </a:moveTo>
                  <a:lnTo>
                    <a:pt x="146483" y="-9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7" name="Google Shape;1207;p15"/>
            <p:cNvSpPr/>
            <p:nvPr/>
          </p:nvSpPr>
          <p:spPr>
            <a:xfrm>
              <a:off x="5846033" y="4177857"/>
              <a:ext cx="146475" cy="9525"/>
            </a:xfrm>
            <a:custGeom>
              <a:rect b="b" l="l" r="r" t="t"/>
              <a:pathLst>
                <a:path extrusionOk="0" h="9525" w="146475">
                  <a:moveTo>
                    <a:pt x="7" y="-97"/>
                  </a:moveTo>
                  <a:lnTo>
                    <a:pt x="146483" y="-9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8" name="Google Shape;1208;p15"/>
            <p:cNvSpPr/>
            <p:nvPr/>
          </p:nvSpPr>
          <p:spPr>
            <a:xfrm>
              <a:off x="5846033" y="4230284"/>
              <a:ext cx="100327" cy="9525"/>
            </a:xfrm>
            <a:custGeom>
              <a:rect b="b" l="l" r="r" t="t"/>
              <a:pathLst>
                <a:path extrusionOk="0" h="9525" w="100327">
                  <a:moveTo>
                    <a:pt x="6" y="-95"/>
                  </a:moveTo>
                  <a:lnTo>
                    <a:pt x="100334" y="-9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09" name="Google Shape;1209;p15"/>
          <p:cNvGrpSpPr/>
          <p:nvPr/>
        </p:nvGrpSpPr>
        <p:grpSpPr>
          <a:xfrm>
            <a:off x="6273473" y="3133006"/>
            <a:ext cx="440643" cy="597593"/>
            <a:chOff x="6666288" y="3973405"/>
            <a:chExt cx="238624" cy="323618"/>
          </a:xfrm>
        </p:grpSpPr>
        <p:grpSp>
          <p:nvGrpSpPr>
            <p:cNvPr id="1210" name="Google Shape;1210;p15"/>
            <p:cNvGrpSpPr/>
            <p:nvPr/>
          </p:nvGrpSpPr>
          <p:grpSpPr>
            <a:xfrm>
              <a:off x="6666288" y="3973405"/>
              <a:ext cx="238624" cy="323618"/>
              <a:chOff x="6666288" y="3973405"/>
              <a:chExt cx="238624" cy="323618"/>
            </a:xfrm>
          </p:grpSpPr>
          <p:sp>
            <p:nvSpPr>
              <p:cNvPr id="1211" name="Google Shape;1211;p15"/>
              <p:cNvSpPr/>
              <p:nvPr/>
            </p:nvSpPr>
            <p:spPr>
              <a:xfrm>
                <a:off x="6666288" y="3973405"/>
                <a:ext cx="238624" cy="323618"/>
              </a:xfrm>
              <a:custGeom>
                <a:rect b="b" l="l" r="r" t="t"/>
                <a:pathLst>
                  <a:path extrusionOk="0" h="323618" w="238624">
                    <a:moveTo>
                      <a:pt x="98" y="-99"/>
                    </a:moveTo>
                    <a:lnTo>
                      <a:pt x="98" y="80806"/>
                    </a:lnTo>
                    <a:lnTo>
                      <a:pt x="98" y="161710"/>
                    </a:lnTo>
                    <a:lnTo>
                      <a:pt x="98" y="242615"/>
                    </a:lnTo>
                    <a:lnTo>
                      <a:pt x="98" y="323520"/>
                    </a:lnTo>
                    <a:lnTo>
                      <a:pt x="59681" y="323520"/>
                    </a:lnTo>
                    <a:lnTo>
                      <a:pt x="119410" y="323520"/>
                    </a:lnTo>
                    <a:lnTo>
                      <a:pt x="171108" y="322351"/>
                    </a:lnTo>
                    <a:lnTo>
                      <a:pt x="238723" y="247434"/>
                    </a:lnTo>
                    <a:lnTo>
                      <a:pt x="238723" y="161710"/>
                    </a:lnTo>
                    <a:lnTo>
                      <a:pt x="238723" y="80806"/>
                    </a:lnTo>
                    <a:lnTo>
                      <a:pt x="238723" y="-99"/>
                    </a:lnTo>
                    <a:lnTo>
                      <a:pt x="178994" y="-99"/>
                    </a:lnTo>
                    <a:lnTo>
                      <a:pt x="119410" y="-99"/>
                    </a:lnTo>
                    <a:lnTo>
                      <a:pt x="59681" y="-99"/>
                    </a:lnTo>
                    <a:lnTo>
                      <a:pt x="98"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2" name="Google Shape;1212;p15"/>
              <p:cNvSpPr/>
              <p:nvPr/>
            </p:nvSpPr>
            <p:spPr>
              <a:xfrm>
                <a:off x="6666288" y="3973405"/>
                <a:ext cx="238624" cy="323618"/>
              </a:xfrm>
              <a:custGeom>
                <a:rect b="b" l="l" r="r" t="t"/>
                <a:pathLst>
                  <a:path extrusionOk="0" h="323618" w="238624">
                    <a:moveTo>
                      <a:pt x="98" y="-99"/>
                    </a:moveTo>
                    <a:lnTo>
                      <a:pt x="98" y="80806"/>
                    </a:lnTo>
                    <a:lnTo>
                      <a:pt x="98" y="161710"/>
                    </a:lnTo>
                    <a:lnTo>
                      <a:pt x="98" y="242615"/>
                    </a:lnTo>
                    <a:lnTo>
                      <a:pt x="98" y="323520"/>
                    </a:lnTo>
                    <a:lnTo>
                      <a:pt x="59681" y="323520"/>
                    </a:lnTo>
                    <a:lnTo>
                      <a:pt x="119410" y="323520"/>
                    </a:lnTo>
                    <a:lnTo>
                      <a:pt x="166434" y="323520"/>
                    </a:lnTo>
                    <a:lnTo>
                      <a:pt x="167165" y="242615"/>
                    </a:lnTo>
                    <a:lnTo>
                      <a:pt x="238723" y="242615"/>
                    </a:lnTo>
                    <a:lnTo>
                      <a:pt x="238723" y="161710"/>
                    </a:lnTo>
                    <a:lnTo>
                      <a:pt x="238723" y="80806"/>
                    </a:lnTo>
                    <a:lnTo>
                      <a:pt x="238723" y="-99"/>
                    </a:lnTo>
                    <a:lnTo>
                      <a:pt x="178994" y="-99"/>
                    </a:lnTo>
                    <a:lnTo>
                      <a:pt x="119410" y="-99"/>
                    </a:lnTo>
                    <a:lnTo>
                      <a:pt x="59681" y="-99"/>
                    </a:lnTo>
                    <a:lnTo>
                      <a:pt x="98"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213" name="Google Shape;1213;p15"/>
            <p:cNvSpPr/>
            <p:nvPr/>
          </p:nvSpPr>
          <p:spPr>
            <a:xfrm>
              <a:off x="6710245" y="4020282"/>
              <a:ext cx="146475" cy="9525"/>
            </a:xfrm>
            <a:custGeom>
              <a:rect b="b" l="l" r="r" t="t"/>
              <a:pathLst>
                <a:path extrusionOk="0" h="9525" w="146475">
                  <a:moveTo>
                    <a:pt x="98" y="-103"/>
                  </a:moveTo>
                  <a:lnTo>
                    <a:pt x="146573" y="-10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4" name="Google Shape;1214;p15"/>
            <p:cNvSpPr/>
            <p:nvPr/>
          </p:nvSpPr>
          <p:spPr>
            <a:xfrm>
              <a:off x="6710245" y="4072710"/>
              <a:ext cx="146475" cy="9525"/>
            </a:xfrm>
            <a:custGeom>
              <a:rect b="b" l="l" r="r" t="t"/>
              <a:pathLst>
                <a:path extrusionOk="0" h="9525" w="146475">
                  <a:moveTo>
                    <a:pt x="98" y="-101"/>
                  </a:moveTo>
                  <a:lnTo>
                    <a:pt x="146573" y="-10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5" name="Google Shape;1215;p15"/>
            <p:cNvSpPr/>
            <p:nvPr/>
          </p:nvSpPr>
          <p:spPr>
            <a:xfrm>
              <a:off x="6710245" y="4125283"/>
              <a:ext cx="146475" cy="9525"/>
            </a:xfrm>
            <a:custGeom>
              <a:rect b="b" l="l" r="r" t="t"/>
              <a:pathLst>
                <a:path extrusionOk="0" h="9525" w="146475">
                  <a:moveTo>
                    <a:pt x="98" y="-99"/>
                  </a:moveTo>
                  <a:lnTo>
                    <a:pt x="146573" y="-9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6" name="Google Shape;1216;p15"/>
            <p:cNvSpPr/>
            <p:nvPr/>
          </p:nvSpPr>
          <p:spPr>
            <a:xfrm>
              <a:off x="6710245" y="4177857"/>
              <a:ext cx="146475" cy="9525"/>
            </a:xfrm>
            <a:custGeom>
              <a:rect b="b" l="l" r="r" t="t"/>
              <a:pathLst>
                <a:path extrusionOk="0" h="9525" w="146475">
                  <a:moveTo>
                    <a:pt x="98" y="-97"/>
                  </a:moveTo>
                  <a:lnTo>
                    <a:pt x="146573" y="-9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7" name="Google Shape;1217;p15"/>
            <p:cNvSpPr/>
            <p:nvPr/>
          </p:nvSpPr>
          <p:spPr>
            <a:xfrm>
              <a:off x="6710245" y="4230284"/>
              <a:ext cx="100327" cy="9525"/>
            </a:xfrm>
            <a:custGeom>
              <a:rect b="b" l="l" r="r" t="t"/>
              <a:pathLst>
                <a:path extrusionOk="0" h="9525" w="100327">
                  <a:moveTo>
                    <a:pt x="97" y="-95"/>
                  </a:moveTo>
                  <a:lnTo>
                    <a:pt x="100425" y="-9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18" name="Google Shape;1218;p15"/>
          <p:cNvGrpSpPr/>
          <p:nvPr/>
        </p:nvGrpSpPr>
        <p:grpSpPr>
          <a:xfrm>
            <a:off x="7869347" y="3098354"/>
            <a:ext cx="440643" cy="597593"/>
            <a:chOff x="7530511" y="3954640"/>
            <a:chExt cx="238624" cy="323618"/>
          </a:xfrm>
        </p:grpSpPr>
        <p:grpSp>
          <p:nvGrpSpPr>
            <p:cNvPr id="1219" name="Google Shape;1219;p15"/>
            <p:cNvGrpSpPr/>
            <p:nvPr/>
          </p:nvGrpSpPr>
          <p:grpSpPr>
            <a:xfrm>
              <a:off x="7530511" y="3954640"/>
              <a:ext cx="238624" cy="323618"/>
              <a:chOff x="7530511" y="3954640"/>
              <a:chExt cx="238624" cy="323618"/>
            </a:xfrm>
          </p:grpSpPr>
          <p:sp>
            <p:nvSpPr>
              <p:cNvPr id="1220" name="Google Shape;1220;p15"/>
              <p:cNvSpPr/>
              <p:nvPr/>
            </p:nvSpPr>
            <p:spPr>
              <a:xfrm>
                <a:off x="7530511" y="3954640"/>
                <a:ext cx="238624" cy="323618"/>
              </a:xfrm>
              <a:custGeom>
                <a:rect b="b" l="l" r="r" t="t"/>
                <a:pathLst>
                  <a:path extrusionOk="0" h="323618" w="238624">
                    <a:moveTo>
                      <a:pt x="189" y="-101"/>
                    </a:moveTo>
                    <a:lnTo>
                      <a:pt x="189" y="80804"/>
                    </a:lnTo>
                    <a:lnTo>
                      <a:pt x="189" y="161708"/>
                    </a:lnTo>
                    <a:lnTo>
                      <a:pt x="189" y="242613"/>
                    </a:lnTo>
                    <a:lnTo>
                      <a:pt x="189" y="323518"/>
                    </a:lnTo>
                    <a:lnTo>
                      <a:pt x="59772" y="323518"/>
                    </a:lnTo>
                    <a:lnTo>
                      <a:pt x="119501" y="323518"/>
                    </a:lnTo>
                    <a:lnTo>
                      <a:pt x="171198" y="322349"/>
                    </a:lnTo>
                    <a:lnTo>
                      <a:pt x="238814" y="247432"/>
                    </a:lnTo>
                    <a:lnTo>
                      <a:pt x="238814" y="161708"/>
                    </a:lnTo>
                    <a:lnTo>
                      <a:pt x="238814" y="80804"/>
                    </a:lnTo>
                    <a:lnTo>
                      <a:pt x="238814" y="-101"/>
                    </a:lnTo>
                    <a:lnTo>
                      <a:pt x="179084" y="-101"/>
                    </a:lnTo>
                    <a:lnTo>
                      <a:pt x="119501" y="-101"/>
                    </a:lnTo>
                    <a:lnTo>
                      <a:pt x="59772" y="-101"/>
                    </a:lnTo>
                    <a:lnTo>
                      <a:pt x="189" y="-101"/>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1" name="Google Shape;1221;p15"/>
              <p:cNvSpPr/>
              <p:nvPr/>
            </p:nvSpPr>
            <p:spPr>
              <a:xfrm>
                <a:off x="7530511" y="3954640"/>
                <a:ext cx="238624" cy="323618"/>
              </a:xfrm>
              <a:custGeom>
                <a:rect b="b" l="l" r="r" t="t"/>
                <a:pathLst>
                  <a:path extrusionOk="0" h="323618" w="238624">
                    <a:moveTo>
                      <a:pt x="189" y="-101"/>
                    </a:moveTo>
                    <a:lnTo>
                      <a:pt x="189" y="80804"/>
                    </a:lnTo>
                    <a:lnTo>
                      <a:pt x="189" y="161708"/>
                    </a:lnTo>
                    <a:lnTo>
                      <a:pt x="189" y="242613"/>
                    </a:lnTo>
                    <a:lnTo>
                      <a:pt x="189" y="323518"/>
                    </a:lnTo>
                    <a:lnTo>
                      <a:pt x="59772" y="323518"/>
                    </a:lnTo>
                    <a:lnTo>
                      <a:pt x="119501" y="323518"/>
                    </a:lnTo>
                    <a:lnTo>
                      <a:pt x="166525" y="323518"/>
                    </a:lnTo>
                    <a:lnTo>
                      <a:pt x="167255" y="242613"/>
                    </a:lnTo>
                    <a:lnTo>
                      <a:pt x="238814" y="242613"/>
                    </a:lnTo>
                    <a:lnTo>
                      <a:pt x="238814" y="161708"/>
                    </a:lnTo>
                    <a:lnTo>
                      <a:pt x="238814" y="80804"/>
                    </a:lnTo>
                    <a:lnTo>
                      <a:pt x="238814" y="-101"/>
                    </a:lnTo>
                    <a:lnTo>
                      <a:pt x="179084" y="-101"/>
                    </a:lnTo>
                    <a:lnTo>
                      <a:pt x="119501" y="-101"/>
                    </a:lnTo>
                    <a:lnTo>
                      <a:pt x="59772" y="-101"/>
                    </a:lnTo>
                    <a:lnTo>
                      <a:pt x="189" y="-101"/>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222" name="Google Shape;1222;p15"/>
            <p:cNvSpPr/>
            <p:nvPr/>
          </p:nvSpPr>
          <p:spPr>
            <a:xfrm>
              <a:off x="7574468" y="4001518"/>
              <a:ext cx="146475" cy="9525"/>
            </a:xfrm>
            <a:custGeom>
              <a:rect b="b" l="l" r="r" t="t"/>
              <a:pathLst>
                <a:path extrusionOk="0" h="9525" w="146475">
                  <a:moveTo>
                    <a:pt x="189" y="-105"/>
                  </a:moveTo>
                  <a:lnTo>
                    <a:pt x="146664" y="-10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3" name="Google Shape;1223;p15"/>
            <p:cNvSpPr/>
            <p:nvPr/>
          </p:nvSpPr>
          <p:spPr>
            <a:xfrm>
              <a:off x="7574468" y="4053946"/>
              <a:ext cx="146475" cy="9525"/>
            </a:xfrm>
            <a:custGeom>
              <a:rect b="b" l="l" r="r" t="t"/>
              <a:pathLst>
                <a:path extrusionOk="0" h="9525" w="146475">
                  <a:moveTo>
                    <a:pt x="189" y="-103"/>
                  </a:moveTo>
                  <a:lnTo>
                    <a:pt x="146664" y="-10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4" name="Google Shape;1224;p15"/>
            <p:cNvSpPr/>
            <p:nvPr/>
          </p:nvSpPr>
          <p:spPr>
            <a:xfrm>
              <a:off x="7574468" y="4106519"/>
              <a:ext cx="146475" cy="9525"/>
            </a:xfrm>
            <a:custGeom>
              <a:rect b="b" l="l" r="r" t="t"/>
              <a:pathLst>
                <a:path extrusionOk="0" h="9525" w="146475">
                  <a:moveTo>
                    <a:pt x="189" y="-101"/>
                  </a:moveTo>
                  <a:lnTo>
                    <a:pt x="146664" y="-10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5" name="Google Shape;1225;p15"/>
            <p:cNvSpPr/>
            <p:nvPr/>
          </p:nvSpPr>
          <p:spPr>
            <a:xfrm>
              <a:off x="7574468" y="4159093"/>
              <a:ext cx="146475" cy="9525"/>
            </a:xfrm>
            <a:custGeom>
              <a:rect b="b" l="l" r="r" t="t"/>
              <a:pathLst>
                <a:path extrusionOk="0" h="9525" w="146475">
                  <a:moveTo>
                    <a:pt x="189" y="-99"/>
                  </a:moveTo>
                  <a:lnTo>
                    <a:pt x="146664" y="-9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6" name="Google Shape;1226;p15"/>
            <p:cNvSpPr/>
            <p:nvPr/>
          </p:nvSpPr>
          <p:spPr>
            <a:xfrm>
              <a:off x="7574468" y="4211520"/>
              <a:ext cx="100327" cy="9525"/>
            </a:xfrm>
            <a:custGeom>
              <a:rect b="b" l="l" r="r" t="t"/>
              <a:pathLst>
                <a:path extrusionOk="0" h="9525" w="100327">
                  <a:moveTo>
                    <a:pt x="188" y="-97"/>
                  </a:moveTo>
                  <a:lnTo>
                    <a:pt x="100515" y="-9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15"/>
          <p:cNvGrpSpPr/>
          <p:nvPr/>
        </p:nvGrpSpPr>
        <p:grpSpPr>
          <a:xfrm>
            <a:off x="9443849" y="1624760"/>
            <a:ext cx="440643" cy="597593"/>
            <a:chOff x="8383160" y="3156636"/>
            <a:chExt cx="238624" cy="323618"/>
          </a:xfrm>
        </p:grpSpPr>
        <p:grpSp>
          <p:nvGrpSpPr>
            <p:cNvPr id="1228" name="Google Shape;1228;p15"/>
            <p:cNvGrpSpPr/>
            <p:nvPr/>
          </p:nvGrpSpPr>
          <p:grpSpPr>
            <a:xfrm>
              <a:off x="8383160" y="3156636"/>
              <a:ext cx="238624" cy="323618"/>
              <a:chOff x="8383160" y="3156636"/>
              <a:chExt cx="238624" cy="323618"/>
            </a:xfrm>
          </p:grpSpPr>
          <p:sp>
            <p:nvSpPr>
              <p:cNvPr id="1229" name="Google Shape;1229;p15"/>
              <p:cNvSpPr/>
              <p:nvPr/>
            </p:nvSpPr>
            <p:spPr>
              <a:xfrm>
                <a:off x="8383160" y="3156636"/>
                <a:ext cx="238624" cy="323618"/>
              </a:xfrm>
              <a:custGeom>
                <a:rect b="b" l="l" r="r" t="t"/>
                <a:pathLst>
                  <a:path extrusionOk="0" h="323618" w="238624">
                    <a:moveTo>
                      <a:pt x="278" y="-184"/>
                    </a:moveTo>
                    <a:lnTo>
                      <a:pt x="278" y="80720"/>
                    </a:lnTo>
                    <a:lnTo>
                      <a:pt x="278" y="161625"/>
                    </a:lnTo>
                    <a:lnTo>
                      <a:pt x="278" y="242529"/>
                    </a:lnTo>
                    <a:lnTo>
                      <a:pt x="278" y="323434"/>
                    </a:lnTo>
                    <a:lnTo>
                      <a:pt x="59861" y="323434"/>
                    </a:lnTo>
                    <a:lnTo>
                      <a:pt x="119591" y="323434"/>
                    </a:lnTo>
                    <a:lnTo>
                      <a:pt x="171288" y="322266"/>
                    </a:lnTo>
                    <a:lnTo>
                      <a:pt x="238903" y="247348"/>
                    </a:lnTo>
                    <a:lnTo>
                      <a:pt x="238903" y="161625"/>
                    </a:lnTo>
                    <a:lnTo>
                      <a:pt x="238903" y="80720"/>
                    </a:lnTo>
                    <a:lnTo>
                      <a:pt x="238903" y="-184"/>
                    </a:lnTo>
                    <a:lnTo>
                      <a:pt x="179174" y="-184"/>
                    </a:lnTo>
                    <a:lnTo>
                      <a:pt x="119591" y="-184"/>
                    </a:lnTo>
                    <a:lnTo>
                      <a:pt x="59861" y="-184"/>
                    </a:lnTo>
                    <a:lnTo>
                      <a:pt x="278" y="-184"/>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0" name="Google Shape;1230;p15"/>
              <p:cNvSpPr/>
              <p:nvPr/>
            </p:nvSpPr>
            <p:spPr>
              <a:xfrm>
                <a:off x="8383160" y="3156636"/>
                <a:ext cx="238624" cy="323618"/>
              </a:xfrm>
              <a:custGeom>
                <a:rect b="b" l="l" r="r" t="t"/>
                <a:pathLst>
                  <a:path extrusionOk="0" h="323618" w="238624">
                    <a:moveTo>
                      <a:pt x="278" y="-184"/>
                    </a:moveTo>
                    <a:lnTo>
                      <a:pt x="278" y="80720"/>
                    </a:lnTo>
                    <a:lnTo>
                      <a:pt x="278" y="161625"/>
                    </a:lnTo>
                    <a:lnTo>
                      <a:pt x="278" y="242529"/>
                    </a:lnTo>
                    <a:lnTo>
                      <a:pt x="278" y="323434"/>
                    </a:lnTo>
                    <a:lnTo>
                      <a:pt x="59861" y="323434"/>
                    </a:lnTo>
                    <a:lnTo>
                      <a:pt x="119591" y="323434"/>
                    </a:lnTo>
                    <a:lnTo>
                      <a:pt x="166615" y="323434"/>
                    </a:lnTo>
                    <a:lnTo>
                      <a:pt x="167345" y="242529"/>
                    </a:lnTo>
                    <a:lnTo>
                      <a:pt x="238903" y="242529"/>
                    </a:lnTo>
                    <a:lnTo>
                      <a:pt x="238903" y="161625"/>
                    </a:lnTo>
                    <a:lnTo>
                      <a:pt x="238903" y="80720"/>
                    </a:lnTo>
                    <a:lnTo>
                      <a:pt x="238903" y="-184"/>
                    </a:lnTo>
                    <a:lnTo>
                      <a:pt x="179174" y="-184"/>
                    </a:lnTo>
                    <a:lnTo>
                      <a:pt x="119591" y="-184"/>
                    </a:lnTo>
                    <a:lnTo>
                      <a:pt x="59861" y="-184"/>
                    </a:lnTo>
                    <a:lnTo>
                      <a:pt x="278" y="-184"/>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231" name="Google Shape;1231;p15"/>
            <p:cNvSpPr/>
            <p:nvPr/>
          </p:nvSpPr>
          <p:spPr>
            <a:xfrm>
              <a:off x="8427117" y="3203514"/>
              <a:ext cx="146475" cy="9525"/>
            </a:xfrm>
            <a:custGeom>
              <a:rect b="b" l="l" r="r" t="t"/>
              <a:pathLst>
                <a:path extrusionOk="0" h="9525" w="146475">
                  <a:moveTo>
                    <a:pt x="278" y="-189"/>
                  </a:moveTo>
                  <a:lnTo>
                    <a:pt x="146754" y="-18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2" name="Google Shape;1232;p15"/>
            <p:cNvSpPr/>
            <p:nvPr/>
          </p:nvSpPr>
          <p:spPr>
            <a:xfrm>
              <a:off x="8427117" y="3255941"/>
              <a:ext cx="146475" cy="9525"/>
            </a:xfrm>
            <a:custGeom>
              <a:rect b="b" l="l" r="r" t="t"/>
              <a:pathLst>
                <a:path extrusionOk="0" h="9525" w="146475">
                  <a:moveTo>
                    <a:pt x="278" y="-187"/>
                  </a:moveTo>
                  <a:lnTo>
                    <a:pt x="146754" y="-18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3" name="Google Shape;1233;p15"/>
            <p:cNvSpPr/>
            <p:nvPr/>
          </p:nvSpPr>
          <p:spPr>
            <a:xfrm>
              <a:off x="8427117" y="3308515"/>
              <a:ext cx="146475" cy="9525"/>
            </a:xfrm>
            <a:custGeom>
              <a:rect b="b" l="l" r="r" t="t"/>
              <a:pathLst>
                <a:path extrusionOk="0" h="9525" w="146475">
                  <a:moveTo>
                    <a:pt x="278" y="-185"/>
                  </a:moveTo>
                  <a:lnTo>
                    <a:pt x="146754" y="-18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4" name="Google Shape;1234;p15"/>
            <p:cNvSpPr/>
            <p:nvPr/>
          </p:nvSpPr>
          <p:spPr>
            <a:xfrm>
              <a:off x="8427117" y="3361088"/>
              <a:ext cx="146475" cy="9525"/>
            </a:xfrm>
            <a:custGeom>
              <a:rect b="b" l="l" r="r" t="t"/>
              <a:pathLst>
                <a:path extrusionOk="0" h="9525" w="146475">
                  <a:moveTo>
                    <a:pt x="278" y="-183"/>
                  </a:moveTo>
                  <a:lnTo>
                    <a:pt x="146754" y="-18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5" name="Google Shape;1235;p15"/>
            <p:cNvSpPr/>
            <p:nvPr/>
          </p:nvSpPr>
          <p:spPr>
            <a:xfrm>
              <a:off x="8427117" y="3413515"/>
              <a:ext cx="100327" cy="9525"/>
            </a:xfrm>
            <a:custGeom>
              <a:rect b="b" l="l" r="r" t="t"/>
              <a:pathLst>
                <a:path extrusionOk="0" h="9525" w="100327">
                  <a:moveTo>
                    <a:pt x="277" y="-181"/>
                  </a:moveTo>
                  <a:lnTo>
                    <a:pt x="100605" y="-18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36" name="Google Shape;1236;p15"/>
          <p:cNvGrpSpPr/>
          <p:nvPr/>
        </p:nvGrpSpPr>
        <p:grpSpPr>
          <a:xfrm>
            <a:off x="9443849" y="3098354"/>
            <a:ext cx="440643" cy="597593"/>
            <a:chOff x="8383160" y="3954640"/>
            <a:chExt cx="238624" cy="323618"/>
          </a:xfrm>
        </p:grpSpPr>
        <p:grpSp>
          <p:nvGrpSpPr>
            <p:cNvPr id="1237" name="Google Shape;1237;p15"/>
            <p:cNvGrpSpPr/>
            <p:nvPr/>
          </p:nvGrpSpPr>
          <p:grpSpPr>
            <a:xfrm>
              <a:off x="8383160" y="3954640"/>
              <a:ext cx="238624" cy="323618"/>
              <a:chOff x="8383160" y="3954640"/>
              <a:chExt cx="238624" cy="323618"/>
            </a:xfrm>
          </p:grpSpPr>
          <p:sp>
            <p:nvSpPr>
              <p:cNvPr id="1238" name="Google Shape;1238;p15"/>
              <p:cNvSpPr/>
              <p:nvPr/>
            </p:nvSpPr>
            <p:spPr>
              <a:xfrm>
                <a:off x="8383160" y="3954640"/>
                <a:ext cx="238624" cy="323618"/>
              </a:xfrm>
              <a:custGeom>
                <a:rect b="b" l="l" r="r" t="t"/>
                <a:pathLst>
                  <a:path extrusionOk="0" h="323618" w="238624">
                    <a:moveTo>
                      <a:pt x="278" y="-101"/>
                    </a:moveTo>
                    <a:lnTo>
                      <a:pt x="278" y="80804"/>
                    </a:lnTo>
                    <a:lnTo>
                      <a:pt x="278" y="161708"/>
                    </a:lnTo>
                    <a:lnTo>
                      <a:pt x="278" y="242613"/>
                    </a:lnTo>
                    <a:lnTo>
                      <a:pt x="278" y="323518"/>
                    </a:lnTo>
                    <a:lnTo>
                      <a:pt x="59861" y="323518"/>
                    </a:lnTo>
                    <a:lnTo>
                      <a:pt x="119591" y="323518"/>
                    </a:lnTo>
                    <a:lnTo>
                      <a:pt x="171288" y="322349"/>
                    </a:lnTo>
                    <a:lnTo>
                      <a:pt x="238903" y="247432"/>
                    </a:lnTo>
                    <a:lnTo>
                      <a:pt x="238903" y="161708"/>
                    </a:lnTo>
                    <a:lnTo>
                      <a:pt x="238903" y="80804"/>
                    </a:lnTo>
                    <a:lnTo>
                      <a:pt x="238903" y="-101"/>
                    </a:lnTo>
                    <a:lnTo>
                      <a:pt x="179174" y="-101"/>
                    </a:lnTo>
                    <a:lnTo>
                      <a:pt x="119591" y="-101"/>
                    </a:lnTo>
                    <a:lnTo>
                      <a:pt x="59861" y="-101"/>
                    </a:lnTo>
                    <a:lnTo>
                      <a:pt x="278" y="-101"/>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9" name="Google Shape;1239;p15"/>
              <p:cNvSpPr/>
              <p:nvPr/>
            </p:nvSpPr>
            <p:spPr>
              <a:xfrm>
                <a:off x="8383160" y="3954640"/>
                <a:ext cx="238624" cy="323618"/>
              </a:xfrm>
              <a:custGeom>
                <a:rect b="b" l="l" r="r" t="t"/>
                <a:pathLst>
                  <a:path extrusionOk="0" h="323618" w="238624">
                    <a:moveTo>
                      <a:pt x="278" y="-101"/>
                    </a:moveTo>
                    <a:lnTo>
                      <a:pt x="278" y="80804"/>
                    </a:lnTo>
                    <a:lnTo>
                      <a:pt x="278" y="161708"/>
                    </a:lnTo>
                    <a:lnTo>
                      <a:pt x="278" y="242613"/>
                    </a:lnTo>
                    <a:lnTo>
                      <a:pt x="278" y="323518"/>
                    </a:lnTo>
                    <a:lnTo>
                      <a:pt x="59861" y="323518"/>
                    </a:lnTo>
                    <a:lnTo>
                      <a:pt x="119591" y="323518"/>
                    </a:lnTo>
                    <a:lnTo>
                      <a:pt x="166615" y="323518"/>
                    </a:lnTo>
                    <a:lnTo>
                      <a:pt x="167345" y="242613"/>
                    </a:lnTo>
                    <a:lnTo>
                      <a:pt x="238903" y="242613"/>
                    </a:lnTo>
                    <a:lnTo>
                      <a:pt x="238903" y="161708"/>
                    </a:lnTo>
                    <a:lnTo>
                      <a:pt x="238903" y="80804"/>
                    </a:lnTo>
                    <a:lnTo>
                      <a:pt x="238903" y="-101"/>
                    </a:lnTo>
                    <a:lnTo>
                      <a:pt x="179174" y="-101"/>
                    </a:lnTo>
                    <a:lnTo>
                      <a:pt x="119591" y="-101"/>
                    </a:lnTo>
                    <a:lnTo>
                      <a:pt x="59861" y="-101"/>
                    </a:lnTo>
                    <a:lnTo>
                      <a:pt x="278" y="-101"/>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240" name="Google Shape;1240;p15"/>
            <p:cNvSpPr/>
            <p:nvPr/>
          </p:nvSpPr>
          <p:spPr>
            <a:xfrm>
              <a:off x="8427117" y="4001518"/>
              <a:ext cx="146475" cy="9525"/>
            </a:xfrm>
            <a:custGeom>
              <a:rect b="b" l="l" r="r" t="t"/>
              <a:pathLst>
                <a:path extrusionOk="0" h="9525" w="146475">
                  <a:moveTo>
                    <a:pt x="278" y="-105"/>
                  </a:moveTo>
                  <a:lnTo>
                    <a:pt x="146754" y="-10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1" name="Google Shape;1241;p15"/>
            <p:cNvSpPr/>
            <p:nvPr/>
          </p:nvSpPr>
          <p:spPr>
            <a:xfrm>
              <a:off x="8427117" y="4053946"/>
              <a:ext cx="146475" cy="9525"/>
            </a:xfrm>
            <a:custGeom>
              <a:rect b="b" l="l" r="r" t="t"/>
              <a:pathLst>
                <a:path extrusionOk="0" h="9525" w="146475">
                  <a:moveTo>
                    <a:pt x="278" y="-103"/>
                  </a:moveTo>
                  <a:lnTo>
                    <a:pt x="146754" y="-10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2" name="Google Shape;1242;p15"/>
            <p:cNvSpPr/>
            <p:nvPr/>
          </p:nvSpPr>
          <p:spPr>
            <a:xfrm>
              <a:off x="8427117" y="4106519"/>
              <a:ext cx="146475" cy="9525"/>
            </a:xfrm>
            <a:custGeom>
              <a:rect b="b" l="l" r="r" t="t"/>
              <a:pathLst>
                <a:path extrusionOk="0" h="9525" w="146475">
                  <a:moveTo>
                    <a:pt x="278" y="-101"/>
                  </a:moveTo>
                  <a:lnTo>
                    <a:pt x="146754" y="-10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3" name="Google Shape;1243;p15"/>
            <p:cNvSpPr/>
            <p:nvPr/>
          </p:nvSpPr>
          <p:spPr>
            <a:xfrm>
              <a:off x="8427117" y="4159093"/>
              <a:ext cx="146475" cy="9525"/>
            </a:xfrm>
            <a:custGeom>
              <a:rect b="b" l="l" r="r" t="t"/>
              <a:pathLst>
                <a:path extrusionOk="0" h="9525" w="146475">
                  <a:moveTo>
                    <a:pt x="278" y="-99"/>
                  </a:moveTo>
                  <a:lnTo>
                    <a:pt x="146754" y="-9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4" name="Google Shape;1244;p15"/>
            <p:cNvSpPr/>
            <p:nvPr/>
          </p:nvSpPr>
          <p:spPr>
            <a:xfrm>
              <a:off x="8427117" y="4211520"/>
              <a:ext cx="100327" cy="9525"/>
            </a:xfrm>
            <a:custGeom>
              <a:rect b="b" l="l" r="r" t="t"/>
              <a:pathLst>
                <a:path extrusionOk="0" h="9525" w="100327">
                  <a:moveTo>
                    <a:pt x="277" y="-97"/>
                  </a:moveTo>
                  <a:lnTo>
                    <a:pt x="100605" y="-9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245" name="Google Shape;1245;p15"/>
          <p:cNvSpPr txBox="1"/>
          <p:nvPr/>
        </p:nvSpPr>
        <p:spPr>
          <a:xfrm>
            <a:off x="4240150" y="2243220"/>
            <a:ext cx="1342500" cy="59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Database Design</a:t>
            </a:r>
            <a:endParaRPr b="0" i="0" sz="1800" u="none" cap="none" strike="noStrike">
              <a:solidFill>
                <a:srgbClr val="000000"/>
              </a:solidFill>
              <a:latin typeface="Tahoma"/>
              <a:ea typeface="Tahoma"/>
              <a:cs typeface="Tahoma"/>
              <a:sym typeface="Tahoma"/>
            </a:endParaRPr>
          </a:p>
        </p:txBody>
      </p:sp>
      <p:sp>
        <p:nvSpPr>
          <p:cNvPr id="1246" name="Google Shape;1246;p15"/>
          <p:cNvSpPr txBox="1"/>
          <p:nvPr/>
        </p:nvSpPr>
        <p:spPr>
          <a:xfrm>
            <a:off x="5840350" y="2243200"/>
            <a:ext cx="1531800" cy="61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a:latin typeface="Tahoma"/>
                <a:ea typeface="Tahoma"/>
                <a:cs typeface="Tahoma"/>
                <a:sym typeface="Tahoma"/>
              </a:rPr>
              <a:t>Implementation Details</a:t>
            </a:r>
            <a:endParaRPr b="0" i="0" u="none" cap="none" strike="noStrike">
              <a:solidFill>
                <a:srgbClr val="000000"/>
              </a:solidFill>
              <a:latin typeface="Tahoma"/>
              <a:ea typeface="Tahoma"/>
              <a:cs typeface="Tahoma"/>
              <a:sym typeface="Tahoma"/>
            </a:endParaRPr>
          </a:p>
        </p:txBody>
      </p:sp>
      <p:sp>
        <p:nvSpPr>
          <p:cNvPr id="1247" name="Google Shape;1247;p15"/>
          <p:cNvSpPr txBox="1"/>
          <p:nvPr/>
        </p:nvSpPr>
        <p:spPr>
          <a:xfrm>
            <a:off x="7456883" y="2301387"/>
            <a:ext cx="1342500" cy="40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300">
                <a:latin typeface="Tahoma"/>
                <a:ea typeface="Tahoma"/>
                <a:cs typeface="Tahoma"/>
                <a:sym typeface="Tahoma"/>
              </a:rPr>
              <a:t>User Interface Design</a:t>
            </a:r>
            <a:endParaRPr b="0" i="0" sz="1300" u="none" cap="none" strike="noStrike">
              <a:solidFill>
                <a:srgbClr val="000000"/>
              </a:solidFill>
              <a:latin typeface="Tahoma"/>
              <a:ea typeface="Tahoma"/>
              <a:cs typeface="Tahoma"/>
              <a:sym typeface="Tahoma"/>
            </a:endParaRPr>
          </a:p>
        </p:txBody>
      </p:sp>
      <p:sp>
        <p:nvSpPr>
          <p:cNvPr id="1248" name="Google Shape;1248;p15"/>
          <p:cNvSpPr txBox="1"/>
          <p:nvPr/>
        </p:nvSpPr>
        <p:spPr>
          <a:xfrm>
            <a:off x="9102920" y="2296662"/>
            <a:ext cx="1342500" cy="40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a:latin typeface="Tahoma"/>
                <a:ea typeface="Tahoma"/>
                <a:cs typeface="Tahoma"/>
                <a:sym typeface="Tahoma"/>
              </a:rPr>
              <a:t>SQL Views and Operation</a:t>
            </a:r>
            <a:endParaRPr b="0" i="0" u="none" cap="none" strike="noStrike">
              <a:solidFill>
                <a:srgbClr val="000000"/>
              </a:solidFill>
              <a:latin typeface="Tahoma"/>
              <a:ea typeface="Tahoma"/>
              <a:cs typeface="Tahoma"/>
              <a:sym typeface="Tahoma"/>
            </a:endParaRPr>
          </a:p>
        </p:txBody>
      </p:sp>
      <p:sp>
        <p:nvSpPr>
          <p:cNvPr id="1249" name="Google Shape;1249;p15"/>
          <p:cNvSpPr txBox="1"/>
          <p:nvPr/>
        </p:nvSpPr>
        <p:spPr>
          <a:xfrm>
            <a:off x="4226150" y="3743897"/>
            <a:ext cx="1453800" cy="45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a:latin typeface="Tahoma"/>
                <a:ea typeface="Tahoma"/>
                <a:cs typeface="Tahoma"/>
                <a:sym typeface="Tahoma"/>
              </a:rPr>
              <a:t>Technologies Used</a:t>
            </a:r>
            <a:endParaRPr b="0" i="0" u="none" cap="none" strike="noStrike">
              <a:solidFill>
                <a:srgbClr val="000000"/>
              </a:solidFill>
              <a:latin typeface="Tahoma"/>
              <a:ea typeface="Tahoma"/>
              <a:cs typeface="Tahoma"/>
              <a:sym typeface="Tahoma"/>
            </a:endParaRPr>
          </a:p>
        </p:txBody>
      </p:sp>
      <p:sp>
        <p:nvSpPr>
          <p:cNvPr id="1250" name="Google Shape;1250;p15"/>
          <p:cNvSpPr txBox="1"/>
          <p:nvPr/>
        </p:nvSpPr>
        <p:spPr>
          <a:xfrm>
            <a:off x="5826345" y="3802637"/>
            <a:ext cx="1342500" cy="40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a:latin typeface="Tahoma"/>
                <a:ea typeface="Tahoma"/>
                <a:cs typeface="Tahoma"/>
                <a:sym typeface="Tahoma"/>
              </a:rPr>
              <a:t>Challenges and Solutions</a:t>
            </a:r>
            <a:endParaRPr b="0" i="0" u="none" cap="none" strike="noStrike">
              <a:solidFill>
                <a:srgbClr val="000000"/>
              </a:solidFill>
              <a:latin typeface="Tahoma"/>
              <a:ea typeface="Tahoma"/>
              <a:cs typeface="Tahoma"/>
              <a:sym typeface="Tahoma"/>
            </a:endParaRPr>
          </a:p>
        </p:txBody>
      </p:sp>
      <p:sp>
        <p:nvSpPr>
          <p:cNvPr id="1251" name="Google Shape;1251;p15"/>
          <p:cNvSpPr txBox="1"/>
          <p:nvPr/>
        </p:nvSpPr>
        <p:spPr>
          <a:xfrm>
            <a:off x="7502750" y="3743896"/>
            <a:ext cx="1342500" cy="56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300">
                <a:latin typeface="Tahoma"/>
                <a:ea typeface="Tahoma"/>
                <a:cs typeface="Tahoma"/>
                <a:sym typeface="Tahoma"/>
              </a:rPr>
              <a:t>User Guides and Installation</a:t>
            </a:r>
            <a:endParaRPr b="0" i="0" sz="1300" u="none" cap="none" strike="noStrike">
              <a:solidFill>
                <a:srgbClr val="000000"/>
              </a:solidFill>
              <a:latin typeface="Tahoma"/>
              <a:ea typeface="Tahoma"/>
              <a:cs typeface="Tahoma"/>
              <a:sym typeface="Tahoma"/>
            </a:endParaRPr>
          </a:p>
        </p:txBody>
      </p:sp>
      <p:sp>
        <p:nvSpPr>
          <p:cNvPr id="1252" name="Google Shape;1252;p15"/>
          <p:cNvSpPr txBox="1"/>
          <p:nvPr/>
        </p:nvSpPr>
        <p:spPr>
          <a:xfrm>
            <a:off x="9102945" y="3743912"/>
            <a:ext cx="1342500" cy="40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latin typeface="Tahoma"/>
                <a:ea typeface="Tahoma"/>
                <a:cs typeface="Tahoma"/>
                <a:sym typeface="Tahoma"/>
              </a:rPr>
              <a:t>Conclusion</a:t>
            </a:r>
            <a:endParaRPr b="0" i="0" sz="1800" u="none" cap="none" strike="noStrike">
              <a:solidFill>
                <a:srgbClr val="000000"/>
              </a:solidFill>
              <a:latin typeface="Tahoma"/>
              <a:ea typeface="Tahoma"/>
              <a:cs typeface="Tahoma"/>
              <a:sym typeface="Tahoma"/>
            </a:endParaRPr>
          </a:p>
        </p:txBody>
      </p:sp>
      <p:sp>
        <p:nvSpPr>
          <p:cNvPr id="1253" name="Google Shape;1253;p15">
            <a:hlinkClick action="ppaction://hlinksldjump" r:id="rId8"/>
          </p:cNvPr>
          <p:cNvSpPr/>
          <p:nvPr/>
        </p:nvSpPr>
        <p:spPr>
          <a:xfrm>
            <a:off x="4226150" y="1509525"/>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5">
            <a:hlinkClick action="ppaction://hlinksldjump" r:id="rId9"/>
          </p:cNvPr>
          <p:cNvSpPr/>
          <p:nvPr/>
        </p:nvSpPr>
        <p:spPr>
          <a:xfrm>
            <a:off x="5967425" y="146740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5">
            <a:hlinkClick action="ppaction://hlinksldjump" r:id="rId10"/>
          </p:cNvPr>
          <p:cNvSpPr/>
          <p:nvPr/>
        </p:nvSpPr>
        <p:spPr>
          <a:xfrm>
            <a:off x="7486038" y="14021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5">
            <a:hlinkClick action="ppaction://hlinksldjump" r:id="rId11"/>
          </p:cNvPr>
          <p:cNvSpPr/>
          <p:nvPr/>
        </p:nvSpPr>
        <p:spPr>
          <a:xfrm>
            <a:off x="9181225" y="136750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5">
            <a:hlinkClick action="ppaction://hlinksldjump" r:id="rId12"/>
          </p:cNvPr>
          <p:cNvSpPr/>
          <p:nvPr/>
        </p:nvSpPr>
        <p:spPr>
          <a:xfrm>
            <a:off x="4306550" y="28757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5">
            <a:hlinkClick action="ppaction://hlinksldjump" r:id="rId13"/>
          </p:cNvPr>
          <p:cNvSpPr/>
          <p:nvPr/>
        </p:nvSpPr>
        <p:spPr>
          <a:xfrm>
            <a:off x="5956350" y="28757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5">
            <a:hlinkClick action="ppaction://hlinksldjump" r:id="rId14"/>
          </p:cNvPr>
          <p:cNvSpPr/>
          <p:nvPr/>
        </p:nvSpPr>
        <p:spPr>
          <a:xfrm>
            <a:off x="7529650" y="29820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5">
            <a:hlinkClick action="ppaction://hlinksldjump" r:id="rId15"/>
          </p:cNvPr>
          <p:cNvSpPr/>
          <p:nvPr/>
        </p:nvSpPr>
        <p:spPr>
          <a:xfrm>
            <a:off x="9142125" y="2982050"/>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5">
            <a:hlinkClick action="ppaction://hlinksldjump" r:id="rId16"/>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2" name="Google Shape;1262;p15"/>
          <p:cNvGrpSpPr/>
          <p:nvPr/>
        </p:nvGrpSpPr>
        <p:grpSpPr>
          <a:xfrm>
            <a:off x="4691082" y="4768381"/>
            <a:ext cx="440643" cy="597593"/>
            <a:chOff x="5802076" y="3973405"/>
            <a:chExt cx="238624" cy="323618"/>
          </a:xfrm>
        </p:grpSpPr>
        <p:grpSp>
          <p:nvGrpSpPr>
            <p:cNvPr id="1263" name="Google Shape;1263;p15"/>
            <p:cNvGrpSpPr/>
            <p:nvPr/>
          </p:nvGrpSpPr>
          <p:grpSpPr>
            <a:xfrm>
              <a:off x="5802076" y="3973405"/>
              <a:ext cx="238624" cy="323618"/>
              <a:chOff x="5802076" y="3973405"/>
              <a:chExt cx="238624" cy="323618"/>
            </a:xfrm>
          </p:grpSpPr>
          <p:sp>
            <p:nvSpPr>
              <p:cNvPr id="1264" name="Google Shape;1264;p15"/>
              <p:cNvSpPr/>
              <p:nvPr/>
            </p:nvSpPr>
            <p:spPr>
              <a:xfrm>
                <a:off x="5802076" y="3973405"/>
                <a:ext cx="238624" cy="323618"/>
              </a:xfrm>
              <a:custGeom>
                <a:rect b="b" l="l" r="r" t="t"/>
                <a:pathLst>
                  <a:path extrusionOk="0" h="323618" w="238624">
                    <a:moveTo>
                      <a:pt x="7" y="-99"/>
                    </a:moveTo>
                    <a:lnTo>
                      <a:pt x="7" y="80806"/>
                    </a:lnTo>
                    <a:lnTo>
                      <a:pt x="7" y="161710"/>
                    </a:lnTo>
                    <a:lnTo>
                      <a:pt x="7" y="242615"/>
                    </a:lnTo>
                    <a:lnTo>
                      <a:pt x="7" y="323520"/>
                    </a:lnTo>
                    <a:lnTo>
                      <a:pt x="59590" y="323520"/>
                    </a:lnTo>
                    <a:lnTo>
                      <a:pt x="119320" y="323520"/>
                    </a:lnTo>
                    <a:lnTo>
                      <a:pt x="171017" y="322351"/>
                    </a:lnTo>
                    <a:lnTo>
                      <a:pt x="238632" y="247434"/>
                    </a:lnTo>
                    <a:lnTo>
                      <a:pt x="238632" y="161710"/>
                    </a:lnTo>
                    <a:lnTo>
                      <a:pt x="238632" y="80806"/>
                    </a:lnTo>
                    <a:lnTo>
                      <a:pt x="238632" y="-99"/>
                    </a:lnTo>
                    <a:lnTo>
                      <a:pt x="178903" y="-99"/>
                    </a:lnTo>
                    <a:lnTo>
                      <a:pt x="119320" y="-99"/>
                    </a:lnTo>
                    <a:lnTo>
                      <a:pt x="59590" y="-99"/>
                    </a:lnTo>
                    <a:lnTo>
                      <a:pt x="7"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5" name="Google Shape;1265;p15"/>
              <p:cNvSpPr/>
              <p:nvPr/>
            </p:nvSpPr>
            <p:spPr>
              <a:xfrm>
                <a:off x="5802076" y="3973405"/>
                <a:ext cx="238624" cy="323618"/>
              </a:xfrm>
              <a:custGeom>
                <a:rect b="b" l="l" r="r" t="t"/>
                <a:pathLst>
                  <a:path extrusionOk="0" h="323618" w="238624">
                    <a:moveTo>
                      <a:pt x="7" y="-99"/>
                    </a:moveTo>
                    <a:lnTo>
                      <a:pt x="7" y="80806"/>
                    </a:lnTo>
                    <a:lnTo>
                      <a:pt x="7" y="161710"/>
                    </a:lnTo>
                    <a:lnTo>
                      <a:pt x="7" y="242615"/>
                    </a:lnTo>
                    <a:lnTo>
                      <a:pt x="7" y="323520"/>
                    </a:lnTo>
                    <a:lnTo>
                      <a:pt x="59590" y="323520"/>
                    </a:lnTo>
                    <a:lnTo>
                      <a:pt x="119320" y="323520"/>
                    </a:lnTo>
                    <a:lnTo>
                      <a:pt x="166344" y="323520"/>
                    </a:lnTo>
                    <a:lnTo>
                      <a:pt x="167074" y="242615"/>
                    </a:lnTo>
                    <a:lnTo>
                      <a:pt x="238632" y="242615"/>
                    </a:lnTo>
                    <a:lnTo>
                      <a:pt x="238632" y="161710"/>
                    </a:lnTo>
                    <a:lnTo>
                      <a:pt x="238632" y="80806"/>
                    </a:lnTo>
                    <a:lnTo>
                      <a:pt x="238632" y="-99"/>
                    </a:lnTo>
                    <a:lnTo>
                      <a:pt x="178903" y="-99"/>
                    </a:lnTo>
                    <a:lnTo>
                      <a:pt x="119320" y="-99"/>
                    </a:lnTo>
                    <a:lnTo>
                      <a:pt x="59590" y="-99"/>
                    </a:lnTo>
                    <a:lnTo>
                      <a:pt x="7"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266" name="Google Shape;1266;p15"/>
            <p:cNvSpPr/>
            <p:nvPr/>
          </p:nvSpPr>
          <p:spPr>
            <a:xfrm>
              <a:off x="5846033" y="4020282"/>
              <a:ext cx="146475" cy="9525"/>
            </a:xfrm>
            <a:custGeom>
              <a:rect b="b" l="l" r="r" t="t"/>
              <a:pathLst>
                <a:path extrusionOk="0" h="9525" w="146475">
                  <a:moveTo>
                    <a:pt x="7" y="-103"/>
                  </a:moveTo>
                  <a:lnTo>
                    <a:pt x="146483" y="-10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7" name="Google Shape;1267;p15"/>
            <p:cNvSpPr/>
            <p:nvPr/>
          </p:nvSpPr>
          <p:spPr>
            <a:xfrm>
              <a:off x="5846033" y="4072710"/>
              <a:ext cx="146475" cy="9525"/>
            </a:xfrm>
            <a:custGeom>
              <a:rect b="b" l="l" r="r" t="t"/>
              <a:pathLst>
                <a:path extrusionOk="0" h="9525" w="146475">
                  <a:moveTo>
                    <a:pt x="7" y="-101"/>
                  </a:moveTo>
                  <a:lnTo>
                    <a:pt x="146483" y="-10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8" name="Google Shape;1268;p15"/>
            <p:cNvSpPr/>
            <p:nvPr/>
          </p:nvSpPr>
          <p:spPr>
            <a:xfrm>
              <a:off x="5846033" y="4125283"/>
              <a:ext cx="146475" cy="9525"/>
            </a:xfrm>
            <a:custGeom>
              <a:rect b="b" l="l" r="r" t="t"/>
              <a:pathLst>
                <a:path extrusionOk="0" h="9525" w="146475">
                  <a:moveTo>
                    <a:pt x="7" y="-99"/>
                  </a:moveTo>
                  <a:lnTo>
                    <a:pt x="146483" y="-9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9" name="Google Shape;1269;p15"/>
            <p:cNvSpPr/>
            <p:nvPr/>
          </p:nvSpPr>
          <p:spPr>
            <a:xfrm>
              <a:off x="5846033" y="4177857"/>
              <a:ext cx="146475" cy="9525"/>
            </a:xfrm>
            <a:custGeom>
              <a:rect b="b" l="l" r="r" t="t"/>
              <a:pathLst>
                <a:path extrusionOk="0" h="9525" w="146475">
                  <a:moveTo>
                    <a:pt x="7" y="-97"/>
                  </a:moveTo>
                  <a:lnTo>
                    <a:pt x="146483" y="-9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0" name="Google Shape;1270;p15"/>
            <p:cNvSpPr/>
            <p:nvPr/>
          </p:nvSpPr>
          <p:spPr>
            <a:xfrm>
              <a:off x="5846033" y="4230284"/>
              <a:ext cx="100327" cy="9525"/>
            </a:xfrm>
            <a:custGeom>
              <a:rect b="b" l="l" r="r" t="t"/>
              <a:pathLst>
                <a:path extrusionOk="0" h="9525" w="100327">
                  <a:moveTo>
                    <a:pt x="6" y="-95"/>
                  </a:moveTo>
                  <a:lnTo>
                    <a:pt x="100334" y="-9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71" name="Google Shape;1271;p15"/>
          <p:cNvGrpSpPr/>
          <p:nvPr/>
        </p:nvGrpSpPr>
        <p:grpSpPr>
          <a:xfrm>
            <a:off x="6358198" y="4714581"/>
            <a:ext cx="440643" cy="597593"/>
            <a:chOff x="6666288" y="3973405"/>
            <a:chExt cx="238624" cy="323618"/>
          </a:xfrm>
        </p:grpSpPr>
        <p:grpSp>
          <p:nvGrpSpPr>
            <p:cNvPr id="1272" name="Google Shape;1272;p15"/>
            <p:cNvGrpSpPr/>
            <p:nvPr/>
          </p:nvGrpSpPr>
          <p:grpSpPr>
            <a:xfrm>
              <a:off x="6666288" y="3973405"/>
              <a:ext cx="238624" cy="323618"/>
              <a:chOff x="6666288" y="3973405"/>
              <a:chExt cx="238624" cy="323618"/>
            </a:xfrm>
          </p:grpSpPr>
          <p:sp>
            <p:nvSpPr>
              <p:cNvPr id="1273" name="Google Shape;1273;p15"/>
              <p:cNvSpPr/>
              <p:nvPr/>
            </p:nvSpPr>
            <p:spPr>
              <a:xfrm>
                <a:off x="6666288" y="3973405"/>
                <a:ext cx="238624" cy="323618"/>
              </a:xfrm>
              <a:custGeom>
                <a:rect b="b" l="l" r="r" t="t"/>
                <a:pathLst>
                  <a:path extrusionOk="0" h="323618" w="238624">
                    <a:moveTo>
                      <a:pt x="98" y="-99"/>
                    </a:moveTo>
                    <a:lnTo>
                      <a:pt x="98" y="80806"/>
                    </a:lnTo>
                    <a:lnTo>
                      <a:pt x="98" y="161710"/>
                    </a:lnTo>
                    <a:lnTo>
                      <a:pt x="98" y="242615"/>
                    </a:lnTo>
                    <a:lnTo>
                      <a:pt x="98" y="323520"/>
                    </a:lnTo>
                    <a:lnTo>
                      <a:pt x="59681" y="323520"/>
                    </a:lnTo>
                    <a:lnTo>
                      <a:pt x="119410" y="323520"/>
                    </a:lnTo>
                    <a:lnTo>
                      <a:pt x="171108" y="322351"/>
                    </a:lnTo>
                    <a:lnTo>
                      <a:pt x="238723" y="247434"/>
                    </a:lnTo>
                    <a:lnTo>
                      <a:pt x="238723" y="161710"/>
                    </a:lnTo>
                    <a:lnTo>
                      <a:pt x="238723" y="80806"/>
                    </a:lnTo>
                    <a:lnTo>
                      <a:pt x="238723" y="-99"/>
                    </a:lnTo>
                    <a:lnTo>
                      <a:pt x="178994" y="-99"/>
                    </a:lnTo>
                    <a:lnTo>
                      <a:pt x="119410" y="-99"/>
                    </a:lnTo>
                    <a:lnTo>
                      <a:pt x="59681" y="-99"/>
                    </a:lnTo>
                    <a:lnTo>
                      <a:pt x="98"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4" name="Google Shape;1274;p15"/>
              <p:cNvSpPr/>
              <p:nvPr/>
            </p:nvSpPr>
            <p:spPr>
              <a:xfrm>
                <a:off x="6666288" y="3973405"/>
                <a:ext cx="238624" cy="323618"/>
              </a:xfrm>
              <a:custGeom>
                <a:rect b="b" l="l" r="r" t="t"/>
                <a:pathLst>
                  <a:path extrusionOk="0" h="323618" w="238624">
                    <a:moveTo>
                      <a:pt x="98" y="-99"/>
                    </a:moveTo>
                    <a:lnTo>
                      <a:pt x="98" y="80806"/>
                    </a:lnTo>
                    <a:lnTo>
                      <a:pt x="98" y="161710"/>
                    </a:lnTo>
                    <a:lnTo>
                      <a:pt x="98" y="242615"/>
                    </a:lnTo>
                    <a:lnTo>
                      <a:pt x="98" y="323520"/>
                    </a:lnTo>
                    <a:lnTo>
                      <a:pt x="59681" y="323520"/>
                    </a:lnTo>
                    <a:lnTo>
                      <a:pt x="119410" y="323520"/>
                    </a:lnTo>
                    <a:lnTo>
                      <a:pt x="166434" y="323520"/>
                    </a:lnTo>
                    <a:lnTo>
                      <a:pt x="167165" y="242615"/>
                    </a:lnTo>
                    <a:lnTo>
                      <a:pt x="238723" y="242615"/>
                    </a:lnTo>
                    <a:lnTo>
                      <a:pt x="238723" y="161710"/>
                    </a:lnTo>
                    <a:lnTo>
                      <a:pt x="238723" y="80806"/>
                    </a:lnTo>
                    <a:lnTo>
                      <a:pt x="238723" y="-99"/>
                    </a:lnTo>
                    <a:lnTo>
                      <a:pt x="178994" y="-99"/>
                    </a:lnTo>
                    <a:lnTo>
                      <a:pt x="119410" y="-99"/>
                    </a:lnTo>
                    <a:lnTo>
                      <a:pt x="59681" y="-99"/>
                    </a:lnTo>
                    <a:lnTo>
                      <a:pt x="98" y="-99"/>
                    </a:lnTo>
                    <a:close/>
                  </a:path>
                </a:pathLst>
              </a:custGeom>
              <a:solidFill>
                <a:srgbClr val="FFFFFF"/>
              </a:solidFill>
              <a:ln cap="flat" cmpd="sng" w="182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275" name="Google Shape;1275;p15"/>
            <p:cNvSpPr/>
            <p:nvPr/>
          </p:nvSpPr>
          <p:spPr>
            <a:xfrm>
              <a:off x="6710245" y="4020282"/>
              <a:ext cx="146475" cy="9525"/>
            </a:xfrm>
            <a:custGeom>
              <a:rect b="b" l="l" r="r" t="t"/>
              <a:pathLst>
                <a:path extrusionOk="0" h="9525" w="146475">
                  <a:moveTo>
                    <a:pt x="98" y="-103"/>
                  </a:moveTo>
                  <a:lnTo>
                    <a:pt x="146573" y="-103"/>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6" name="Google Shape;1276;p15"/>
            <p:cNvSpPr/>
            <p:nvPr/>
          </p:nvSpPr>
          <p:spPr>
            <a:xfrm>
              <a:off x="6710245" y="4072710"/>
              <a:ext cx="146475" cy="9525"/>
            </a:xfrm>
            <a:custGeom>
              <a:rect b="b" l="l" r="r" t="t"/>
              <a:pathLst>
                <a:path extrusionOk="0" h="9525" w="146475">
                  <a:moveTo>
                    <a:pt x="98" y="-101"/>
                  </a:moveTo>
                  <a:lnTo>
                    <a:pt x="146573" y="-101"/>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7" name="Google Shape;1277;p15"/>
            <p:cNvSpPr/>
            <p:nvPr/>
          </p:nvSpPr>
          <p:spPr>
            <a:xfrm>
              <a:off x="6710245" y="4125283"/>
              <a:ext cx="146475" cy="9525"/>
            </a:xfrm>
            <a:custGeom>
              <a:rect b="b" l="l" r="r" t="t"/>
              <a:pathLst>
                <a:path extrusionOk="0" h="9525" w="146475">
                  <a:moveTo>
                    <a:pt x="98" y="-99"/>
                  </a:moveTo>
                  <a:lnTo>
                    <a:pt x="146573" y="-99"/>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8" name="Google Shape;1278;p15"/>
            <p:cNvSpPr/>
            <p:nvPr/>
          </p:nvSpPr>
          <p:spPr>
            <a:xfrm>
              <a:off x="6710245" y="4177857"/>
              <a:ext cx="146475" cy="9525"/>
            </a:xfrm>
            <a:custGeom>
              <a:rect b="b" l="l" r="r" t="t"/>
              <a:pathLst>
                <a:path extrusionOk="0" h="9525" w="146475">
                  <a:moveTo>
                    <a:pt x="98" y="-97"/>
                  </a:moveTo>
                  <a:lnTo>
                    <a:pt x="146573" y="-97"/>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9" name="Google Shape;1279;p15"/>
            <p:cNvSpPr/>
            <p:nvPr/>
          </p:nvSpPr>
          <p:spPr>
            <a:xfrm>
              <a:off x="6710245" y="4230284"/>
              <a:ext cx="100327" cy="9525"/>
            </a:xfrm>
            <a:custGeom>
              <a:rect b="b" l="l" r="r" t="t"/>
              <a:pathLst>
                <a:path extrusionOk="0" h="9525" w="100327">
                  <a:moveTo>
                    <a:pt x="97" y="-95"/>
                  </a:moveTo>
                  <a:lnTo>
                    <a:pt x="100425" y="-95"/>
                  </a:lnTo>
                </a:path>
              </a:pathLst>
            </a:custGeom>
            <a:noFill/>
            <a:ln cap="flat" cmpd="sng" w="1945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280" name="Google Shape;1280;p15"/>
          <p:cNvSpPr txBox="1"/>
          <p:nvPr/>
        </p:nvSpPr>
        <p:spPr>
          <a:xfrm>
            <a:off x="4226150" y="5418909"/>
            <a:ext cx="1453800" cy="45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a:latin typeface="Tahoma"/>
                <a:ea typeface="Tahoma"/>
                <a:cs typeface="Tahoma"/>
                <a:sym typeface="Tahoma"/>
              </a:rPr>
              <a:t>MySQL Screenshot</a:t>
            </a:r>
            <a:endParaRPr b="0" i="0" u="none" cap="none" strike="noStrike">
              <a:solidFill>
                <a:srgbClr val="000000"/>
              </a:solidFill>
              <a:latin typeface="Tahoma"/>
              <a:ea typeface="Tahoma"/>
              <a:cs typeface="Tahoma"/>
              <a:sym typeface="Tahoma"/>
            </a:endParaRPr>
          </a:p>
        </p:txBody>
      </p:sp>
      <p:sp>
        <p:nvSpPr>
          <p:cNvPr id="1281" name="Google Shape;1281;p15"/>
          <p:cNvSpPr txBox="1"/>
          <p:nvPr/>
        </p:nvSpPr>
        <p:spPr>
          <a:xfrm>
            <a:off x="5911070" y="5384212"/>
            <a:ext cx="1342500" cy="40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a:latin typeface="Tahoma"/>
                <a:ea typeface="Tahoma"/>
                <a:cs typeface="Tahoma"/>
                <a:sym typeface="Tahoma"/>
              </a:rPr>
              <a:t>PHP Screenshots</a:t>
            </a:r>
            <a:endParaRPr b="0" i="0" u="none" cap="none" strike="noStrike">
              <a:solidFill>
                <a:srgbClr val="000000"/>
              </a:solidFill>
              <a:latin typeface="Tahoma"/>
              <a:ea typeface="Tahoma"/>
              <a:cs typeface="Tahoma"/>
              <a:sym typeface="Tahoma"/>
            </a:endParaRPr>
          </a:p>
        </p:txBody>
      </p:sp>
      <p:sp>
        <p:nvSpPr>
          <p:cNvPr id="1282" name="Google Shape;1282;p15">
            <a:hlinkClick action="ppaction://hlinksldjump" r:id="rId17"/>
          </p:cNvPr>
          <p:cNvSpPr/>
          <p:nvPr/>
        </p:nvSpPr>
        <p:spPr>
          <a:xfrm>
            <a:off x="4239075" y="4679925"/>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5">
            <a:hlinkClick action="ppaction://hlinksldjump" r:id="rId18"/>
          </p:cNvPr>
          <p:cNvSpPr/>
          <p:nvPr/>
        </p:nvSpPr>
        <p:spPr>
          <a:xfrm>
            <a:off x="6040763" y="4403438"/>
            <a:ext cx="1185900" cy="111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16"/>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Database Design</a:t>
            </a:r>
            <a:endParaRPr b="0" i="0" sz="1800" u="none" cap="none" strike="noStrike">
              <a:solidFill>
                <a:schemeClr val="lt1"/>
              </a:solidFill>
              <a:latin typeface="Tahoma"/>
              <a:ea typeface="Tahoma"/>
              <a:cs typeface="Tahoma"/>
              <a:sym typeface="Tahoma"/>
            </a:endParaRPr>
          </a:p>
        </p:txBody>
      </p:sp>
      <p:sp>
        <p:nvSpPr>
          <p:cNvPr id="1289" name="Google Shape;1289;p16"/>
          <p:cNvSpPr txBox="1"/>
          <p:nvPr>
            <p:ph type="title"/>
          </p:nvPr>
        </p:nvSpPr>
        <p:spPr>
          <a:xfrm>
            <a:off x="267975" y="706100"/>
            <a:ext cx="114270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a:t>
            </a:r>
            <a:endParaRPr/>
          </a:p>
        </p:txBody>
      </p:sp>
      <p:sp>
        <p:nvSpPr>
          <p:cNvPr id="1290" name="Google Shape;1290;p16"/>
          <p:cNvSpPr txBox="1"/>
          <p:nvPr>
            <p:ph idx="1" type="body"/>
          </p:nvPr>
        </p:nvSpPr>
        <p:spPr>
          <a:xfrm>
            <a:off x="396000" y="4711000"/>
            <a:ext cx="5700000" cy="1194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ER Diagram(left) &amp; Database Schema (right)</a:t>
            </a:r>
            <a:endParaRPr/>
          </a:p>
          <a:p>
            <a:pPr indent="-330200" lvl="0" marL="457200" rtl="0" algn="l">
              <a:spcBef>
                <a:spcPts val="0"/>
              </a:spcBef>
              <a:spcAft>
                <a:spcPts val="0"/>
              </a:spcAft>
              <a:buSzPts val="1600"/>
              <a:buChar char="●"/>
            </a:pPr>
            <a:r>
              <a:rPr lang="en"/>
              <a:t>Database Entities &amp; Attributes</a:t>
            </a:r>
            <a:endParaRPr/>
          </a:p>
          <a:p>
            <a:pPr indent="-330200" lvl="0" marL="457200" rtl="0" algn="l">
              <a:spcBef>
                <a:spcPts val="0"/>
              </a:spcBef>
              <a:spcAft>
                <a:spcPts val="0"/>
              </a:spcAft>
              <a:buSzPts val="1600"/>
              <a:buChar char="●"/>
            </a:pPr>
            <a:r>
              <a:rPr lang="en"/>
              <a:t>Database Relationships</a:t>
            </a:r>
            <a:endParaRPr/>
          </a:p>
          <a:p>
            <a:pPr indent="-330200" lvl="0" marL="457200" rtl="0" algn="l">
              <a:spcBef>
                <a:spcPts val="0"/>
              </a:spcBef>
              <a:spcAft>
                <a:spcPts val="0"/>
              </a:spcAft>
              <a:buSzPts val="1600"/>
              <a:buChar char="●"/>
            </a:pPr>
            <a:r>
              <a:rPr lang="en"/>
              <a:t>Database Constraints</a:t>
            </a:r>
            <a:endParaRPr/>
          </a:p>
        </p:txBody>
      </p:sp>
      <p:pic>
        <p:nvPicPr>
          <p:cNvPr id="1291" name="Google Shape;1291;p16"/>
          <p:cNvPicPr preferRelativeResize="0"/>
          <p:nvPr/>
        </p:nvPicPr>
        <p:blipFill rotWithShape="1">
          <a:blip r:embed="rId3">
            <a:alphaModFix/>
          </a:blip>
          <a:srcRect b="0" l="18903" r="70675" t="0"/>
          <a:stretch/>
        </p:blipFill>
        <p:spPr>
          <a:xfrm>
            <a:off x="3987225" y="830300"/>
            <a:ext cx="72294" cy="400499"/>
          </a:xfrm>
          <a:prstGeom prst="rect">
            <a:avLst/>
          </a:prstGeom>
          <a:noFill/>
          <a:ln>
            <a:noFill/>
          </a:ln>
        </p:spPr>
      </p:pic>
      <p:sp>
        <p:nvSpPr>
          <p:cNvPr id="1292" name="Google Shape;1292;p16">
            <a:hlinkClick action="ppaction://hlinksldjump" r:id="rId4"/>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3" name="Google Shape;1293;p16"/>
          <p:cNvPicPr preferRelativeResize="0"/>
          <p:nvPr/>
        </p:nvPicPr>
        <p:blipFill>
          <a:blip r:embed="rId5">
            <a:alphaModFix/>
          </a:blip>
          <a:stretch>
            <a:fillRect/>
          </a:stretch>
        </p:blipFill>
        <p:spPr>
          <a:xfrm>
            <a:off x="180200" y="1477300"/>
            <a:ext cx="6131600" cy="2987200"/>
          </a:xfrm>
          <a:prstGeom prst="rect">
            <a:avLst/>
          </a:prstGeom>
          <a:noFill/>
          <a:ln>
            <a:noFill/>
          </a:ln>
        </p:spPr>
      </p:pic>
      <p:pic>
        <p:nvPicPr>
          <p:cNvPr id="1294" name="Google Shape;1294;p16"/>
          <p:cNvPicPr preferRelativeResize="0"/>
          <p:nvPr/>
        </p:nvPicPr>
        <p:blipFill rotWithShape="1">
          <a:blip r:embed="rId6">
            <a:alphaModFix/>
          </a:blip>
          <a:srcRect b="0" l="0" r="35417" t="0"/>
          <a:stretch/>
        </p:blipFill>
        <p:spPr>
          <a:xfrm>
            <a:off x="5995075" y="830300"/>
            <a:ext cx="5699900" cy="441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17"/>
          <p:cNvSpPr txBox="1"/>
          <p:nvPr/>
        </p:nvSpPr>
        <p:spPr>
          <a:xfrm>
            <a:off x="166373" y="59100"/>
            <a:ext cx="10199700" cy="40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lt1"/>
                </a:solidFill>
                <a:latin typeface="Tahoma"/>
                <a:ea typeface="Tahoma"/>
                <a:cs typeface="Tahoma"/>
                <a:sym typeface="Tahoma"/>
              </a:rPr>
              <a:t>Implementation Details</a:t>
            </a:r>
            <a:r>
              <a:rPr lang="en" sz="1800">
                <a:solidFill>
                  <a:schemeClr val="lt1"/>
                </a:solidFill>
                <a:latin typeface="Tahoma"/>
                <a:ea typeface="Tahoma"/>
                <a:cs typeface="Tahoma"/>
                <a:sym typeface="Tahoma"/>
              </a:rPr>
              <a:t> </a:t>
            </a:r>
            <a:endParaRPr b="0" i="0" sz="1800" u="none" cap="none" strike="noStrike">
              <a:solidFill>
                <a:schemeClr val="lt1"/>
              </a:solidFill>
              <a:latin typeface="Tahoma"/>
              <a:ea typeface="Tahoma"/>
              <a:cs typeface="Tahoma"/>
              <a:sym typeface="Tahoma"/>
            </a:endParaRPr>
          </a:p>
        </p:txBody>
      </p:sp>
      <p:sp>
        <p:nvSpPr>
          <p:cNvPr id="1300" name="Google Shape;1300;p17"/>
          <p:cNvSpPr txBox="1"/>
          <p:nvPr>
            <p:ph type="title"/>
          </p:nvPr>
        </p:nvSpPr>
        <p:spPr>
          <a:xfrm>
            <a:off x="166375" y="482350"/>
            <a:ext cx="114270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Implementation Details pt 1</a:t>
            </a:r>
            <a:endParaRPr sz="2800"/>
          </a:p>
        </p:txBody>
      </p:sp>
      <p:sp>
        <p:nvSpPr>
          <p:cNvPr id="1301" name="Google Shape;1301;p17"/>
          <p:cNvSpPr txBox="1"/>
          <p:nvPr>
            <p:ph idx="1" type="body"/>
          </p:nvPr>
        </p:nvSpPr>
        <p:spPr>
          <a:xfrm>
            <a:off x="7055400" y="1170475"/>
            <a:ext cx="3604800" cy="285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Relational Database Schema and Constraints (right image)</a:t>
            </a:r>
            <a:endParaRPr/>
          </a:p>
          <a:p>
            <a:pPr indent="-330200" lvl="0" marL="457200" rtl="0" algn="l">
              <a:spcBef>
                <a:spcPts val="0"/>
              </a:spcBef>
              <a:spcAft>
                <a:spcPts val="0"/>
              </a:spcAft>
              <a:buSzPts val="1600"/>
              <a:buChar char="●"/>
            </a:pPr>
            <a:r>
              <a:rPr lang="en"/>
              <a:t>Data Definition Language </a:t>
            </a:r>
            <a:endParaRPr/>
          </a:p>
          <a:p>
            <a:pPr indent="-304800" lvl="1" marL="914400" rtl="0" algn="l">
              <a:spcBef>
                <a:spcPts val="0"/>
              </a:spcBef>
              <a:spcAft>
                <a:spcPts val="0"/>
              </a:spcAft>
              <a:buSzPts val="1200"/>
              <a:buFont typeface="PT Mono"/>
              <a:buChar char="○"/>
            </a:pPr>
            <a:r>
              <a:rPr lang="en" sz="1200">
                <a:latin typeface="PT Mono"/>
                <a:ea typeface="PT Mono"/>
                <a:cs typeface="PT Mono"/>
                <a:sym typeface="PT Mono"/>
              </a:rPr>
              <a:t>Schemas allow for faster implementation with attributes already known</a:t>
            </a:r>
            <a:endParaRPr sz="1200">
              <a:latin typeface="PT Mono"/>
              <a:ea typeface="PT Mono"/>
              <a:cs typeface="PT Mono"/>
              <a:sym typeface="PT Mono"/>
            </a:endParaRPr>
          </a:p>
          <a:p>
            <a:pPr indent="-330200" lvl="1" marL="914400" rtl="0" algn="l">
              <a:spcBef>
                <a:spcPts val="0"/>
              </a:spcBef>
              <a:spcAft>
                <a:spcPts val="0"/>
              </a:spcAft>
              <a:buSzPts val="1600"/>
              <a:buChar char="○"/>
            </a:pPr>
            <a:r>
              <a:t/>
            </a:r>
            <a:endParaRPr/>
          </a:p>
        </p:txBody>
      </p:sp>
      <p:pic>
        <p:nvPicPr>
          <p:cNvPr id="1302" name="Google Shape;1302;p17"/>
          <p:cNvPicPr preferRelativeResize="0"/>
          <p:nvPr/>
        </p:nvPicPr>
        <p:blipFill rotWithShape="1">
          <a:blip r:embed="rId3">
            <a:alphaModFix/>
          </a:blip>
          <a:srcRect b="0" l="18903" r="70675" t="0"/>
          <a:stretch/>
        </p:blipFill>
        <p:spPr>
          <a:xfrm>
            <a:off x="6221050" y="606550"/>
            <a:ext cx="72294" cy="400499"/>
          </a:xfrm>
          <a:prstGeom prst="rect">
            <a:avLst/>
          </a:prstGeom>
          <a:noFill/>
          <a:ln>
            <a:noFill/>
          </a:ln>
        </p:spPr>
      </p:pic>
      <p:sp>
        <p:nvSpPr>
          <p:cNvPr id="1303" name="Google Shape;1303;p17">
            <a:hlinkClick action="ppaction://hlinksldjump" r:id="rId4"/>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txBox="1"/>
          <p:nvPr/>
        </p:nvSpPr>
        <p:spPr>
          <a:xfrm>
            <a:off x="357375" y="944950"/>
            <a:ext cx="5082300" cy="5501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Calibri"/>
              <a:buChar char="●"/>
            </a:pPr>
            <a:br>
              <a:rPr i="1" lang="en" sz="700">
                <a:solidFill>
                  <a:schemeClr val="dk1"/>
                </a:solidFill>
                <a:latin typeface="Calibri"/>
                <a:ea typeface="Calibri"/>
                <a:cs typeface="Calibri"/>
                <a:sym typeface="Calibri"/>
              </a:rPr>
            </a:br>
            <a:r>
              <a:rPr lang="en" sz="700">
                <a:solidFill>
                  <a:schemeClr val="dk1"/>
                </a:solidFill>
                <a:latin typeface="Calibri"/>
                <a:ea typeface="Calibri"/>
                <a:cs typeface="Calibri"/>
                <a:sym typeface="Calibri"/>
              </a:rPr>
              <a:t>	</a:t>
            </a:r>
            <a:r>
              <a:rPr lang="en" sz="600">
                <a:solidFill>
                  <a:schemeClr val="dk1"/>
                </a:solidFill>
              </a:rPr>
              <a:t>Congregation</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congregation_ID: The constraint has to be not null as it is a primary key. It also has an integer field type.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congr_Name: The field type is varchar(50). The maximum is 50 characters for a name.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congre_Addressi: The field type is varchar(95). The maximum is 95 characters for address.</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Contact_email: The field type is varchar(50). The maximum is 50 characters for an email address.</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Contact_phone: The field type is varchar(15). The maximum is 15 characters.</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Num_of_members: The field type is an integer.</a:t>
            </a:r>
            <a:endParaRPr sz="600">
              <a:solidFill>
                <a:schemeClr val="dk1"/>
              </a:solidFill>
            </a:endParaRPr>
          </a:p>
          <a:p>
            <a:pPr indent="0" lvl="0" marL="1371600" rtl="0" algn="l">
              <a:lnSpc>
                <a:spcPct val="115000"/>
              </a:lnSpc>
              <a:spcBef>
                <a:spcPts val="0"/>
              </a:spcBef>
              <a:spcAft>
                <a:spcPts val="0"/>
              </a:spcAft>
              <a:buNone/>
            </a:pPr>
            <a:r>
              <a:t/>
            </a:r>
            <a:endParaRPr sz="600">
              <a:solidFill>
                <a:schemeClr val="dk1"/>
              </a:solidFill>
            </a:endParaRPr>
          </a:p>
          <a:p>
            <a:pPr indent="0" lvl="0" marL="914400" rtl="0" algn="l">
              <a:lnSpc>
                <a:spcPct val="115000"/>
              </a:lnSpc>
              <a:spcBef>
                <a:spcPts val="0"/>
              </a:spcBef>
              <a:spcAft>
                <a:spcPts val="0"/>
              </a:spcAft>
              <a:buNone/>
            </a:pPr>
            <a:r>
              <a:rPr lang="en" sz="600">
                <a:solidFill>
                  <a:schemeClr val="dk1"/>
                </a:solidFill>
              </a:rPr>
              <a:t>Conference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conference_ID: The constraint has to be not null as it is a primary key. It also has an integer field type.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conf_Name: The field type is varchar(50). The maximum is 50 characters for a name.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conf_Date: The field type is Date. </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Region: The field type is varchar(45). The maximum is 45 characters for a region.</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Main_theme: The field type is varchar(50). The maximum is 50 characters for a main theme.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Congregation_ID (foreign key): Congregation_ID is a foreign key of the sponsor. Each conference is backed by a sponsor.</a:t>
            </a:r>
            <a:endParaRPr sz="600">
              <a:solidFill>
                <a:schemeClr val="dk1"/>
              </a:solidFill>
            </a:endParaRPr>
          </a:p>
          <a:p>
            <a:pPr indent="0" lvl="0" marL="1371600" rtl="0" algn="l">
              <a:lnSpc>
                <a:spcPct val="115000"/>
              </a:lnSpc>
              <a:spcBef>
                <a:spcPts val="0"/>
              </a:spcBef>
              <a:spcAft>
                <a:spcPts val="0"/>
              </a:spcAft>
              <a:buNone/>
            </a:pPr>
            <a:r>
              <a:t/>
            </a:r>
            <a:endParaRPr sz="600">
              <a:solidFill>
                <a:schemeClr val="dk1"/>
              </a:solidFill>
            </a:endParaRPr>
          </a:p>
          <a:p>
            <a:pPr indent="0" lvl="0" marL="914400" rtl="0" algn="l">
              <a:lnSpc>
                <a:spcPct val="115000"/>
              </a:lnSpc>
              <a:spcBef>
                <a:spcPts val="0"/>
              </a:spcBef>
              <a:spcAft>
                <a:spcPts val="0"/>
              </a:spcAft>
              <a:buNone/>
            </a:pPr>
            <a:r>
              <a:rPr lang="en" sz="600">
                <a:solidFill>
                  <a:schemeClr val="dk1"/>
                </a:solidFill>
              </a:rPr>
              <a:t>Speaker</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speaker_ID: The constraint has to be not null as it is a primary key. It also has an integer field type.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speaker_Name: The field type is varchar(50). The maximum is 50 characters for a name.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Biography: The field type is varchar(100). The maximum is 100 characters for a biography.</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Speaker_contact: The field type is varchar(100). The maximum is 100 characters for a contact detail.</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Topic: The field type is varchar(50). The maximum is 50 characters for a topic.</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Conference_ID (foreign key): Conference_ID is a foreign key of a conference. Each speaker is speaking at a conference.</a:t>
            </a:r>
            <a:endParaRPr sz="600">
              <a:solidFill>
                <a:schemeClr val="dk1"/>
              </a:solidFill>
            </a:endParaRPr>
          </a:p>
          <a:p>
            <a:pPr indent="0" lvl="0" marL="914400" rtl="0" algn="l">
              <a:lnSpc>
                <a:spcPct val="115000"/>
              </a:lnSpc>
              <a:spcBef>
                <a:spcPts val="0"/>
              </a:spcBef>
              <a:spcAft>
                <a:spcPts val="0"/>
              </a:spcAft>
              <a:buNone/>
            </a:pPr>
            <a:r>
              <a:t/>
            </a:r>
            <a:endParaRPr sz="600">
              <a:solidFill>
                <a:schemeClr val="dk1"/>
              </a:solidFill>
            </a:endParaRPr>
          </a:p>
          <a:p>
            <a:pPr indent="0" lvl="0" marL="914400" rtl="0" algn="l">
              <a:lnSpc>
                <a:spcPct val="115000"/>
              </a:lnSpc>
              <a:spcBef>
                <a:spcPts val="0"/>
              </a:spcBef>
              <a:spcAft>
                <a:spcPts val="0"/>
              </a:spcAft>
              <a:buNone/>
            </a:pPr>
            <a:r>
              <a:rPr lang="en" sz="600">
                <a:solidFill>
                  <a:schemeClr val="dk1"/>
                </a:solidFill>
              </a:rPr>
              <a:t>Attendee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attendee_ID: The constraint has to be not null as it is a primary key. It also has an integer field type.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attendee_Name: The field type is varchar(50). The maximum is 50 characters for a name.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attendee_Address: The field type is varchar(100). The maximum is 100 characters for an address.</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Church_affi: The field type is varchar(100). The maximum is 100 characters for a church affiliation.</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Regist_date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Conference_ID (foreign key): Conference_ID is a foreign key of a conference. Each attendee can register for a conference.</a:t>
            </a:r>
            <a:endParaRPr sz="600">
              <a:solidFill>
                <a:schemeClr val="dk1"/>
              </a:solidFill>
            </a:endParaRPr>
          </a:p>
          <a:p>
            <a:pPr indent="0" lvl="0" marL="914400" rtl="0" algn="l">
              <a:lnSpc>
                <a:spcPct val="115000"/>
              </a:lnSpc>
              <a:spcBef>
                <a:spcPts val="0"/>
              </a:spcBef>
              <a:spcAft>
                <a:spcPts val="0"/>
              </a:spcAft>
              <a:buNone/>
            </a:pPr>
            <a:r>
              <a:t/>
            </a:r>
            <a:endParaRPr sz="600">
              <a:solidFill>
                <a:schemeClr val="dk1"/>
              </a:solidFill>
            </a:endParaRPr>
          </a:p>
          <a:p>
            <a:pPr indent="0" lvl="0" marL="914400" rtl="0" algn="l">
              <a:lnSpc>
                <a:spcPct val="115000"/>
              </a:lnSpc>
              <a:spcBef>
                <a:spcPts val="0"/>
              </a:spcBef>
              <a:spcAft>
                <a:spcPts val="0"/>
              </a:spcAft>
              <a:buNone/>
            </a:pPr>
            <a:r>
              <a:rPr lang="en" sz="600">
                <a:solidFill>
                  <a:schemeClr val="dk1"/>
                </a:solidFill>
              </a:rPr>
              <a:t>Volunteer</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volunteer_ID: The constraint has to be not null as it is a primary key. It also has an integer field type.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volun_Name: The field type is varchar(50). The maximum is 50 characters for a name.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volun_Address: The field type is varchar(100). The maximum is 100 characters for an address.</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Assigned_task: The field type is varchar(35). The maximum is 35 characters for an assigned task.</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Conference_ID (foreign key): Conference_ID is a foreign key of a conference. Each volunteer can register for a conference.</a:t>
            </a:r>
            <a:endParaRPr sz="600">
              <a:solidFill>
                <a:schemeClr val="dk1"/>
              </a:solidFill>
            </a:endParaRPr>
          </a:p>
          <a:p>
            <a:pPr indent="0" lvl="0" marL="914400" rtl="0" algn="l">
              <a:lnSpc>
                <a:spcPct val="115000"/>
              </a:lnSpc>
              <a:spcBef>
                <a:spcPts val="0"/>
              </a:spcBef>
              <a:spcAft>
                <a:spcPts val="0"/>
              </a:spcAft>
              <a:buNone/>
            </a:pPr>
            <a:r>
              <a:t/>
            </a:r>
            <a:endParaRPr sz="600">
              <a:solidFill>
                <a:schemeClr val="dk1"/>
              </a:solidFill>
            </a:endParaRPr>
          </a:p>
          <a:p>
            <a:pPr indent="0" lvl="0" marL="914400" rtl="0" algn="l">
              <a:lnSpc>
                <a:spcPct val="115000"/>
              </a:lnSpc>
              <a:spcBef>
                <a:spcPts val="0"/>
              </a:spcBef>
              <a:spcAft>
                <a:spcPts val="0"/>
              </a:spcAft>
              <a:buNone/>
            </a:pPr>
            <a:r>
              <a:rPr lang="en" sz="600">
                <a:solidFill>
                  <a:schemeClr val="dk1"/>
                </a:solidFill>
              </a:rPr>
              <a:t>Sponsor</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sponsor_ID: The constraint has to be not null as it is a primary key. It also has an integer field type.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sponsor_Name: The field type is varchar(50). The maximum is 50 characters for a name.</a:t>
            </a:r>
            <a:endParaRPr sz="600">
              <a:solidFill>
                <a:schemeClr val="dk1"/>
              </a:solidFill>
            </a:endParaRPr>
          </a:p>
          <a:p>
            <a:pPr indent="-266700" lvl="0" marL="1371600" rtl="0" algn="l">
              <a:lnSpc>
                <a:spcPct val="115000"/>
              </a:lnSpc>
              <a:spcBef>
                <a:spcPts val="0"/>
              </a:spcBef>
              <a:spcAft>
                <a:spcPts val="0"/>
              </a:spcAft>
              <a:buClr>
                <a:schemeClr val="dk1"/>
              </a:buClr>
              <a:buSzPts val="600"/>
              <a:buChar char="●"/>
            </a:pPr>
            <a:r>
              <a:rPr lang="en" sz="600">
                <a:solidFill>
                  <a:schemeClr val="dk1"/>
                </a:solidFill>
              </a:rPr>
              <a:t>Sponsor_contact: The field type is varchar(100). The maximum is 100 characters for contact details.</a:t>
            </a:r>
            <a:br>
              <a:rPr lang="en" sz="600">
                <a:solidFill>
                  <a:schemeClr val="dk1"/>
                </a:solidFill>
              </a:rPr>
            </a:br>
            <a:endParaRPr sz="900"/>
          </a:p>
        </p:txBody>
      </p:sp>
      <p:sp>
        <p:nvSpPr>
          <p:cNvPr id="1305" name="Google Shape;1305;p17">
            <a:hlinkClick action="ppaction://hlinksldjump" r:id="rId5"/>
          </p:cNvPr>
          <p:cNvSpPr/>
          <p:nvPr/>
        </p:nvSpPr>
        <p:spPr>
          <a:xfrm>
            <a:off x="11277600" y="5793150"/>
            <a:ext cx="9144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18"/>
          <p:cNvSpPr txBox="1"/>
          <p:nvPr>
            <p:ph type="title"/>
          </p:nvPr>
        </p:nvSpPr>
        <p:spPr>
          <a:xfrm>
            <a:off x="267975" y="706100"/>
            <a:ext cx="114270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Details pt2</a:t>
            </a:r>
            <a:endParaRPr/>
          </a:p>
        </p:txBody>
      </p:sp>
      <p:sp>
        <p:nvSpPr>
          <p:cNvPr id="1311" name="Google Shape;1311;p18"/>
          <p:cNvSpPr txBox="1"/>
          <p:nvPr>
            <p:ph idx="1" type="body"/>
          </p:nvPr>
        </p:nvSpPr>
        <p:spPr>
          <a:xfrm>
            <a:off x="1036300" y="1527600"/>
            <a:ext cx="3234900" cy="469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a:solidFill>
                  <a:schemeClr val="dk1"/>
                </a:solidFill>
              </a:rPr>
              <a:t>Data Manipulation Language</a:t>
            </a:r>
            <a:endParaRPr>
              <a:solidFill>
                <a:schemeClr val="dk1"/>
              </a:solidFill>
            </a:endParaRPr>
          </a:p>
          <a:p>
            <a:pPr indent="-304800" lvl="1" marL="914400" rtl="0" algn="l">
              <a:spcBef>
                <a:spcPts val="0"/>
              </a:spcBef>
              <a:spcAft>
                <a:spcPts val="0"/>
              </a:spcAft>
              <a:buClr>
                <a:schemeClr val="dk1"/>
              </a:buClr>
              <a:buSzPts val="1200"/>
              <a:buFont typeface="PT Mono"/>
              <a:buChar char="○"/>
            </a:pPr>
            <a:r>
              <a:rPr lang="en" sz="1200">
                <a:solidFill>
                  <a:schemeClr val="dk1"/>
                </a:solidFill>
                <a:latin typeface="PT Mono"/>
                <a:ea typeface="PT Mono"/>
                <a:cs typeface="PT Mono"/>
                <a:sym typeface="PT Mono"/>
              </a:rPr>
              <a:t>Five values inserted into Congregation (right)</a:t>
            </a:r>
            <a:endParaRPr sz="1200">
              <a:solidFill>
                <a:schemeClr val="dk1"/>
              </a:solidFill>
              <a:latin typeface="PT Mono"/>
              <a:ea typeface="PT Mono"/>
              <a:cs typeface="PT Mono"/>
              <a:sym typeface="PT Mono"/>
            </a:endParaRPr>
          </a:p>
          <a:p>
            <a:pPr indent="0" lvl="0" marL="914400" rtl="0" algn="l">
              <a:spcBef>
                <a:spcPts val="0"/>
              </a:spcBef>
              <a:spcAft>
                <a:spcPts val="0"/>
              </a:spcAft>
              <a:buNone/>
            </a:pPr>
            <a:r>
              <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SQL Modification and Indexes</a:t>
            </a:r>
            <a:endParaRPr>
              <a:solidFill>
                <a:schemeClr val="dk1"/>
              </a:solidFill>
            </a:endParaRPr>
          </a:p>
          <a:p>
            <a:pPr indent="-304800" lvl="1" marL="914400" rtl="0" algn="l">
              <a:spcBef>
                <a:spcPts val="0"/>
              </a:spcBef>
              <a:spcAft>
                <a:spcPts val="0"/>
              </a:spcAft>
              <a:buClr>
                <a:schemeClr val="dk1"/>
              </a:buClr>
              <a:buSzPts val="1200"/>
              <a:buFont typeface="PT Mono"/>
              <a:buChar char="○"/>
            </a:pPr>
            <a:r>
              <a:rPr lang="en" sz="1200">
                <a:solidFill>
                  <a:schemeClr val="dk1"/>
                </a:solidFill>
                <a:latin typeface="PT Mono"/>
                <a:ea typeface="PT Mono"/>
                <a:cs typeface="PT Mono"/>
                <a:sym typeface="PT Mono"/>
              </a:rPr>
              <a:t>Schemas allow for faster implementation with attributes already known</a:t>
            </a:r>
            <a:endParaRPr sz="1200">
              <a:solidFill>
                <a:schemeClr val="dk1"/>
              </a:solidFill>
              <a:latin typeface="PT Mono"/>
              <a:ea typeface="PT Mono"/>
              <a:cs typeface="PT Mono"/>
              <a:sym typeface="PT Mono"/>
            </a:endParaRPr>
          </a:p>
          <a:p>
            <a:pPr indent="0" lvl="0" marL="457200" rtl="0" algn="l">
              <a:spcBef>
                <a:spcPts val="0"/>
              </a:spcBef>
              <a:spcAft>
                <a:spcPts val="0"/>
              </a:spcAft>
              <a:buNone/>
            </a:pPr>
            <a:r>
              <a:t/>
            </a:r>
            <a:endParaRPr/>
          </a:p>
        </p:txBody>
      </p:sp>
      <p:sp>
        <p:nvSpPr>
          <p:cNvPr id="1312" name="Google Shape;1312;p18">
            <a:hlinkClick action="ppaction://hlinksldjump" r:id="rId3"/>
          </p:cNvPr>
          <p:cNvSpPr/>
          <p:nvPr/>
        </p:nvSpPr>
        <p:spPr>
          <a:xfrm>
            <a:off x="10660200" y="59100"/>
            <a:ext cx="1531800" cy="40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8"/>
          <p:cNvSpPr txBox="1"/>
          <p:nvPr/>
        </p:nvSpPr>
        <p:spPr>
          <a:xfrm>
            <a:off x="6793175" y="1604400"/>
            <a:ext cx="44073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T Mono"/>
                <a:ea typeface="PT Mono"/>
                <a:cs typeface="PT Mono"/>
                <a:sym typeface="PT Mono"/>
              </a:rPr>
              <a:t>insert into Congregation ( ID, Congregation_name, Address, Contact_email, Contact_phone, Number_of_Members)</a:t>
            </a:r>
            <a:endParaRPr sz="1300">
              <a:latin typeface="PT Mono"/>
              <a:ea typeface="PT Mono"/>
              <a:cs typeface="PT Mono"/>
              <a:sym typeface="PT Mono"/>
            </a:endParaRPr>
          </a:p>
          <a:p>
            <a:pPr indent="0" lvl="0" marL="0" rtl="0" algn="l">
              <a:spcBef>
                <a:spcPts val="0"/>
              </a:spcBef>
              <a:spcAft>
                <a:spcPts val="0"/>
              </a:spcAft>
              <a:buNone/>
            </a:pPr>
            <a:r>
              <a:rPr lang="en" sz="1300">
                <a:latin typeface="PT Mono"/>
                <a:ea typeface="PT Mono"/>
                <a:cs typeface="PT Mono"/>
                <a:sym typeface="PT Mono"/>
              </a:rPr>
              <a:t>values (024956, 'Hope Eternal', '1111 richardson', 'hope.eternal@gmail.com', '7185326473', 425),</a:t>
            </a:r>
            <a:endParaRPr sz="1300">
              <a:latin typeface="PT Mono"/>
              <a:ea typeface="PT Mono"/>
              <a:cs typeface="PT Mono"/>
              <a:sym typeface="PT Mono"/>
            </a:endParaRPr>
          </a:p>
          <a:p>
            <a:pPr indent="0" lvl="0" marL="0" rtl="0" algn="l">
              <a:spcBef>
                <a:spcPts val="0"/>
              </a:spcBef>
              <a:spcAft>
                <a:spcPts val="0"/>
              </a:spcAft>
              <a:buNone/>
            </a:pPr>
            <a:r>
              <a:rPr lang="en" sz="1300">
                <a:latin typeface="PT Mono"/>
                <a:ea typeface="PT Mono"/>
                <a:cs typeface="PT Mono"/>
                <a:sym typeface="PT Mono"/>
              </a:rPr>
              <a:t>(340591, 'Saintly Haven', '3413 crook st', 'saintly.haven@gmail.com', '4937350348', 344),</a:t>
            </a:r>
            <a:endParaRPr sz="1300">
              <a:latin typeface="PT Mono"/>
              <a:ea typeface="PT Mono"/>
              <a:cs typeface="PT Mono"/>
              <a:sym typeface="PT Mono"/>
            </a:endParaRPr>
          </a:p>
          <a:p>
            <a:pPr indent="0" lvl="0" marL="0" rtl="0" algn="l">
              <a:spcBef>
                <a:spcPts val="0"/>
              </a:spcBef>
              <a:spcAft>
                <a:spcPts val="0"/>
              </a:spcAft>
              <a:buNone/>
            </a:pPr>
            <a:r>
              <a:rPr lang="en" sz="1300">
                <a:latin typeface="PT Mono"/>
                <a:ea typeface="PT Mono"/>
                <a:cs typeface="PT Mono"/>
                <a:sym typeface="PT Mono"/>
              </a:rPr>
              <a:t>(294017, 'Everlasting Light', '2111 richardson rd', 'ever.lastinglight@gmail.com', '8104270150', 523),</a:t>
            </a:r>
            <a:endParaRPr sz="1300">
              <a:latin typeface="PT Mono"/>
              <a:ea typeface="PT Mono"/>
              <a:cs typeface="PT Mono"/>
              <a:sym typeface="PT Mono"/>
            </a:endParaRPr>
          </a:p>
          <a:p>
            <a:pPr indent="0" lvl="0" marL="0" rtl="0" algn="l">
              <a:spcBef>
                <a:spcPts val="0"/>
              </a:spcBef>
              <a:spcAft>
                <a:spcPts val="0"/>
              </a:spcAft>
              <a:buNone/>
            </a:pPr>
            <a:r>
              <a:rPr lang="en" sz="1300">
                <a:latin typeface="PT Mono"/>
                <a:ea typeface="PT Mono"/>
                <a:cs typeface="PT Mono"/>
                <a:sym typeface="PT Mono"/>
              </a:rPr>
              <a:t>(194036, 'Sacred Legacy', '4311 elmer st', 'sacred.legacy@gmail.com', '4545076897', 252),</a:t>
            </a:r>
            <a:endParaRPr sz="1300">
              <a:latin typeface="PT Mono"/>
              <a:ea typeface="PT Mono"/>
              <a:cs typeface="PT Mono"/>
              <a:sym typeface="PT Mono"/>
            </a:endParaRPr>
          </a:p>
          <a:p>
            <a:pPr indent="0" lvl="0" marL="0" rtl="0" algn="l">
              <a:spcBef>
                <a:spcPts val="0"/>
              </a:spcBef>
              <a:spcAft>
                <a:spcPts val="0"/>
              </a:spcAft>
              <a:buNone/>
            </a:pPr>
            <a:r>
              <a:rPr lang="en" sz="1300">
                <a:latin typeface="PT Mono"/>
                <a:ea typeface="PT Mono"/>
                <a:cs typeface="PT Mono"/>
                <a:sym typeface="PT Mono"/>
              </a:rPr>
              <a:t>(285029, 'All Saints', '9233 creed st', ' saints.all@gmail.com', '5639438780', 371);</a:t>
            </a:r>
            <a:endParaRPr sz="1300">
              <a:latin typeface="PT Mono"/>
              <a:ea typeface="PT Mono"/>
              <a:cs typeface="PT Mono"/>
              <a:sym typeface="PT Mono"/>
            </a:endParaRPr>
          </a:p>
        </p:txBody>
      </p:sp>
      <p:pic>
        <p:nvPicPr>
          <p:cNvPr id="1314" name="Google Shape;1314;p18"/>
          <p:cNvPicPr preferRelativeResize="0"/>
          <p:nvPr/>
        </p:nvPicPr>
        <p:blipFill rotWithShape="1">
          <a:blip r:embed="rId4">
            <a:alphaModFix/>
          </a:blip>
          <a:srcRect b="0" l="18903" r="70675" t="0"/>
          <a:stretch/>
        </p:blipFill>
        <p:spPr>
          <a:xfrm>
            <a:off x="6434475" y="830300"/>
            <a:ext cx="72294" cy="400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1155CC"/>
      </a:accent1>
      <a:accent2>
        <a:srgbClr val="FAE058"/>
      </a:accent2>
      <a:accent3>
        <a:srgbClr val="FAE058"/>
      </a:accent3>
      <a:accent4>
        <a:srgbClr val="FAE058"/>
      </a:accent4>
      <a:accent5>
        <a:srgbClr val="FAE058"/>
      </a:accent5>
      <a:accent6>
        <a:srgbClr val="FAE05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