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02-Oct-22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748E-3977-31C2-6DD0-B7CC8D780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Classroom scheduler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74777-A51A-EDEF-2CF6-641DBC94295A}"/>
              </a:ext>
            </a:extLst>
          </p:cNvPr>
          <p:cNvSpPr txBox="1"/>
          <p:nvPr/>
        </p:nvSpPr>
        <p:spPr>
          <a:xfrm>
            <a:off x="4955944" y="3818965"/>
            <a:ext cx="22801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1. Shubham More</a:t>
            </a:r>
          </a:p>
          <a:p>
            <a:r>
              <a:rPr lang="en-US" dirty="0"/>
              <a:t>2. Sameer Dhumal</a:t>
            </a:r>
          </a:p>
          <a:p>
            <a:r>
              <a:rPr lang="en-US" dirty="0"/>
              <a:t>3. Milind </a:t>
            </a:r>
            <a:r>
              <a:rPr lang="en-US" dirty="0" err="1"/>
              <a:t>Kondekar</a:t>
            </a:r>
            <a:endParaRPr lang="en-US" dirty="0"/>
          </a:p>
          <a:p>
            <a:r>
              <a:rPr lang="en-US" dirty="0"/>
              <a:t>4. Gaurav </a:t>
            </a:r>
            <a:r>
              <a:rPr lang="en-US" dirty="0" err="1"/>
              <a:t>Hadge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Rushikesh</a:t>
            </a:r>
            <a:r>
              <a:rPr lang="en-US" dirty="0"/>
              <a:t> Kadam</a:t>
            </a:r>
          </a:p>
          <a:p>
            <a:r>
              <a:rPr lang="en-US" dirty="0"/>
              <a:t>6. Prachi Rathod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562B4-B6E1-8503-A38C-BFBC1B3F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554" y="206471"/>
            <a:ext cx="2620890" cy="26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C7054-C45A-5AB2-988E-48792E2A7B0D}"/>
              </a:ext>
            </a:extLst>
          </p:cNvPr>
          <p:cNvSpPr txBox="1"/>
          <p:nvPr/>
        </p:nvSpPr>
        <p:spPr>
          <a:xfrm>
            <a:off x="797859" y="1503437"/>
            <a:ext cx="110355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Classroom-Scheduler is a free blended learning platform for educational institutions that aims to simplify creating and distributing timetable.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web based application where Multiple Class-Coordinator can create their own classroom by adding teachers , students , subjects and timetables.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Teacher can view their specific slot of timetable of their own.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purpose of  Classroom-Scheduler is to streamline the process of sharing timetable between teachers and students.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Classroom-Scheduler helps in centralizing data of students and teachers.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A76F0-F360-21AF-9BF9-973F88FC5D63}"/>
              </a:ext>
            </a:extLst>
          </p:cNvPr>
          <p:cNvSpPr txBox="1"/>
          <p:nvPr/>
        </p:nvSpPr>
        <p:spPr>
          <a:xfrm>
            <a:off x="1093695" y="802120"/>
            <a:ext cx="448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Project Description: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289558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9A8E7-7D09-2899-56A0-A79963720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7" y="179292"/>
            <a:ext cx="8633011" cy="6499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B4D8D-FA9D-F818-04F6-AB439B20749B}"/>
              </a:ext>
            </a:extLst>
          </p:cNvPr>
          <p:cNvSpPr txBox="1"/>
          <p:nvPr/>
        </p:nvSpPr>
        <p:spPr>
          <a:xfrm>
            <a:off x="3361764" y="179293"/>
            <a:ext cx="308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Use Case Diagram :</a:t>
            </a:r>
            <a:endParaRPr lang="en-IN" sz="2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83193-8775-48F0-8DBB-10D0EC89E03A}"/>
              </a:ext>
            </a:extLst>
          </p:cNvPr>
          <p:cNvSpPr txBox="1"/>
          <p:nvPr/>
        </p:nvSpPr>
        <p:spPr>
          <a:xfrm>
            <a:off x="322729" y="430306"/>
            <a:ext cx="169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Landing Page: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63BB0-EEFA-C829-C72F-A44A3CFD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1" y="862391"/>
            <a:ext cx="11770658" cy="57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00635-9F3A-04CE-498B-B8233803AE54}"/>
              </a:ext>
            </a:extLst>
          </p:cNvPr>
          <p:cNvSpPr txBox="1"/>
          <p:nvPr/>
        </p:nvSpPr>
        <p:spPr>
          <a:xfrm>
            <a:off x="528918" y="564776"/>
            <a:ext cx="21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Admin Dashboard: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84BC6-E24C-790D-5869-85AC499C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0" y="934108"/>
            <a:ext cx="11618259" cy="55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91D1D-DDDE-BFEF-153C-03899B19DF26}"/>
              </a:ext>
            </a:extLst>
          </p:cNvPr>
          <p:cNvSpPr txBox="1"/>
          <p:nvPr/>
        </p:nvSpPr>
        <p:spPr>
          <a:xfrm>
            <a:off x="528918" y="546847"/>
            <a:ext cx="24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Teacher Dashboard: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2835A-1560-6664-82B8-6F367A7A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5" y="986119"/>
            <a:ext cx="11600331" cy="55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CF9017-DD07-CFA2-2B48-665F2201911F}"/>
              </a:ext>
            </a:extLst>
          </p:cNvPr>
          <p:cNvSpPr txBox="1"/>
          <p:nvPr/>
        </p:nvSpPr>
        <p:spPr>
          <a:xfrm>
            <a:off x="546847" y="510988"/>
            <a:ext cx="233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Student Dashboard: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A491A-D611-D7F9-343D-A93B3F69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0320"/>
            <a:ext cx="11591365" cy="56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4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A8313-1516-8763-3A56-89B13BE2AFAB}"/>
              </a:ext>
            </a:extLst>
          </p:cNvPr>
          <p:cNvSpPr txBox="1"/>
          <p:nvPr/>
        </p:nvSpPr>
        <p:spPr>
          <a:xfrm>
            <a:off x="4034118" y="2868704"/>
            <a:ext cx="5620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Thank You !!!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139197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75</TotalTime>
  <Words>134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Classroom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scheduler</dc:title>
  <dc:creator>Sameer Dhumal</dc:creator>
  <cp:lastModifiedBy>Sameer Dhumal</cp:lastModifiedBy>
  <cp:revision>2</cp:revision>
  <dcterms:created xsi:type="dcterms:W3CDTF">2022-09-25T04:48:08Z</dcterms:created>
  <dcterms:modified xsi:type="dcterms:W3CDTF">2022-10-02T04:34:36Z</dcterms:modified>
</cp:coreProperties>
</file>