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08" r:id="rId3"/>
    <p:sldId id="309" r:id="rId4"/>
    <p:sldId id="313" r:id="rId5"/>
    <p:sldId id="314" r:id="rId6"/>
    <p:sldId id="310" r:id="rId7"/>
    <p:sldId id="311" r:id="rId8"/>
    <p:sldId id="315" r:id="rId9"/>
    <p:sldId id="318" r:id="rId10"/>
    <p:sldId id="319" r:id="rId11"/>
    <p:sldId id="32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FFF"/>
    <a:srgbClr val="1A0FFF"/>
    <a:srgbClr val="FF33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9" autoAdjust="0"/>
    <p:restoredTop sz="93125" autoAdjust="0"/>
  </p:normalViewPr>
  <p:slideViewPr>
    <p:cSldViewPr>
      <p:cViewPr varScale="1">
        <p:scale>
          <a:sx n="104" d="100"/>
          <a:sy n="104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E0489-A55F-40A5-84C3-C72FF9295E06}" type="datetimeFigureOut">
              <a:rPr lang="ko-KR" altLang="en-US" smtClean="0"/>
              <a:pPr/>
              <a:t>2018-05-11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68B3-AFC4-4758-8ADA-6FBE904976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7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E68B3-AFC4-4758-8ADA-6FBE904976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9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49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3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6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2018-05-11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2018-05-11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2018-05-11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2018-05-11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2018-05-11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2018-05-11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7088-430D-48D6-92D8-676F243968F7}" type="datetimeFigureOut">
              <a:rPr lang="ko-KR" altLang="en-US" smtClean="0"/>
              <a:pPr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8820" y="1500174"/>
            <a:ext cx="5688632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(Tree)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2" name="그룹 8"/>
          <p:cNvGrpSpPr/>
          <p:nvPr/>
        </p:nvGrpSpPr>
        <p:grpSpPr>
          <a:xfrm>
            <a:off x="2267744" y="2211975"/>
            <a:ext cx="4464496" cy="96011"/>
            <a:chOff x="2267744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267744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267744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1621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9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1196752"/>
            <a:ext cx="5348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 이진 탐색 트리</a:t>
            </a:r>
            <a:r>
              <a:rPr lang="en-US" altLang="ko-KR" b="1" dirty="0" smtClean="0"/>
              <a:t>(Binary </a:t>
            </a:r>
            <a:r>
              <a:rPr lang="en-US" altLang="ko-KR" b="1" dirty="0" err="1" smtClean="0"/>
              <a:t>Serach</a:t>
            </a:r>
            <a:r>
              <a:rPr lang="en-US" altLang="ko-KR" b="1" dirty="0" smtClean="0"/>
              <a:t> Tree) </a:t>
            </a:r>
            <a:r>
              <a:rPr lang="ko-KR" altLang="en-US" b="1" dirty="0" smtClean="0"/>
              <a:t>삭제 구현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삭제할 노드에 오른쪽 자식 노드만 있는 경우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419872" y="3037022"/>
            <a:ext cx="2160240" cy="648072"/>
            <a:chOff x="3347864" y="2820998"/>
            <a:chExt cx="2160240" cy="648072"/>
          </a:xfrm>
        </p:grpSpPr>
        <p:sp>
          <p:nvSpPr>
            <p:cNvPr id="42" name="직사각형 41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482400" y="2667690"/>
            <a:ext cx="2052817" cy="369332"/>
            <a:chOff x="3410392" y="2451666"/>
            <a:chExt cx="2052817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4105620" y="245166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88024" y="245166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right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10392" y="2451666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left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619672" y="4149080"/>
            <a:ext cx="2160240" cy="648072"/>
            <a:chOff x="1403648" y="4221088"/>
            <a:chExt cx="2160240" cy="648072"/>
          </a:xfrm>
        </p:grpSpPr>
        <p:sp>
          <p:nvSpPr>
            <p:cNvPr id="55" name="직사각형 54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292080" y="4149080"/>
            <a:ext cx="2160240" cy="648072"/>
            <a:chOff x="4933581" y="4221088"/>
            <a:chExt cx="2160240" cy="648072"/>
          </a:xfrm>
        </p:grpSpPr>
        <p:sp>
          <p:nvSpPr>
            <p:cNvPr id="63" name="직사각형 62"/>
            <p:cNvSpPr/>
            <p:nvPr/>
          </p:nvSpPr>
          <p:spPr>
            <a:xfrm>
              <a:off x="493358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5366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37374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156176" y="5373216"/>
            <a:ext cx="2160240" cy="648072"/>
            <a:chOff x="1403648" y="4221088"/>
            <a:chExt cx="2160240" cy="648072"/>
          </a:xfrm>
        </p:grpSpPr>
        <p:sp>
          <p:nvSpPr>
            <p:cNvPr id="67" name="직사각형 66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3" name="직선 화살표 연결선 82"/>
          <p:cNvCxnSpPr/>
          <p:nvPr/>
        </p:nvCxnSpPr>
        <p:spPr>
          <a:xfrm flipH="1">
            <a:off x="1616004" y="3361058"/>
            <a:ext cx="2163908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5247953" y="3361058"/>
            <a:ext cx="44127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endCxn id="71" idx="0"/>
          </p:cNvCxnSpPr>
          <p:nvPr/>
        </p:nvCxnSpPr>
        <p:spPr>
          <a:xfrm>
            <a:off x="7144743" y="4473116"/>
            <a:ext cx="91553" cy="9001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5576" y="2240206"/>
            <a:ext cx="668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/>
              <a:t>root</a:t>
            </a:r>
            <a:endParaRPr lang="ko-KR" altLang="en-US" sz="2000" b="0" dirty="0"/>
          </a:p>
        </p:txBody>
      </p:sp>
      <p:cxnSp>
        <p:nvCxnSpPr>
          <p:cNvPr id="87" name="구부러진 연결선 86"/>
          <p:cNvCxnSpPr>
            <a:stCxn id="86" idx="3"/>
          </p:cNvCxnSpPr>
          <p:nvPr/>
        </p:nvCxnSpPr>
        <p:spPr>
          <a:xfrm>
            <a:off x="1423900" y="2440261"/>
            <a:ext cx="1995972" cy="596761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278076" y="31833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153230" y="42884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017326" y="55125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542306" y="42884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229228" y="3172326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delete(20)</a:t>
            </a:r>
          </a:p>
        </p:txBody>
      </p:sp>
      <p:cxnSp>
        <p:nvCxnSpPr>
          <p:cNvPr id="43" name="직선 화살표 연결선 42"/>
          <p:cNvCxnSpPr>
            <a:endCxn id="71" idx="0"/>
          </p:cNvCxnSpPr>
          <p:nvPr/>
        </p:nvCxnSpPr>
        <p:spPr>
          <a:xfrm>
            <a:off x="5247954" y="3361058"/>
            <a:ext cx="1988342" cy="20121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3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1196752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 이진 탐색 트리</a:t>
            </a:r>
            <a:r>
              <a:rPr lang="en-US" altLang="ko-KR" b="1" dirty="0" smtClean="0"/>
              <a:t>(Binary </a:t>
            </a:r>
            <a:r>
              <a:rPr lang="en-US" altLang="ko-KR" b="1" dirty="0" err="1" smtClean="0"/>
              <a:t>Serach</a:t>
            </a:r>
            <a:r>
              <a:rPr lang="en-US" altLang="ko-KR" b="1" dirty="0" smtClean="0"/>
              <a:t> Tree) </a:t>
            </a:r>
            <a:r>
              <a:rPr lang="ko-KR" altLang="en-US" b="1" dirty="0" smtClean="0"/>
              <a:t>삭제 구현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삭제할 노드에 왼쪽과 오른쪽에 자식이 있는 경우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115616" y="2204864"/>
            <a:ext cx="668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/>
              <a:t>root</a:t>
            </a:r>
            <a:endParaRPr lang="ko-KR" altLang="en-US" sz="2000" b="0" dirty="0"/>
          </a:p>
        </p:txBody>
      </p:sp>
      <p:cxnSp>
        <p:nvCxnSpPr>
          <p:cNvPr id="87" name="구부러진 연결선 86"/>
          <p:cNvCxnSpPr>
            <a:stCxn id="86" idx="3"/>
          </p:cNvCxnSpPr>
          <p:nvPr/>
        </p:nvCxnSpPr>
        <p:spPr>
          <a:xfrm>
            <a:off x="1783940" y="2404919"/>
            <a:ext cx="987860" cy="596761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798785" y="2802089"/>
            <a:ext cx="1440160" cy="399182"/>
            <a:chOff x="1934689" y="2725353"/>
            <a:chExt cx="1440160" cy="399182"/>
          </a:xfrm>
        </p:grpSpPr>
        <p:grpSp>
          <p:nvGrpSpPr>
            <p:cNvPr id="41" name="그룹 40"/>
            <p:cNvGrpSpPr/>
            <p:nvPr/>
          </p:nvGrpSpPr>
          <p:grpSpPr>
            <a:xfrm>
              <a:off x="1934689" y="2725353"/>
              <a:ext cx="1440160" cy="399182"/>
              <a:chOff x="3347864" y="2820998"/>
              <a:chExt cx="2160240" cy="648072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334786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06794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78802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444763" y="274623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4665782" y="2785656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delete(20)</a:t>
            </a: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3998918" y="3001680"/>
            <a:ext cx="240026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3518864" y="3656417"/>
            <a:ext cx="1440160" cy="399182"/>
            <a:chOff x="3347864" y="2820998"/>
            <a:chExt cx="2160240" cy="648072"/>
          </a:xfrm>
        </p:grpSpPr>
        <p:sp>
          <p:nvSpPr>
            <p:cNvPr id="68" name="직사각형 67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028938" y="36773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grpSp>
        <p:nvGrpSpPr>
          <p:cNvPr id="72" name="그룹 71"/>
          <p:cNvGrpSpPr/>
          <p:nvPr/>
        </p:nvGrpSpPr>
        <p:grpSpPr>
          <a:xfrm>
            <a:off x="2558757" y="4462185"/>
            <a:ext cx="1440160" cy="399182"/>
            <a:chOff x="1934689" y="2725353"/>
            <a:chExt cx="1440160" cy="399182"/>
          </a:xfrm>
        </p:grpSpPr>
        <p:grpSp>
          <p:nvGrpSpPr>
            <p:cNvPr id="73" name="그룹 72"/>
            <p:cNvGrpSpPr/>
            <p:nvPr/>
          </p:nvGrpSpPr>
          <p:grpSpPr>
            <a:xfrm>
              <a:off x="1934689" y="2725353"/>
              <a:ext cx="1440160" cy="399182"/>
              <a:chOff x="3347864" y="2820998"/>
              <a:chExt cx="2160240" cy="648072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334786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406794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78802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444763" y="274623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15</a:t>
              </a:r>
              <a:endParaRPr lang="ko-KR" altLang="en-US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478970" y="4462185"/>
            <a:ext cx="1440160" cy="399182"/>
            <a:chOff x="1934689" y="2725353"/>
            <a:chExt cx="1440160" cy="399182"/>
          </a:xfrm>
        </p:grpSpPr>
        <p:grpSp>
          <p:nvGrpSpPr>
            <p:cNvPr id="79" name="그룹 78"/>
            <p:cNvGrpSpPr/>
            <p:nvPr/>
          </p:nvGrpSpPr>
          <p:grpSpPr>
            <a:xfrm>
              <a:off x="1934689" y="2725353"/>
              <a:ext cx="1440160" cy="399182"/>
              <a:chOff x="3347864" y="2820998"/>
              <a:chExt cx="2160240" cy="648072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334786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06794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478802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2444763" y="274623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25</a:t>
              </a:r>
              <a:endParaRPr lang="ko-KR" altLang="en-US" dirty="0"/>
            </a:p>
          </p:txBody>
        </p:sp>
      </p:grpSp>
      <p:cxnSp>
        <p:nvCxnSpPr>
          <p:cNvPr id="91" name="직선 화살표 연결선 90"/>
          <p:cNvCxnSpPr/>
          <p:nvPr/>
        </p:nvCxnSpPr>
        <p:spPr>
          <a:xfrm>
            <a:off x="4718996" y="3833293"/>
            <a:ext cx="480053" cy="6105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3308859" y="3833293"/>
            <a:ext cx="450031" cy="6105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3635896" y="5310843"/>
            <a:ext cx="1440160" cy="399182"/>
            <a:chOff x="3347864" y="2820998"/>
            <a:chExt cx="2160240" cy="648072"/>
          </a:xfrm>
        </p:grpSpPr>
        <p:sp>
          <p:nvSpPr>
            <p:cNvPr id="96" name="직사각형 95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145970" y="53317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</a:t>
            </a:r>
            <a:endParaRPr lang="ko-KR" altLang="en-US" dirty="0"/>
          </a:p>
        </p:txBody>
      </p:sp>
      <p:cxnSp>
        <p:nvCxnSpPr>
          <p:cNvPr id="103" name="직선 화살표 연결선 102"/>
          <p:cNvCxnSpPr/>
          <p:nvPr/>
        </p:nvCxnSpPr>
        <p:spPr>
          <a:xfrm flipH="1">
            <a:off x="4355975" y="4651331"/>
            <a:ext cx="350931" cy="6166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128347" y="3141050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minNode</a:t>
            </a:r>
            <a:r>
              <a:rPr lang="en-US" altLang="ko-KR" dirty="0" smtClean="0"/>
              <a:t>(right)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47011" y="4387762"/>
            <a:ext cx="1692278" cy="542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3500872" y="5235906"/>
            <a:ext cx="1692278" cy="542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48264" y="436054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tmp</a:t>
            </a:r>
            <a:endParaRPr lang="ko-KR" altLang="en-US" dirty="0"/>
          </a:p>
        </p:txBody>
      </p:sp>
      <p:cxnSp>
        <p:nvCxnSpPr>
          <p:cNvPr id="106" name="구부러진 연결선 105"/>
          <p:cNvCxnSpPr>
            <a:stCxn id="12" idx="1"/>
          </p:cNvCxnSpPr>
          <p:nvPr/>
        </p:nvCxnSpPr>
        <p:spPr>
          <a:xfrm rot="10800000" flipV="1">
            <a:off x="5205320" y="4545206"/>
            <a:ext cx="1742944" cy="103390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4238944" y="3925862"/>
            <a:ext cx="122930" cy="15893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28938" y="36773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704411" y="3499349"/>
            <a:ext cx="210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delete(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-&gt;data)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3382141" y="3578323"/>
            <a:ext cx="1692278" cy="542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60" grpId="0"/>
      <p:bldP spid="95" grpId="0"/>
      <p:bldP spid="104" grpId="0"/>
      <p:bldP spid="11" grpId="0" animBg="1"/>
      <p:bldP spid="11" grpId="1" animBg="1"/>
      <p:bldP spid="105" grpId="0" animBg="1"/>
      <p:bldP spid="105" grpId="1" animBg="1"/>
      <p:bldP spid="12" grpId="0"/>
      <p:bldP spid="12" grpId="1"/>
      <p:bldP spid="107" grpId="1"/>
      <p:bldP spid="109" grpId="0"/>
      <p:bldP spid="110" grpId="0" animBg="1"/>
      <p:bldP spid="1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/>
              <a:t> </a:t>
            </a:r>
            <a:r>
              <a:rPr lang="ko-KR" altLang="en-US" b="1" dirty="0" smtClean="0"/>
              <a:t>트리</a:t>
            </a:r>
            <a:r>
              <a:rPr lang="en-US" altLang="ko-KR" b="1" dirty="0" smtClean="0"/>
              <a:t>(Tree)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계층적 구조를 가진 데이터를 표현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467544" y="2402309"/>
            <a:ext cx="6552728" cy="3456384"/>
            <a:chOff x="467544" y="2132856"/>
            <a:chExt cx="6552728" cy="3456384"/>
          </a:xfrm>
        </p:grpSpPr>
        <p:sp>
          <p:nvSpPr>
            <p:cNvPr id="39" name="직사각형 38"/>
            <p:cNvSpPr/>
            <p:nvPr/>
          </p:nvSpPr>
          <p:spPr>
            <a:xfrm>
              <a:off x="3534823" y="2132856"/>
              <a:ext cx="1008112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694553" y="3573016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349408" y="3573016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67544" y="511770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915816" y="511770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691680" y="511770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534823" y="3573016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012160" y="5103763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788024" y="5103763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직선 연결선 59"/>
            <p:cNvCxnSpPr>
              <a:stCxn id="39" idx="2"/>
              <a:endCxn id="54" idx="0"/>
            </p:cNvCxnSpPr>
            <p:nvPr/>
          </p:nvCxnSpPr>
          <p:spPr>
            <a:xfrm>
              <a:off x="4038879" y="2604394"/>
              <a:ext cx="0" cy="96862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39" idx="2"/>
              <a:endCxn id="40" idx="0"/>
            </p:cNvCxnSpPr>
            <p:nvPr/>
          </p:nvCxnSpPr>
          <p:spPr>
            <a:xfrm flipH="1">
              <a:off x="2198609" y="2604394"/>
              <a:ext cx="1840270" cy="96862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39" idx="2"/>
              <a:endCxn id="43" idx="0"/>
            </p:cNvCxnSpPr>
            <p:nvPr/>
          </p:nvCxnSpPr>
          <p:spPr>
            <a:xfrm>
              <a:off x="4038879" y="2604394"/>
              <a:ext cx="1814585" cy="96862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3" idx="2"/>
              <a:endCxn id="57" idx="0"/>
            </p:cNvCxnSpPr>
            <p:nvPr/>
          </p:nvCxnSpPr>
          <p:spPr>
            <a:xfrm>
              <a:off x="5853464" y="4044554"/>
              <a:ext cx="662752" cy="105920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3" idx="2"/>
              <a:endCxn id="59" idx="0"/>
            </p:cNvCxnSpPr>
            <p:nvPr/>
          </p:nvCxnSpPr>
          <p:spPr>
            <a:xfrm flipH="1">
              <a:off x="5292080" y="4044554"/>
              <a:ext cx="561384" cy="105920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40" idx="2"/>
              <a:endCxn id="48" idx="0"/>
            </p:cNvCxnSpPr>
            <p:nvPr/>
          </p:nvCxnSpPr>
          <p:spPr>
            <a:xfrm flipH="1">
              <a:off x="971600" y="4044554"/>
              <a:ext cx="1227009" cy="10731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0" idx="2"/>
              <a:endCxn id="51" idx="0"/>
            </p:cNvCxnSpPr>
            <p:nvPr/>
          </p:nvCxnSpPr>
          <p:spPr>
            <a:xfrm flipH="1">
              <a:off x="2195736" y="4044554"/>
              <a:ext cx="2873" cy="10731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40" idx="2"/>
              <a:endCxn id="50" idx="0"/>
            </p:cNvCxnSpPr>
            <p:nvPr/>
          </p:nvCxnSpPr>
          <p:spPr>
            <a:xfrm>
              <a:off x="2198609" y="4044554"/>
              <a:ext cx="1221263" cy="10731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4542935" y="2465025"/>
            <a:ext cx="2658394" cy="369332"/>
            <a:chOff x="4542935" y="2465025"/>
            <a:chExt cx="2658394" cy="369332"/>
          </a:xfrm>
        </p:grpSpPr>
        <p:cxnSp>
          <p:nvCxnSpPr>
            <p:cNvPr id="80" name="직선 화살표 연결선 79"/>
            <p:cNvCxnSpPr>
              <a:stCxn id="39" idx="3"/>
              <a:endCxn id="81" idx="1"/>
            </p:cNvCxnSpPr>
            <p:nvPr/>
          </p:nvCxnSpPr>
          <p:spPr>
            <a:xfrm>
              <a:off x="4542935" y="2638078"/>
              <a:ext cx="1325209" cy="11613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868144" y="2465025"/>
              <a:ext cx="1333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Root Node</a:t>
              </a:r>
              <a:endParaRPr lang="ko-KR" altLang="en-US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658005" y="203297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</a:t>
            </a:r>
            <a:endParaRPr lang="ko-KR" altLang="en-US" dirty="0"/>
          </a:p>
        </p:txBody>
      </p:sp>
      <p:grpSp>
        <p:nvGrpSpPr>
          <p:cNvPr id="83" name="그룹 82"/>
          <p:cNvGrpSpPr/>
          <p:nvPr/>
        </p:nvGrpSpPr>
        <p:grpSpPr>
          <a:xfrm>
            <a:off x="7020272" y="5282629"/>
            <a:ext cx="1894877" cy="646331"/>
            <a:chOff x="7020272" y="5282629"/>
            <a:chExt cx="1894877" cy="646331"/>
          </a:xfrm>
        </p:grpSpPr>
        <p:cxnSp>
          <p:nvCxnSpPr>
            <p:cNvPr id="84" name="직선 화살표 연결선 83"/>
            <p:cNvCxnSpPr>
              <a:stCxn id="57" idx="3"/>
              <a:endCxn id="85" idx="1"/>
            </p:cNvCxnSpPr>
            <p:nvPr/>
          </p:nvCxnSpPr>
          <p:spPr>
            <a:xfrm flipV="1">
              <a:off x="7020272" y="5605795"/>
              <a:ext cx="530401" cy="319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7550673" y="5282629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Leaf </a:t>
              </a:r>
              <a:r>
                <a:rPr lang="en-US" altLang="ko-KR" dirty="0" smtClean="0"/>
                <a:t>Node</a:t>
              </a:r>
            </a:p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말단</a:t>
              </a:r>
              <a:r>
                <a:rPr lang="en-US" altLang="ko-KR" dirty="0" smtClean="0"/>
                <a:t>Node)</a:t>
              </a:r>
              <a:endParaRPr lang="ko-KR" altLang="en-US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419892" y="3573016"/>
            <a:ext cx="7228427" cy="945396"/>
            <a:chOff x="1419892" y="3605540"/>
            <a:chExt cx="7228427" cy="945396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1419892" y="3605540"/>
              <a:ext cx="5312347" cy="945396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화살표 연결선 87"/>
            <p:cNvCxnSpPr>
              <a:stCxn id="87" idx="3"/>
              <a:endCxn id="89" idx="1"/>
            </p:cNvCxnSpPr>
            <p:nvPr/>
          </p:nvCxnSpPr>
          <p:spPr>
            <a:xfrm>
              <a:off x="6732239" y="4078238"/>
              <a:ext cx="61091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43154" y="3893572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형제</a:t>
              </a:r>
              <a:r>
                <a:rPr lang="en-US" altLang="ko-KR" dirty="0" smtClean="0"/>
                <a:t> Node</a:t>
              </a:r>
              <a:endParaRPr lang="ko-KR" altLang="en-US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236296" y="2937723"/>
            <a:ext cx="1348596" cy="832738"/>
            <a:chOff x="7236296" y="2937723"/>
            <a:chExt cx="1348596" cy="832738"/>
          </a:xfrm>
        </p:grpSpPr>
        <p:cxnSp>
          <p:nvCxnSpPr>
            <p:cNvPr id="91" name="직선 화살표 연결선 90"/>
            <p:cNvCxnSpPr/>
            <p:nvPr/>
          </p:nvCxnSpPr>
          <p:spPr>
            <a:xfrm flipV="1">
              <a:off x="7236296" y="2937723"/>
              <a:ext cx="0" cy="8327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279727" y="3169426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부모</a:t>
              </a:r>
              <a:r>
                <a:rPr lang="en-US" altLang="ko-KR" dirty="0" smtClean="0"/>
                <a:t> Node</a:t>
              </a:r>
              <a:endParaRPr lang="ko-KR" altLang="en-US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236296" y="4319233"/>
            <a:ext cx="1348596" cy="832738"/>
            <a:chOff x="7236296" y="4319233"/>
            <a:chExt cx="1348596" cy="832738"/>
          </a:xfrm>
        </p:grpSpPr>
        <p:cxnSp>
          <p:nvCxnSpPr>
            <p:cNvPr id="94" name="직선 화살표 연결선 93"/>
            <p:cNvCxnSpPr/>
            <p:nvPr/>
          </p:nvCxnSpPr>
          <p:spPr>
            <a:xfrm flipV="1">
              <a:off x="7236296" y="4319233"/>
              <a:ext cx="0" cy="83273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279727" y="4550936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자</a:t>
              </a:r>
              <a:r>
                <a:rPr lang="ko-KR" altLang="en-US" dirty="0"/>
                <a:t>식</a:t>
              </a:r>
              <a:r>
                <a:rPr lang="en-US" altLang="ko-KR" dirty="0" smtClean="0"/>
                <a:t> Node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25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이진 트리</a:t>
            </a:r>
            <a:r>
              <a:rPr lang="en-US" altLang="ko-KR" b="1" dirty="0" smtClean="0"/>
              <a:t>(Binary Tree)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Node </a:t>
            </a:r>
            <a:r>
              <a:rPr lang="ko-KR" altLang="en-US" dirty="0" smtClean="0"/>
              <a:t>의 자식 수가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이하인 트리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822855" y="227687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26601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93424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87624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059832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44008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58" idx="2"/>
            <a:endCxn id="60" idx="0"/>
          </p:cNvCxnSpPr>
          <p:nvPr/>
        </p:nvCxnSpPr>
        <p:spPr>
          <a:xfrm flipH="1">
            <a:off x="2630657" y="2748410"/>
            <a:ext cx="1696254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8" idx="2"/>
            <a:endCxn id="62" idx="0"/>
          </p:cNvCxnSpPr>
          <p:nvPr/>
        </p:nvCxnSpPr>
        <p:spPr>
          <a:xfrm>
            <a:off x="4326911" y="2748410"/>
            <a:ext cx="1670569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2" idx="2"/>
            <a:endCxn id="66" idx="0"/>
          </p:cNvCxnSpPr>
          <p:nvPr/>
        </p:nvCxnSpPr>
        <p:spPr>
          <a:xfrm flipH="1">
            <a:off x="5148064" y="4188570"/>
            <a:ext cx="84941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0" idx="2"/>
            <a:endCxn id="63" idx="0"/>
          </p:cNvCxnSpPr>
          <p:nvPr/>
        </p:nvCxnSpPr>
        <p:spPr>
          <a:xfrm flipH="1">
            <a:off x="1691680" y="4188570"/>
            <a:ext cx="938977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65" idx="0"/>
          </p:cNvCxnSpPr>
          <p:nvPr/>
        </p:nvCxnSpPr>
        <p:spPr>
          <a:xfrm>
            <a:off x="2630657" y="4188570"/>
            <a:ext cx="933231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7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전 이진 트리</a:t>
            </a:r>
            <a:r>
              <a:rPr lang="en-US" altLang="ko-KR" b="1" dirty="0" smtClean="0"/>
              <a:t>(Full Binary Tree)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단말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가 아닌 모든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자식을 가진 트리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822855" y="227687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26601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93424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87624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059832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44008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58" idx="2"/>
            <a:endCxn id="60" idx="0"/>
          </p:cNvCxnSpPr>
          <p:nvPr/>
        </p:nvCxnSpPr>
        <p:spPr>
          <a:xfrm flipH="1">
            <a:off x="2630657" y="2748410"/>
            <a:ext cx="1696254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8" idx="2"/>
            <a:endCxn id="62" idx="0"/>
          </p:cNvCxnSpPr>
          <p:nvPr/>
        </p:nvCxnSpPr>
        <p:spPr>
          <a:xfrm>
            <a:off x="4326911" y="2748410"/>
            <a:ext cx="1670569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2" idx="2"/>
            <a:endCxn id="66" idx="0"/>
          </p:cNvCxnSpPr>
          <p:nvPr/>
        </p:nvCxnSpPr>
        <p:spPr>
          <a:xfrm flipH="1">
            <a:off x="5148064" y="4188570"/>
            <a:ext cx="84941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0" idx="2"/>
            <a:endCxn id="63" idx="0"/>
          </p:cNvCxnSpPr>
          <p:nvPr/>
        </p:nvCxnSpPr>
        <p:spPr>
          <a:xfrm flipH="1">
            <a:off x="1691680" y="4188570"/>
            <a:ext cx="938977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65" idx="0"/>
          </p:cNvCxnSpPr>
          <p:nvPr/>
        </p:nvCxnSpPr>
        <p:spPr>
          <a:xfrm>
            <a:off x="2630657" y="4188570"/>
            <a:ext cx="933231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372200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endCxn id="19" idx="0"/>
          </p:cNvCxnSpPr>
          <p:nvPr/>
        </p:nvCxnSpPr>
        <p:spPr>
          <a:xfrm>
            <a:off x="5997480" y="4188570"/>
            <a:ext cx="87877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9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이진 탐색 트리</a:t>
            </a:r>
            <a:r>
              <a:rPr lang="en-US" altLang="ko-KR" b="1" dirty="0" smtClean="0"/>
              <a:t>(Binary Search Tree)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순차적이면서</a:t>
            </a:r>
            <a:r>
              <a:rPr lang="en-US" altLang="ko-KR" dirty="0"/>
              <a:t> </a:t>
            </a:r>
            <a:r>
              <a:rPr lang="ko-KR" altLang="en-US" dirty="0" smtClean="0"/>
              <a:t>계층적 구조를 가진 이진 트리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822855" y="227687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26601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93424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87624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059832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44008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58" idx="2"/>
            <a:endCxn id="60" idx="0"/>
          </p:cNvCxnSpPr>
          <p:nvPr/>
        </p:nvCxnSpPr>
        <p:spPr>
          <a:xfrm flipH="1">
            <a:off x="2630657" y="2748410"/>
            <a:ext cx="1696254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8" idx="2"/>
            <a:endCxn id="62" idx="0"/>
          </p:cNvCxnSpPr>
          <p:nvPr/>
        </p:nvCxnSpPr>
        <p:spPr>
          <a:xfrm>
            <a:off x="4326911" y="2748410"/>
            <a:ext cx="1670569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2" idx="2"/>
            <a:endCxn id="66" idx="0"/>
          </p:cNvCxnSpPr>
          <p:nvPr/>
        </p:nvCxnSpPr>
        <p:spPr>
          <a:xfrm flipH="1">
            <a:off x="5148064" y="4188570"/>
            <a:ext cx="84941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0" idx="2"/>
            <a:endCxn id="63" idx="0"/>
          </p:cNvCxnSpPr>
          <p:nvPr/>
        </p:nvCxnSpPr>
        <p:spPr>
          <a:xfrm flipH="1">
            <a:off x="1691680" y="4188570"/>
            <a:ext cx="938977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65" idx="0"/>
          </p:cNvCxnSpPr>
          <p:nvPr/>
        </p:nvCxnSpPr>
        <p:spPr>
          <a:xfrm>
            <a:off x="2630657" y="4188570"/>
            <a:ext cx="933231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372200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endCxn id="19" idx="0"/>
          </p:cNvCxnSpPr>
          <p:nvPr/>
        </p:nvCxnSpPr>
        <p:spPr>
          <a:xfrm>
            <a:off x="5997480" y="4188570"/>
            <a:ext cx="87877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1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1196752"/>
            <a:ext cx="6123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 이진 탐색 트리</a:t>
            </a:r>
            <a:r>
              <a:rPr lang="en-US" altLang="ko-KR" b="1" dirty="0" smtClean="0"/>
              <a:t>(Binary </a:t>
            </a:r>
            <a:r>
              <a:rPr lang="en-US" altLang="ko-KR" b="1" dirty="0" err="1" smtClean="0"/>
              <a:t>Serach</a:t>
            </a:r>
            <a:r>
              <a:rPr lang="en-US" altLang="ko-KR" b="1" dirty="0" smtClean="0"/>
              <a:t> Tree) </a:t>
            </a:r>
            <a:r>
              <a:rPr lang="ko-KR" altLang="en-US" b="1" dirty="0" smtClean="0"/>
              <a:t>데이터 저장 구현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자기 자신 보다 낮으면 왼쪽 자식 노드로 연결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자기 자신 보다 높으면 오른쪽 자식 노드로 연결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419872" y="3037022"/>
            <a:ext cx="2160240" cy="648072"/>
            <a:chOff x="3347864" y="2820998"/>
            <a:chExt cx="2160240" cy="648072"/>
          </a:xfrm>
        </p:grpSpPr>
        <p:sp>
          <p:nvSpPr>
            <p:cNvPr id="42" name="직사각형 41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482400" y="2667690"/>
            <a:ext cx="2052817" cy="369332"/>
            <a:chOff x="3410392" y="2451666"/>
            <a:chExt cx="2052817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4105620" y="245166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88024" y="245166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right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10392" y="2451666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left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619672" y="4149080"/>
            <a:ext cx="2160240" cy="648072"/>
            <a:chOff x="1403648" y="4221088"/>
            <a:chExt cx="2160240" cy="648072"/>
          </a:xfrm>
        </p:grpSpPr>
        <p:sp>
          <p:nvSpPr>
            <p:cNvPr id="55" name="직사각형 54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292080" y="4149080"/>
            <a:ext cx="2160240" cy="648072"/>
            <a:chOff x="4933581" y="4221088"/>
            <a:chExt cx="2160240" cy="648072"/>
          </a:xfrm>
        </p:grpSpPr>
        <p:sp>
          <p:nvSpPr>
            <p:cNvPr id="63" name="직사각형 62"/>
            <p:cNvSpPr/>
            <p:nvPr/>
          </p:nvSpPr>
          <p:spPr>
            <a:xfrm>
              <a:off x="493358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5366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37374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283968" y="5589240"/>
            <a:ext cx="2160240" cy="648072"/>
            <a:chOff x="1403648" y="4221088"/>
            <a:chExt cx="2160240" cy="648072"/>
          </a:xfrm>
        </p:grpSpPr>
        <p:sp>
          <p:nvSpPr>
            <p:cNvPr id="67" name="직사각형 66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83" name="직선 화살표 연결선 82"/>
          <p:cNvCxnSpPr/>
          <p:nvPr/>
        </p:nvCxnSpPr>
        <p:spPr>
          <a:xfrm flipH="1">
            <a:off x="1616004" y="3361058"/>
            <a:ext cx="2163908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5247953" y="3361058"/>
            <a:ext cx="44127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4278076" y="4473116"/>
            <a:ext cx="1357092" cy="11161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5576" y="2240206"/>
            <a:ext cx="668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/>
              <a:t>root</a:t>
            </a:r>
            <a:endParaRPr lang="ko-KR" altLang="en-US" sz="2000" b="0" dirty="0"/>
          </a:p>
        </p:txBody>
      </p:sp>
      <p:cxnSp>
        <p:nvCxnSpPr>
          <p:cNvPr id="87" name="구부러진 연결선 86"/>
          <p:cNvCxnSpPr>
            <a:stCxn id="86" idx="3"/>
          </p:cNvCxnSpPr>
          <p:nvPr/>
        </p:nvCxnSpPr>
        <p:spPr>
          <a:xfrm>
            <a:off x="1423900" y="2440261"/>
            <a:ext cx="1995972" cy="596761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278076" y="31833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153230" y="42884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145118" y="572861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542306" y="42884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732240" y="1835532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insert(10)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732240" y="2262704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insert(20)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732240" y="2699628"/>
            <a:ext cx="10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insert(5)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732240" y="3131676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insert(15)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24260" y="31763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64420" y="31833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824060" y="42871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62386" y="42871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90988" y="42931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940886" y="42871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488356" y="5728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934379" y="5728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63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8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2" grpId="0"/>
      <p:bldP spid="2" grpId="1"/>
      <p:bldP spid="43" grpId="0"/>
      <p:bldP spid="43" grpId="1"/>
      <p:bldP spid="48" grpId="0"/>
      <p:bldP spid="50" grpId="0"/>
      <p:bldP spid="51" grpId="0"/>
      <p:bldP spid="51" grpId="1"/>
      <p:bldP spid="54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순회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트리의</a:t>
            </a:r>
            <a:r>
              <a:rPr lang="ko-KR" altLang="en-US" b="1" dirty="0" smtClean="0"/>
              <a:t> 순회</a:t>
            </a:r>
            <a:r>
              <a:rPr lang="en-US" altLang="ko-KR" b="1" dirty="0" smtClean="0"/>
              <a:t>(Traversal)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트리에 노드들을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연결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찾기 위해서 필요</a:t>
            </a:r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539552" y="2339588"/>
            <a:ext cx="2021970" cy="1623666"/>
            <a:chOff x="539552" y="2132856"/>
            <a:chExt cx="2021970" cy="1623666"/>
          </a:xfrm>
        </p:grpSpPr>
        <p:sp>
          <p:nvSpPr>
            <p:cNvPr id="61" name="직사각형 60"/>
            <p:cNvSpPr/>
            <p:nvPr/>
          </p:nvSpPr>
          <p:spPr>
            <a:xfrm>
              <a:off x="1305448" y="2132856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39552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054593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65" name="직선 연결선 64"/>
            <p:cNvCxnSpPr>
              <a:stCxn id="61" idx="2"/>
              <a:endCxn id="62" idx="0"/>
            </p:cNvCxnSpPr>
            <p:nvPr/>
          </p:nvCxnSpPr>
          <p:spPr>
            <a:xfrm flipH="1">
              <a:off x="793017" y="2604394"/>
              <a:ext cx="765896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직선 연결선 65"/>
            <p:cNvCxnSpPr>
              <a:stCxn id="61" idx="2"/>
              <a:endCxn id="64" idx="0"/>
            </p:cNvCxnSpPr>
            <p:nvPr/>
          </p:nvCxnSpPr>
          <p:spPr>
            <a:xfrm>
              <a:off x="1558913" y="2604394"/>
              <a:ext cx="749145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74845" y="4171146"/>
            <a:ext cx="16794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[</a:t>
            </a:r>
            <a:r>
              <a:rPr lang="ko-KR" altLang="en-US" b="1" dirty="0" smtClean="0"/>
              <a:t>전위 순회</a:t>
            </a:r>
            <a:r>
              <a:rPr lang="en-US" altLang="ko-KR" b="1" dirty="0" smtClean="0"/>
              <a:t>]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preOrder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탐색</a:t>
            </a:r>
            <a:r>
              <a:rPr lang="en-US" altLang="ko-KR" dirty="0" smtClean="0"/>
              <a:t>:</a:t>
            </a:r>
          </a:p>
          <a:p>
            <a:pPr algn="ctr"/>
            <a:r>
              <a:rPr lang="en-US" altLang="ko-KR" dirty="0" smtClean="0"/>
              <a:t>root </a:t>
            </a:r>
            <a:r>
              <a:rPr lang="ko-KR" altLang="en-US" dirty="0" err="1" smtClean="0"/>
              <a:t>노드부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grpSp>
        <p:nvGrpSpPr>
          <p:cNvPr id="74" name="그룹 73"/>
          <p:cNvGrpSpPr/>
          <p:nvPr/>
        </p:nvGrpSpPr>
        <p:grpSpPr>
          <a:xfrm>
            <a:off x="3489007" y="2339588"/>
            <a:ext cx="2021970" cy="1623666"/>
            <a:chOff x="3489007" y="2132856"/>
            <a:chExt cx="2021970" cy="1623666"/>
          </a:xfrm>
        </p:grpSpPr>
        <p:sp>
          <p:nvSpPr>
            <p:cNvPr id="75" name="직사각형 74"/>
            <p:cNvSpPr/>
            <p:nvPr/>
          </p:nvSpPr>
          <p:spPr>
            <a:xfrm>
              <a:off x="4254903" y="2132856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489007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004048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9" name="직선 연결선 78"/>
            <p:cNvCxnSpPr>
              <a:stCxn id="75" idx="2"/>
              <a:endCxn id="76" idx="0"/>
            </p:cNvCxnSpPr>
            <p:nvPr/>
          </p:nvCxnSpPr>
          <p:spPr>
            <a:xfrm flipH="1">
              <a:off x="3742472" y="2604394"/>
              <a:ext cx="765896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직선 연결선 79"/>
            <p:cNvCxnSpPr>
              <a:stCxn id="75" idx="2"/>
              <a:endCxn id="78" idx="0"/>
            </p:cNvCxnSpPr>
            <p:nvPr/>
          </p:nvCxnSpPr>
          <p:spPr>
            <a:xfrm>
              <a:off x="4508368" y="2604394"/>
              <a:ext cx="749145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3568007" y="4171146"/>
            <a:ext cx="19920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[</a:t>
            </a:r>
            <a:r>
              <a:rPr lang="ko-KR" altLang="en-US" b="1" dirty="0" smtClean="0"/>
              <a:t>중위 순회</a:t>
            </a:r>
            <a:r>
              <a:rPr lang="en-US" altLang="ko-KR" b="1" dirty="0" smtClean="0"/>
              <a:t>]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inOrder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탐색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algn="ctr"/>
            <a:r>
              <a:rPr lang="en-US" altLang="ko-KR" dirty="0" smtClean="0"/>
              <a:t>root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중간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6369327" y="2339588"/>
            <a:ext cx="2021970" cy="1623666"/>
            <a:chOff x="6369327" y="2132856"/>
            <a:chExt cx="2021970" cy="1623666"/>
          </a:xfrm>
        </p:grpSpPr>
        <p:sp>
          <p:nvSpPr>
            <p:cNvPr id="83" name="직사각형 82"/>
            <p:cNvSpPr/>
            <p:nvPr/>
          </p:nvSpPr>
          <p:spPr>
            <a:xfrm>
              <a:off x="7135223" y="2132856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69327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884368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86" name="직선 연결선 85"/>
            <p:cNvCxnSpPr>
              <a:stCxn id="83" idx="2"/>
              <a:endCxn id="84" idx="0"/>
            </p:cNvCxnSpPr>
            <p:nvPr/>
          </p:nvCxnSpPr>
          <p:spPr>
            <a:xfrm flipH="1">
              <a:off x="6622792" y="2604394"/>
              <a:ext cx="765896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7" name="직선 연결선 86"/>
            <p:cNvCxnSpPr>
              <a:stCxn id="83" idx="2"/>
              <a:endCxn id="85" idx="0"/>
            </p:cNvCxnSpPr>
            <p:nvPr/>
          </p:nvCxnSpPr>
          <p:spPr>
            <a:xfrm>
              <a:off x="7388688" y="2604394"/>
              <a:ext cx="749145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6318804" y="4171146"/>
            <a:ext cx="22510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[</a:t>
            </a:r>
            <a:r>
              <a:rPr lang="ko-KR" altLang="en-US" b="1" dirty="0" smtClean="0"/>
              <a:t>후위 순회</a:t>
            </a:r>
            <a:r>
              <a:rPr lang="en-US" altLang="ko-KR" b="1" dirty="0" smtClean="0"/>
              <a:t>]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postOrder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탐색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algn="ctr"/>
            <a:r>
              <a:rPr lang="en-US" altLang="ko-KR" dirty="0" smtClean="0"/>
              <a:t>root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마지막</a:t>
            </a:r>
            <a:endParaRPr lang="ko-KR" altLang="en-US" dirty="0"/>
          </a:p>
        </p:txBody>
      </p:sp>
      <p:cxnSp>
        <p:nvCxnSpPr>
          <p:cNvPr id="89" name="직선 화살표 연결선 88"/>
          <p:cNvCxnSpPr/>
          <p:nvPr/>
        </p:nvCxnSpPr>
        <p:spPr>
          <a:xfrm flipH="1">
            <a:off x="539552" y="2811126"/>
            <a:ext cx="636414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175965" y="3727485"/>
            <a:ext cx="7575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3495866" y="2811126"/>
            <a:ext cx="636414" cy="576064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4882941" y="2811126"/>
            <a:ext cx="628036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7005740" y="3727485"/>
            <a:ext cx="7575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7763261" y="2811126"/>
            <a:ext cx="628036" cy="576064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224070" y="579597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 B C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173524" y="579597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 A C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053845" y="579597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 C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50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81" grpId="0"/>
      <p:bldP spid="88" grpId="0"/>
      <p:bldP spid="95" grpId="0"/>
      <p:bldP spid="96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순회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5" y="1196752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트리의 전위 순회 구현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preOrder</a:t>
            </a:r>
            <a:r>
              <a:rPr lang="en-US" altLang="ko-KR" b="1" dirty="0" smtClean="0"/>
              <a:t>) : root</a:t>
            </a:r>
            <a:r>
              <a:rPr lang="ko-KR" altLang="en-US" b="1" dirty="0" smtClean="0"/>
              <a:t>부터 탐색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763688" y="2309390"/>
            <a:ext cx="4896544" cy="2775794"/>
            <a:chOff x="-900608" y="2132856"/>
            <a:chExt cx="4896544" cy="2775794"/>
          </a:xfrm>
        </p:grpSpPr>
        <p:sp>
          <p:nvSpPr>
            <p:cNvPr id="39" name="직사각형 38"/>
            <p:cNvSpPr/>
            <p:nvPr/>
          </p:nvSpPr>
          <p:spPr>
            <a:xfrm>
              <a:off x="1305448" y="2132856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-134711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39862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직선 연결선 41"/>
            <p:cNvCxnSpPr>
              <a:stCxn id="39" idx="2"/>
              <a:endCxn id="40" idx="0"/>
            </p:cNvCxnSpPr>
            <p:nvPr/>
          </p:nvCxnSpPr>
          <p:spPr>
            <a:xfrm flipH="1">
              <a:off x="118754" y="2604394"/>
              <a:ext cx="1440159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직선 연결선 42"/>
            <p:cNvCxnSpPr>
              <a:stCxn id="39" idx="2"/>
              <a:endCxn id="41" idx="0"/>
            </p:cNvCxnSpPr>
            <p:nvPr/>
          </p:nvCxnSpPr>
          <p:spPr>
            <a:xfrm>
              <a:off x="1558913" y="2604394"/>
              <a:ext cx="1434414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-900608" y="4437112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973965" y="4437112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6" name="직선 연결선 45"/>
            <p:cNvCxnSpPr>
              <a:stCxn id="40" idx="2"/>
              <a:endCxn id="44" idx="0"/>
            </p:cNvCxnSpPr>
            <p:nvPr/>
          </p:nvCxnSpPr>
          <p:spPr>
            <a:xfrm flipH="1">
              <a:off x="-647143" y="3756522"/>
              <a:ext cx="765897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직선 연결선 46"/>
            <p:cNvCxnSpPr>
              <a:stCxn id="40" idx="2"/>
              <a:endCxn id="48" idx="0"/>
            </p:cNvCxnSpPr>
            <p:nvPr/>
          </p:nvCxnSpPr>
          <p:spPr>
            <a:xfrm>
              <a:off x="118754" y="3756522"/>
              <a:ext cx="749145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614434" y="4437112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489007" y="4437112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50" name="직선 연결선 49"/>
            <p:cNvCxnSpPr>
              <a:stCxn id="41" idx="2"/>
            </p:cNvCxnSpPr>
            <p:nvPr/>
          </p:nvCxnSpPr>
          <p:spPr>
            <a:xfrm flipH="1">
              <a:off x="2227431" y="3756522"/>
              <a:ext cx="765896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직선 연결선 50"/>
            <p:cNvCxnSpPr>
              <a:stCxn id="41" idx="2"/>
              <a:endCxn id="49" idx="0"/>
            </p:cNvCxnSpPr>
            <p:nvPr/>
          </p:nvCxnSpPr>
          <p:spPr>
            <a:xfrm>
              <a:off x="2993327" y="3756522"/>
              <a:ext cx="749145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52" name="직선 화살표 연결선 51"/>
          <p:cNvCxnSpPr/>
          <p:nvPr/>
        </p:nvCxnSpPr>
        <p:spPr>
          <a:xfrm flipH="1">
            <a:off x="2780584" y="2780928"/>
            <a:ext cx="1005075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400101" y="4849415"/>
            <a:ext cx="7575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1907704" y="4038600"/>
            <a:ext cx="568796" cy="4723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4788024" y="4005064"/>
            <a:ext cx="568796" cy="4723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5274675" y="4849415"/>
            <a:ext cx="7575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97796" y="23395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①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74404" y="35126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②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05056" y="46617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③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43606" y="4664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④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24446" y="35126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⑤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68924" y="4664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⑥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02616" y="5591512"/>
            <a:ext cx="29129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</a:rPr>
              <a:t>A  B  D  E  C  F  G</a:t>
            </a:r>
            <a:endParaRPr lang="ko-KR" altLang="en-US" sz="2500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17474" y="4664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⑦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124369" y="3697287"/>
            <a:ext cx="215030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1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3" grpId="0"/>
      <p:bldP spid="68" grpId="0"/>
      <p:bldP spid="69" grpId="0"/>
      <p:bldP spid="70" grpId="0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1196752"/>
            <a:ext cx="5348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 이진 탐색 트리</a:t>
            </a:r>
            <a:r>
              <a:rPr lang="en-US" altLang="ko-KR" b="1" dirty="0" smtClean="0"/>
              <a:t>(Binary </a:t>
            </a:r>
            <a:r>
              <a:rPr lang="en-US" altLang="ko-KR" b="1" dirty="0" err="1" smtClean="0"/>
              <a:t>Serach</a:t>
            </a:r>
            <a:r>
              <a:rPr lang="en-US" altLang="ko-KR" b="1" dirty="0" smtClean="0"/>
              <a:t> Tree) </a:t>
            </a:r>
            <a:r>
              <a:rPr lang="ko-KR" altLang="en-US" b="1" dirty="0" smtClean="0"/>
              <a:t>삭제 구현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삭제할 노드에 왼쪽 자식 노드만 있는 경우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419872" y="3037022"/>
            <a:ext cx="2160240" cy="648072"/>
            <a:chOff x="3347864" y="2820998"/>
            <a:chExt cx="2160240" cy="648072"/>
          </a:xfrm>
        </p:grpSpPr>
        <p:sp>
          <p:nvSpPr>
            <p:cNvPr id="42" name="직사각형 41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482400" y="2667690"/>
            <a:ext cx="2052817" cy="369332"/>
            <a:chOff x="3410392" y="2451666"/>
            <a:chExt cx="2052817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4105620" y="245166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88024" y="245166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right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10392" y="2451666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left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619672" y="4149080"/>
            <a:ext cx="2160240" cy="648072"/>
            <a:chOff x="1403648" y="4221088"/>
            <a:chExt cx="2160240" cy="648072"/>
          </a:xfrm>
        </p:grpSpPr>
        <p:sp>
          <p:nvSpPr>
            <p:cNvPr id="55" name="직사각형 54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292080" y="4149080"/>
            <a:ext cx="2160240" cy="648072"/>
            <a:chOff x="4933581" y="4221088"/>
            <a:chExt cx="2160240" cy="648072"/>
          </a:xfrm>
        </p:grpSpPr>
        <p:sp>
          <p:nvSpPr>
            <p:cNvPr id="63" name="직사각형 62"/>
            <p:cNvSpPr/>
            <p:nvPr/>
          </p:nvSpPr>
          <p:spPr>
            <a:xfrm>
              <a:off x="493358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5366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37374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283968" y="5589240"/>
            <a:ext cx="2160240" cy="648072"/>
            <a:chOff x="1403648" y="4221088"/>
            <a:chExt cx="2160240" cy="648072"/>
          </a:xfrm>
        </p:grpSpPr>
        <p:sp>
          <p:nvSpPr>
            <p:cNvPr id="67" name="직사각형 66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3" name="직선 화살표 연결선 82"/>
          <p:cNvCxnSpPr/>
          <p:nvPr/>
        </p:nvCxnSpPr>
        <p:spPr>
          <a:xfrm flipH="1">
            <a:off x="1616004" y="3361058"/>
            <a:ext cx="2163908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5247953" y="3361058"/>
            <a:ext cx="44127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4278076" y="4473116"/>
            <a:ext cx="1357092" cy="11161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5576" y="2240206"/>
            <a:ext cx="668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/>
              <a:t>root</a:t>
            </a:r>
            <a:endParaRPr lang="ko-KR" altLang="en-US" sz="2000" b="0" dirty="0"/>
          </a:p>
        </p:txBody>
      </p:sp>
      <p:cxnSp>
        <p:nvCxnSpPr>
          <p:cNvPr id="87" name="구부러진 연결선 86"/>
          <p:cNvCxnSpPr>
            <a:stCxn id="86" idx="3"/>
          </p:cNvCxnSpPr>
          <p:nvPr/>
        </p:nvCxnSpPr>
        <p:spPr>
          <a:xfrm>
            <a:off x="1423900" y="2440261"/>
            <a:ext cx="1995972" cy="596761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278076" y="31833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153230" y="42884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145118" y="572861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542306" y="42884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229228" y="3172326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delete(20)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4278076" y="3361058"/>
            <a:ext cx="969877" cy="22281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38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15377</TotalTime>
  <Words>426</Words>
  <Application>Microsoft Office PowerPoint</Application>
  <PresentationFormat>화면 슬라이드 쇼(4:3)</PresentationFormat>
  <Paragraphs>188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itbank</dc:creator>
  <cp:lastModifiedBy>OGN13</cp:lastModifiedBy>
  <cp:revision>2075</cp:revision>
  <dcterms:created xsi:type="dcterms:W3CDTF">2015-08-03T11:42:53Z</dcterms:created>
  <dcterms:modified xsi:type="dcterms:W3CDTF">2018-05-11T05:55:31Z</dcterms:modified>
</cp:coreProperties>
</file>