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79" r:id="rId2"/>
    <p:sldId id="405" r:id="rId3"/>
    <p:sldId id="404" r:id="rId4"/>
    <p:sldId id="415" r:id="rId5"/>
    <p:sldId id="416" r:id="rId6"/>
    <p:sldId id="417" r:id="rId7"/>
    <p:sldId id="418" r:id="rId8"/>
    <p:sldId id="419" r:id="rId9"/>
    <p:sldId id="420" r:id="rId10"/>
    <p:sldId id="421" r:id="rId11"/>
    <p:sldId id="422" r:id="rId12"/>
    <p:sldId id="423" r:id="rId13"/>
    <p:sldId id="425" r:id="rId14"/>
    <p:sldId id="424" r:id="rId15"/>
    <p:sldId id="426" r:id="rId16"/>
    <p:sldId id="430" r:id="rId17"/>
    <p:sldId id="427" r:id="rId18"/>
    <p:sldId id="428" r:id="rId19"/>
    <p:sldId id="429" r:id="rId20"/>
    <p:sldId id="431" r:id="rId21"/>
    <p:sldId id="318" r:id="rId22"/>
  </p:sldIdLst>
  <p:sldSz cx="9144000" cy="6858000" type="screen4x3"/>
  <p:notesSz cx="6858000" cy="9144000"/>
  <p:embeddedFontLst>
    <p:embeddedFont>
      <p:font typeface="HY헤드라인M" panose="02030600000101010101" pitchFamily="18" charset="-127"/>
      <p:regular r:id="rId24"/>
    </p:embeddedFont>
    <p:embeddedFont>
      <p:font typeface="HY견고딕" panose="02030600000101010101" pitchFamily="18" charset="-127"/>
      <p:regular r:id="rId25"/>
    </p:embeddedFont>
    <p:embeddedFont>
      <p:font typeface="맑은 고딕" panose="020B0503020000020004" pitchFamily="50" charset="-127"/>
      <p:regular r:id="rId26"/>
      <p:bold r:id="rId27"/>
    </p:embeddedFont>
    <p:embeddedFont>
      <p:font typeface="HY강M" panose="020B0600000101010101" charset="-127"/>
      <p:regular r:id="rId28"/>
    </p:embeddedFont>
    <p:embeddedFont>
      <p:font typeface="Yoon 윤고딕 520_TT" panose="020B0600000101010101" charset="-127"/>
      <p:regular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87212" autoAdjust="0"/>
  </p:normalViewPr>
  <p:slideViewPr>
    <p:cSldViewPr>
      <p:cViewPr varScale="1">
        <p:scale>
          <a:sx n="102" d="100"/>
          <a:sy n="102" d="100"/>
        </p:scale>
        <p:origin x="-180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2020-10-05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7864" y="3041644"/>
            <a:ext cx="2583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퀵정렬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67042" y="18872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퀵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20568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20568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59632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33400" y="3671171"/>
            <a:ext cx="873768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07166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80934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54701" y="3671171"/>
            <a:ext cx="873768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629830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506544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380472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7" y="3279773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479763" y="329096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7463669" y="4211796"/>
            <a:ext cx="70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pivot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282384" y="421179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low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855595" y="417522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high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80933" y="2822573"/>
            <a:ext cx="174753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low &lt;= high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92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67042" y="18872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퀵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20568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20568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59632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33400" y="3671171"/>
            <a:ext cx="873768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07166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80934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54701" y="3671171"/>
            <a:ext cx="873768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629830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506544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380472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7" y="3279773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479763" y="329096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7463669" y="4211796"/>
            <a:ext cx="70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pivot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282384" y="421179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low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855595" y="417522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high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80933" y="2822573"/>
            <a:ext cx="174753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low &lt;= high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66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67042" y="18872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퀵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20568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20568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59632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33400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07166" y="3671171"/>
            <a:ext cx="873768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80934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54701" y="3671171"/>
            <a:ext cx="873768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629830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506544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380472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7" y="3279773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479763" y="329096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7463669" y="4211796"/>
            <a:ext cx="70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pivot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3156150" y="417577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low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855595" y="417522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high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80933" y="2822573"/>
            <a:ext cx="174753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low &gt;</a:t>
            </a:r>
            <a:r>
              <a:rPr lang="en-US" altLang="ko-KR" dirty="0" smtClean="0">
                <a:solidFill>
                  <a:schemeClr val="tx1"/>
                </a:solidFill>
              </a:rPr>
              <a:t> pivot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28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67042" y="18872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퀵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20568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20568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59632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33400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07166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80934" y="3671171"/>
            <a:ext cx="873768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54701" y="3671171"/>
            <a:ext cx="873768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629830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506544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380472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7" y="3279773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479763" y="329096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7463669" y="4211796"/>
            <a:ext cx="70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pivot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029918" y="4175227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low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855595" y="417522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high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80933" y="2822573"/>
            <a:ext cx="174753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low &gt; pivot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83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67042" y="18872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퀵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20568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20568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59632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33400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07166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80934" y="3671171"/>
            <a:ext cx="873768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54701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629830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506544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380472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7" y="3279773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479763" y="329096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7463669" y="4211796"/>
            <a:ext cx="70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pivot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029918" y="4175227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low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981827" y="454455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high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80933" y="2822573"/>
            <a:ext cx="174753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high &lt; pivot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28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67042" y="18872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퀵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20568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20568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59632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33400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07166" y="3671171"/>
            <a:ext cx="873768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80934" y="3671171"/>
            <a:ext cx="873768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54701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629830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506544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380472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7" y="3279773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479763" y="329096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7463669" y="4211796"/>
            <a:ext cx="70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pivot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029918" y="4175227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low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114348" y="417707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high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80933" y="2822573"/>
            <a:ext cx="174753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high &lt; pivot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60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67042" y="18872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퀵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20568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20568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59632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33400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07166" y="3671171"/>
            <a:ext cx="873768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80934" y="3671171"/>
            <a:ext cx="873768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54701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629830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506544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380472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7" y="3279773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479763" y="329096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7463669" y="4211796"/>
            <a:ext cx="70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pivot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029918" y="4175227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low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114348" y="417707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high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80933" y="2822573"/>
            <a:ext cx="174753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low &lt;= high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78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67042" y="18872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퀵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20568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20568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59632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33400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07166" y="3671171"/>
            <a:ext cx="873768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80934" y="3671171"/>
            <a:ext cx="873768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54701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629830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506544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380472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7" y="3279773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479763" y="329096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7463669" y="4211796"/>
            <a:ext cx="70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pivot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029918" y="4175227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low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114348" y="417707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high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40280" y="2780928"/>
            <a:ext cx="2178131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Swap(</a:t>
            </a:r>
            <a:r>
              <a:rPr lang="en-US" altLang="ko-KR" dirty="0" err="1" smtClean="0">
                <a:solidFill>
                  <a:schemeClr val="tx1"/>
                </a:solidFill>
              </a:rPr>
              <a:t>low,pivot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5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67042" y="18872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퀵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20568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20568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59632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33400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07166" y="3671171"/>
            <a:ext cx="873768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80934" y="3671171"/>
            <a:ext cx="873768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54701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629830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506544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380472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7" y="3279773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479763" y="329096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964131" y="4525695"/>
            <a:ext cx="70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pivot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029918" y="4175227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low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114348" y="417707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high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40280" y="2780928"/>
            <a:ext cx="2178131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Swap(</a:t>
            </a:r>
            <a:r>
              <a:rPr lang="en-US" altLang="ko-KR" dirty="0" err="1" smtClean="0">
                <a:solidFill>
                  <a:schemeClr val="tx1"/>
                </a:solidFill>
              </a:rPr>
              <a:t>low,pivot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49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67042" y="18872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퀵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20568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20568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59632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33400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07166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80934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54701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629830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506544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380472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7" y="3279773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479763" y="329096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964131" y="4209005"/>
            <a:ext cx="70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pivot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90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2896" y="2404713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퀵정렬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304197" y="258328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156546" y="258328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47517" y="3093928"/>
            <a:ext cx="71280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실무 정렬 기법 중 가장 많이 쓰이며 또한 속도와 효율성도 가장 좋다고 할 수 있는 정렬 방식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Pivot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값을 기준으로 대소관계를 비교하여 큰 것과 작은 것을 나눈 다음 나뉜 영역을 계속 하여 반복하는 작업 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620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67042" y="18872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퀵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20568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20568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59632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33400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07166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80934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54701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629830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506544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380472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7" y="3279773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479763" y="329096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964131" y="4209005"/>
            <a:ext cx="70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pivot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147517" y="3238128"/>
            <a:ext cx="2816613" cy="130827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47788" y="5589240"/>
            <a:ext cx="873768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721556" y="5589240"/>
            <a:ext cx="873768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595322" y="5589240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3382" y="521990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94613" y="522571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678519" y="6093296"/>
            <a:ext cx="70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pivot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96771" y="609329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low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22450" y="608236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high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671504" y="3238127"/>
            <a:ext cx="3716920" cy="130827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191585" y="5589240"/>
            <a:ext cx="873768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066714" y="5589240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943428" y="5589240"/>
            <a:ext cx="873768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817356" y="5589240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916647" y="519345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345465" y="521990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340438" y="609329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low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44322" y="608236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high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900553" y="6093296"/>
            <a:ext cx="70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pivot</a:t>
            </a:r>
            <a:endParaRPr lang="ko-KR" altLang="en-US" dirty="0"/>
          </a:p>
        </p:txBody>
      </p:sp>
      <p:cxnSp>
        <p:nvCxnSpPr>
          <p:cNvPr id="20" name="직선 화살표 연결선 19"/>
          <p:cNvCxnSpPr>
            <a:stCxn id="2" idx="2"/>
          </p:cNvCxnSpPr>
          <p:nvPr/>
        </p:nvCxnSpPr>
        <p:spPr>
          <a:xfrm flipH="1">
            <a:off x="2195736" y="4546405"/>
            <a:ext cx="360088" cy="754803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36" idx="2"/>
          </p:cNvCxnSpPr>
          <p:nvPr/>
        </p:nvCxnSpPr>
        <p:spPr>
          <a:xfrm>
            <a:off x="6529964" y="4546404"/>
            <a:ext cx="202276" cy="679314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21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67042" y="18872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퀵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20568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20568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59632" y="3671171"/>
            <a:ext cx="873768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33400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07166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80934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54701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629830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506544" y="3671171"/>
            <a:ext cx="873768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380472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7" y="3279773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479763" y="329096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7463669" y="4211796"/>
            <a:ext cx="70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pivot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1408616" y="421179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low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620262" y="421179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high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80933" y="2822573"/>
            <a:ext cx="174753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low &gt; pivot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21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67042" y="18872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퀵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20568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20568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59632" y="3671171"/>
            <a:ext cx="873768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33400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07166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80934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54701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629830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506544" y="3671171"/>
            <a:ext cx="873768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380472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7" y="3279773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479763" y="329096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7463669" y="4211796"/>
            <a:ext cx="70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pivot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1408616" y="421179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low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620262" y="421179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high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80933" y="2822573"/>
            <a:ext cx="174753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high &lt; pivot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09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67042" y="18872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퀵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20568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20568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59632" y="3671171"/>
            <a:ext cx="873768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33400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07166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80934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54701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629830" y="3671171"/>
            <a:ext cx="873768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506544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380472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7" y="3279773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479763" y="329096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7463669" y="4211796"/>
            <a:ext cx="70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pivot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1408616" y="421179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low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730724" y="419293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high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80933" y="2822573"/>
            <a:ext cx="174753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high &lt; pivot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98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67042" y="18872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퀵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20568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20568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59632" y="3671171"/>
            <a:ext cx="873768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33400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07166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80934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54701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629830" y="3671171"/>
            <a:ext cx="873768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506544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380472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7" y="3279773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479763" y="329096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7463669" y="4211796"/>
            <a:ext cx="70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pivot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1408616" y="421179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low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730724" y="419293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high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80933" y="2822573"/>
            <a:ext cx="174753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low &lt;= high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76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67042" y="18872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퀵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20568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20568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59632" y="3671171"/>
            <a:ext cx="873768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33400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07166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80934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54701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629830" y="3671171"/>
            <a:ext cx="873768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506544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380472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7" y="3279773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479763" y="329096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7463669" y="4211796"/>
            <a:ext cx="70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pivot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1408616" y="421179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low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730724" y="419293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high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80933" y="2822573"/>
            <a:ext cx="174753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low &lt;= high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73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67042" y="18872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퀵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20568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20568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59632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33400" y="3671171"/>
            <a:ext cx="873768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07166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80934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54701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629830" y="3671171"/>
            <a:ext cx="873768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506544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380472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7" y="3279773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479763" y="329096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7463669" y="4211796"/>
            <a:ext cx="70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pivot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282384" y="421179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low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730724" y="419293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high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80933" y="2822573"/>
            <a:ext cx="174753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low &gt; pivot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63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67042" y="18872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퀵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20568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20568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59632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33400" y="3671171"/>
            <a:ext cx="873768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07166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80934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54701" y="3671171"/>
            <a:ext cx="873768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629830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506544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380472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7" y="3279773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479763" y="329096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7463669" y="4211796"/>
            <a:ext cx="70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pivot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282384" y="421179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low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855595" y="417522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high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80933" y="2822573"/>
            <a:ext cx="174753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high </a:t>
            </a:r>
            <a:r>
              <a:rPr lang="en-US" altLang="ko-KR" dirty="0">
                <a:solidFill>
                  <a:schemeClr val="tx1"/>
                </a:solidFill>
              </a:rPr>
              <a:t>&lt;</a:t>
            </a:r>
            <a:r>
              <a:rPr lang="en-US" altLang="ko-KR" dirty="0" smtClean="0">
                <a:solidFill>
                  <a:schemeClr val="tx1"/>
                </a:solidFill>
              </a:rPr>
              <a:t> pivot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60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7505</TotalTime>
  <Words>501</Words>
  <Application>Microsoft Office PowerPoint</Application>
  <PresentationFormat>화면 슬라이드 쇼(4:3)</PresentationFormat>
  <Paragraphs>364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굴림</vt:lpstr>
      <vt:lpstr>Arial</vt:lpstr>
      <vt:lpstr>HY헤드라인M</vt:lpstr>
      <vt:lpstr>HY견고딕</vt:lpstr>
      <vt:lpstr>맑은 고딕</vt:lpstr>
      <vt:lpstr>HY강M</vt:lpstr>
      <vt:lpstr>Yoon 윤고딕 520_TT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OGN13</cp:lastModifiedBy>
  <cp:revision>437</cp:revision>
  <dcterms:created xsi:type="dcterms:W3CDTF">2013-09-05T09:43:46Z</dcterms:created>
  <dcterms:modified xsi:type="dcterms:W3CDTF">2020-10-05T05:59:18Z</dcterms:modified>
</cp:coreProperties>
</file>