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316" r:id="rId9"/>
    <p:sldId id="375" r:id="rId10"/>
    <p:sldId id="423" r:id="rId11"/>
    <p:sldId id="428" r:id="rId12"/>
    <p:sldId id="427" r:id="rId13"/>
    <p:sldId id="317" r:id="rId14"/>
    <p:sldId id="418" r:id="rId15"/>
    <p:sldId id="429" r:id="rId16"/>
    <p:sldId id="436" r:id="rId17"/>
    <p:sldId id="431" r:id="rId18"/>
    <p:sldId id="432" r:id="rId19"/>
    <p:sldId id="433" r:id="rId20"/>
    <p:sldId id="434" r:id="rId21"/>
    <p:sldId id="435" r:id="rId22"/>
    <p:sldId id="318" r:id="rId23"/>
  </p:sldIdLst>
  <p:sldSz cx="9144000" cy="6858000" type="screen4x3"/>
  <p:notesSz cx="6858000" cy="9144000"/>
  <p:embeddedFontLst>
    <p:embeddedFont>
      <p:font typeface="HY견고딕" pitchFamily="18" charset="-127"/>
      <p:regular r:id="rId25"/>
    </p:embeddedFont>
    <p:embeddedFont>
      <p:font typeface="맑은 고딕" pitchFamily="50" charset="-127"/>
      <p:regular r:id="rId26"/>
      <p:bold r:id="rId27"/>
    </p:embeddedFont>
    <p:embeddedFont>
      <p:font typeface="HY헤드라인M" pitchFamily="18" charset="-127"/>
      <p:regular r:id="rId28"/>
    </p:embeddedFont>
    <p:embeddedFont>
      <p:font typeface="HY강M" charset="-127"/>
      <p:regular r:id="rId29"/>
    </p:embeddedFont>
    <p:embeddedFont>
      <p:font typeface="Yoon 윤고딕 520_TT" charset="-127"/>
      <p:regular r:id="rId30"/>
    </p:embeddedFont>
    <p:embeddedFont>
      <p:font typeface="Segoe UI Black" pitchFamily="34" charset="0"/>
      <p:bold r:id="rId31"/>
      <p:boldItalic r:id="rId32"/>
    </p:embeddedFont>
    <p:embeddedFont>
      <p:font typeface="HY강B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뱀게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2442139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time.h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3070919"/>
            <a:ext cx="66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 값을 관리하여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원하는 타이밍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처리를 할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1000)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4" y="620688"/>
            <a:ext cx="77842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0, j = 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1000)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"Count :"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5000)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11 + j);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Hello~";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2969" y="3134337"/>
            <a:ext cx="7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타이머 출력하는 프로그램을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40016" y="4103833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594" y="3284984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자기참조 구조체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19" name="그룹 18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25" name="직사각형 24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14" name="직선 화살표 연결선 13"/>
            <p:cNvCxnSpPr>
              <a:stCxn id="22" idx="3"/>
              <a:endCxn id="6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68" name="직사각형 6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71" name="직선 화살표 연결선 70"/>
            <p:cNvCxnSpPr>
              <a:stCxn id="70" idx="3"/>
              <a:endCxn id="74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6" name="직사각형 7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뱀게임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681232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_</a:t>
              </a:r>
              <a:r>
                <a:rPr lang="en-US" altLang="ko-KR" sz="2800" dirty="0" err="1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CrtSetDbgFlag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1310012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프로그램이 종료 후 동적 할당 후 해제가    안된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메모리누수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잡아준다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&lt;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crtdbg.h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136" y="2708920"/>
            <a:ext cx="8232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crtdbg.h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char;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'a';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cgh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CrtSetDbgFlag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(_CRTDBG_LEAK_CHECK_DF | _CRTDBG_ALLOC_MEM_DF);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//_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crtBreakAlloc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979;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5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2015763"/>
            <a:ext cx="73777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뱀게임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 Class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 관리하는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게임 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맵그리기함수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충돌체크함수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Block Class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블록을 만드는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블록의상태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뱀머리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뱀꼬리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…),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블럭모양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string,x,y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블록충돌체크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좌표설정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모든블럭지우기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특정블럭지우기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블럭셋팅하기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Snake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뱀의 전체적인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Life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정보변수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방향상태변수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머리와꼬리관리변수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꼬리만들기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뱀삭제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 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9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128580"/>
            <a:ext cx="665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받는 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만들어 함수를 변수처럼  활용할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func1()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(*p) 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858" y="428480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oid ()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*p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8308" y="1592796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func1()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64752" y="2924944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func2()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+ " &lt;&lt; y &lt;&lt; " = " &lt;&lt; x + y &lt;&lt; endl;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- " &lt;&lt; y &lt;&lt; " = " &lt;&lt; x - y &lt;&lt; endl;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func2(void(*p)(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p(15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10);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886789"/>
            <a:ext cx="82327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void(*FUNC)(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func2(FUNC p)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p(15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599</Words>
  <Application>Microsoft Office PowerPoint</Application>
  <PresentationFormat>화면 슬라이드 쇼(4:3)</PresentationFormat>
  <Paragraphs>427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HY견고딕</vt:lpstr>
      <vt:lpstr>맑은 고딕</vt:lpstr>
      <vt:lpstr>HY헤드라인M</vt:lpstr>
      <vt:lpstr>HY강M</vt:lpstr>
      <vt:lpstr>Yoon 윤고딕 520_TT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335</cp:revision>
  <dcterms:created xsi:type="dcterms:W3CDTF">2013-09-05T09:43:46Z</dcterms:created>
  <dcterms:modified xsi:type="dcterms:W3CDTF">2021-07-27T10:39:08Z</dcterms:modified>
</cp:coreProperties>
</file>