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16" r:id="rId32"/>
    <p:sldId id="320" r:id="rId33"/>
    <p:sldId id="323" r:id="rId34"/>
    <p:sldId id="374" r:id="rId35"/>
    <p:sldId id="373" r:id="rId36"/>
    <p:sldId id="375" r:id="rId37"/>
    <p:sldId id="376" r:id="rId38"/>
    <p:sldId id="377" r:id="rId39"/>
    <p:sldId id="324" r:id="rId40"/>
    <p:sldId id="379" r:id="rId41"/>
    <p:sldId id="382" r:id="rId42"/>
    <p:sldId id="381" r:id="rId43"/>
    <p:sldId id="383" r:id="rId44"/>
    <p:sldId id="384" r:id="rId45"/>
    <p:sldId id="385" r:id="rId46"/>
    <p:sldId id="386" r:id="rId47"/>
    <p:sldId id="317" r:id="rId48"/>
    <p:sldId id="387" r:id="rId49"/>
    <p:sldId id="388" r:id="rId50"/>
    <p:sldId id="391" r:id="rId51"/>
    <p:sldId id="389" r:id="rId52"/>
    <p:sldId id="393" r:id="rId53"/>
    <p:sldId id="392" r:id="rId54"/>
    <p:sldId id="390" r:id="rId55"/>
    <p:sldId id="345" r:id="rId56"/>
    <p:sldId id="318" r:id="rId57"/>
  </p:sldIdLst>
  <p:sldSz cx="9144000" cy="6858000" type="screen4x3"/>
  <p:notesSz cx="6858000" cy="9144000"/>
  <p:embeddedFontLst>
    <p:embeddedFont>
      <p:font typeface="Segoe UI Black" panose="020B0604020202020204" charset="0"/>
      <p:bold r:id="rId59"/>
      <p:boldItalic r:id="rId60"/>
    </p:embeddedFont>
    <p:embeddedFont>
      <p:font typeface="HY강B" panose="020B0600000101010101" charset="-127"/>
      <p:regular r:id="rId61"/>
    </p:embeddedFont>
    <p:embeddedFont>
      <p:font typeface="HY강M" panose="020B0600000101010101" charset="-127"/>
      <p:regular r:id="rId62"/>
    </p:embeddedFont>
    <p:embeddedFont>
      <p:font typeface="Yoon 윤고딕 520_TT" panose="020B0600000101010101" charset="-127"/>
      <p:regular r:id="rId63"/>
    </p:embeddedFont>
    <p:embeddedFont>
      <p:font typeface="HY헤드라인M" panose="02030600000101010101" pitchFamily="18" charset="-127"/>
      <p:regular r:id="rId64"/>
    </p:embeddedFont>
    <p:embeddedFont>
      <p:font typeface="맑은 고딕" panose="020B0503020000020004" pitchFamily="50" charset="-127"/>
      <p:regular r:id="rId65"/>
      <p:bold r:id="rId66"/>
    </p:embeddedFont>
    <p:embeddedFont>
      <p:font typeface="HY견고딕" panose="02030600000101010101" pitchFamily="18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50672;&#49328;&#51088;%20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1&#48264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2_2&#48264;&#47928;&#51228;.exe" TargetMode="External"/><Relationship Id="rId2" Type="http://schemas.openxmlformats.org/officeDocument/2006/relationships/hyperlink" Target="2_1&#48264;&#47928;&#51228;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_4&#48264;&#47928;&#51228;.exe" TargetMode="External"/><Relationship Id="rId4" Type="http://schemas.openxmlformats.org/officeDocument/2006/relationships/hyperlink" Target="2_3&#48264;&#47928;&#51228;.ex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1_1&#48264;&#47928;&#51228;.ex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+= Num2;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6955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(Num2 = 1)  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(Num2 = 1)  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(Num2 = 1)  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(Num2 = 1)  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84168" y="514737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10679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893851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52679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318539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220940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39426" y="5554212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980728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04247" y="2369097"/>
            <a:ext cx="1296144" cy="323919"/>
            <a:chOff x="4500694" y="5774141"/>
            <a:chExt cx="1647098" cy="647839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80869" y="3363303"/>
            <a:ext cx="1296144" cy="323919"/>
            <a:chOff x="4500694" y="5774141"/>
            <a:chExt cx="1647098" cy="647839"/>
          </a:xfrm>
        </p:grpSpPr>
        <p:sp>
          <p:nvSpPr>
            <p:cNvPr id="20" name="실행 단추: 앞으로 또는 다음 19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4247" y="4330064"/>
            <a:ext cx="1296144" cy="323919"/>
            <a:chOff x="4500694" y="5774141"/>
            <a:chExt cx="1647098" cy="647839"/>
          </a:xfrm>
        </p:grpSpPr>
        <p:sp>
          <p:nvSpPr>
            <p:cNvPr id="23" name="실행 단추: 앞으로 또는 다음 2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04247" y="5433476"/>
            <a:ext cx="1296144" cy="323919"/>
            <a:chOff x="4500694" y="5774141"/>
            <a:chExt cx="1647098" cy="647839"/>
          </a:xfrm>
        </p:grpSpPr>
        <p:sp>
          <p:nvSpPr>
            <p:cNvPr id="26" name="실행 단추: 앞으로 또는 다음 25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79973" y="4509120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2077</Words>
  <Application>Microsoft Office PowerPoint</Application>
  <PresentationFormat>화면 슬라이드 쇼(4:3)</PresentationFormat>
  <Paragraphs>1165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Segoe UI Black</vt:lpstr>
      <vt:lpstr>HY강B</vt:lpstr>
      <vt:lpstr>HY강M</vt:lpstr>
      <vt:lpstr>Yoon 윤고딕 520_TT</vt:lpstr>
      <vt:lpstr>HY헤드라인M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350</cp:revision>
  <dcterms:created xsi:type="dcterms:W3CDTF">2013-09-05T09:43:46Z</dcterms:created>
  <dcterms:modified xsi:type="dcterms:W3CDTF">2019-07-10T04:24:13Z</dcterms:modified>
</cp:coreProperties>
</file>