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6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316" r:id="rId14"/>
    <p:sldId id="427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8" r:id="rId26"/>
    <p:sldId id="429" r:id="rId27"/>
    <p:sldId id="430" r:id="rId28"/>
    <p:sldId id="431" r:id="rId29"/>
    <p:sldId id="432" r:id="rId30"/>
    <p:sldId id="456" r:id="rId31"/>
    <p:sldId id="433" r:id="rId32"/>
    <p:sldId id="435" r:id="rId33"/>
    <p:sldId id="434" r:id="rId34"/>
    <p:sldId id="437" r:id="rId35"/>
    <p:sldId id="438" r:id="rId36"/>
    <p:sldId id="441" r:id="rId37"/>
    <p:sldId id="440" r:id="rId38"/>
    <p:sldId id="317" r:id="rId39"/>
    <p:sldId id="387" r:id="rId40"/>
    <p:sldId id="388" r:id="rId41"/>
    <p:sldId id="442" r:id="rId42"/>
    <p:sldId id="443" r:id="rId43"/>
    <p:sldId id="446" r:id="rId44"/>
    <p:sldId id="447" r:id="rId45"/>
    <p:sldId id="445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318" r:id="rId55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57"/>
    </p:embeddedFont>
    <p:embeddedFont>
      <p:font typeface="HY강B" panose="020B0600000101010101" charset="-127"/>
      <p:regular r:id="rId58"/>
    </p:embeddedFont>
    <p:embeddedFont>
      <p:font typeface="Segoe UI Black" panose="020B0604020202020204" charset="0"/>
      <p:bold r:id="rId59"/>
      <p:boldItalic r:id="rId60"/>
    </p:embeddedFont>
    <p:embeddedFont>
      <p:font typeface="HY강M" panose="020B0600000101010101" charset="-127"/>
      <p:regular r:id="rId61"/>
    </p:embeddedFont>
    <p:embeddedFont>
      <p:font typeface="맑은 고딕" panose="020B0503020000020004" pitchFamily="50" charset="-127"/>
      <p:regular r:id="rId62"/>
      <p:bold r:id="rId63"/>
    </p:embeddedFont>
    <p:embeddedFont>
      <p:font typeface="HY견고딕" panose="02030600000101010101" pitchFamily="18" charset="-127"/>
      <p:regular r:id="rId64"/>
    </p:embeddedFont>
    <p:embeddedFont>
      <p:font typeface="HY헤드라인M" panose="02030600000101010101" pitchFamily="18" charset="-127"/>
      <p:regular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212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1.ex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2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48120;&#47196;&#52286;&#44592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Sleep&#50696;&#51228;.ex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kbhit&#50696;&#51228;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UpDown&#44172;&#51076;.ex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UpDown&#44172;&#51076;.exe" TargetMode="External"/><Relationship Id="rId2" Type="http://schemas.openxmlformats.org/officeDocument/2006/relationships/hyperlink" Target="Lotto&#47928;&#51228;.ex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54869;&#47456;&#51312;&#51208;.ex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48324;&#46629;&#48324;&#54588;&#54616;&#44592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54252;&#51064;&#53552;&#50752;&#54632;&#49688;&#47928;&#51228;.ex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54252;&#51064;&#53552;&#50696;&#51228;&#53076;&#46300;.exe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12747" y="479715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8753" y="756945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Text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색상 변경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2497" y="1290946"/>
            <a:ext cx="7272808" cy="53399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col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(STD_OUTPUT_HANDLE) 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col,0x0000 );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DARK_BLUE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col,0x0001 );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col,0x0002 );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col,0x0003 );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BLOOD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col,0x0004 );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PUPPLE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col,0x0005 );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GOLD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col,0x0006 );//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색상 지정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ORIGINAL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col,0x0007 );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GRAY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col,0x0008 );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col,0x0009 );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HIGH_GREEN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col,0x000a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SKY_BLUE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col,0x000b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RED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col,0x000c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PLUM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col,0x000d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YELLOW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col,0x000e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RED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("1\n");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("2\n");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ORIGINAL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("3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161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Sleep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Millisecond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단위로 잠시 멈춘다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Windows.h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while(1)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※Sleep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1293" y="302906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별이동문제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풀기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03234" y="3836156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(time(NULL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0998" y="301163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80998" y="4576972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(Sleep(33))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56176" y="5657305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9991" y="2033517"/>
            <a:ext cx="1647098" cy="463171"/>
            <a:chOff x="4500694" y="5774141"/>
            <a:chExt cx="1647098" cy="463171"/>
          </a:xfrm>
        </p:grpSpPr>
        <p:sp>
          <p:nvSpPr>
            <p:cNvPr id="91" name="실행 단추: 앞으로 또는 다음 9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7360</TotalTime>
  <Words>1735</Words>
  <Application>Microsoft Office PowerPoint</Application>
  <PresentationFormat>화면 슬라이드 쇼(4:3)</PresentationFormat>
  <Paragraphs>1184</Paragraphs>
  <Slides>54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굴림</vt:lpstr>
      <vt:lpstr>Arial</vt:lpstr>
      <vt:lpstr>Yoon 윤고딕 520_TT</vt:lpstr>
      <vt:lpstr>HY강B</vt:lpstr>
      <vt:lpstr>Segoe UI Black</vt:lpstr>
      <vt:lpstr>HY강M</vt:lpstr>
      <vt:lpstr>맑은 고딕</vt:lpstr>
      <vt:lpstr>HY견고딕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429</cp:revision>
  <dcterms:created xsi:type="dcterms:W3CDTF">2013-09-05T09:43:46Z</dcterms:created>
  <dcterms:modified xsi:type="dcterms:W3CDTF">2020-10-05T03:05:10Z</dcterms:modified>
</cp:coreProperties>
</file>