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726" autoAdjust="0"/>
  </p:normalViewPr>
  <p:slideViewPr>
    <p:cSldViewPr>
      <p:cViewPr varScale="1">
        <p:scale>
          <a:sx n="122" d="100"/>
          <a:sy n="122" d="100"/>
        </p:scale>
        <p:origin x="216" y="2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9/30/24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9/30/24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9/30/24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9/30/24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sp94/engi-301-sunrise-alarm-clock-e4a6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</a:t>
            </a:r>
            <a:r>
              <a:rPr lang="en-US" sz="6000" dirty="0" err="1"/>
              <a:t>Eggcellent</a:t>
            </a:r>
            <a:r>
              <a:rPr lang="en-US" sz="6000" dirty="0"/>
              <a:t> Timer&gt;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&lt;09.30.24&gt;</a:t>
            </a:r>
          </a:p>
          <a:p>
            <a:r>
              <a:rPr lang="en-US" dirty="0"/>
              <a:t>&lt;</a:t>
            </a:r>
            <a:r>
              <a:rPr lang="en-US" dirty="0" err="1"/>
              <a:t>Sumin</a:t>
            </a:r>
            <a:r>
              <a:rPr lang="en-US" dirty="0"/>
              <a:t> Jeong&gt;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29991"/>
            <a:ext cx="10972800" cy="4495799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1700" dirty="0"/>
          </a:p>
          <a:p>
            <a:pPr lvl="1"/>
            <a:r>
              <a:rPr lang="en-US" sz="1700" dirty="0"/>
              <a:t>Egg cooking timer</a:t>
            </a:r>
          </a:p>
          <a:p>
            <a:pPr lvl="2"/>
            <a:r>
              <a:rPr lang="en-US" sz="1700" dirty="0"/>
              <a:t>There are buttons for each timer, depending on the degree </a:t>
            </a:r>
          </a:p>
          <a:p>
            <a:pPr marL="506412" lvl="2" indent="0">
              <a:buNone/>
            </a:pPr>
            <a:r>
              <a:rPr lang="en-US" sz="1700" dirty="0"/>
              <a:t>of how much you want the egg to be boiled </a:t>
            </a:r>
          </a:p>
          <a:p>
            <a:pPr lvl="2"/>
            <a:r>
              <a:rPr lang="en-US" sz="1700" dirty="0"/>
              <a:t>Ex) 6 min button for soft yolk, 10 min for fully hard-boiled, etc. </a:t>
            </a:r>
          </a:p>
          <a:p>
            <a:pPr lvl="2"/>
            <a:r>
              <a:rPr lang="en-US" sz="1700" dirty="0"/>
              <a:t>There is a display that shows the timer counting down, </a:t>
            </a:r>
          </a:p>
          <a:p>
            <a:pPr marL="506412" lvl="2" indent="0">
              <a:buNone/>
            </a:pPr>
            <a:r>
              <a:rPr lang="en-US" sz="1700" dirty="0"/>
              <a:t>and alarms when it is done </a:t>
            </a:r>
          </a:p>
          <a:p>
            <a:pPr marL="506412" lvl="2" indent="0">
              <a:buNone/>
            </a:pP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lvl="1"/>
            <a:r>
              <a:rPr lang="en-US" sz="1700" dirty="0"/>
              <a:t>In terms of how the device would look like, I got motivation from this project</a:t>
            </a:r>
            <a:r>
              <a:rPr lang="en-US" altLang="ko-KR" sz="1700" dirty="0"/>
              <a:t>:</a:t>
            </a:r>
            <a:endParaRPr lang="en-US" sz="1700" dirty="0">
              <a:hlinkClick r:id="rId2"/>
            </a:endParaRPr>
          </a:p>
          <a:p>
            <a:pPr marL="274320" lvl="1" indent="0">
              <a:buNone/>
            </a:pPr>
            <a:r>
              <a:rPr lang="en-US" sz="1700" dirty="0">
                <a:hlinkClick r:id="rId2"/>
              </a:rPr>
              <a:t>https://www.hackster.io/sp94/engi-301-sunrise-alarm-clock-e4a65d</a:t>
            </a: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1026" name="Picture 2" descr="How to boil an egg">
            <a:extLst>
              <a:ext uri="{FF2B5EF4-FFF2-40B4-BE49-F238E27FC236}">
                <a16:creationId xmlns:a16="http://schemas.microsoft.com/office/drawing/2014/main" id="{7E6A6FCC-8857-0529-93B7-A08570D9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28600"/>
            <a:ext cx="4562707" cy="452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C43D6-9A3B-F135-DFB0-444092C4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31" y="1160319"/>
            <a:ext cx="7407538" cy="45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1F5999-D11F-ED32-318D-B4D1EF39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38" y="1295400"/>
            <a:ext cx="7091724" cy="4724400"/>
          </a:xfr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17923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 LCD Touchscreen (https://</a:t>
                      </a:r>
                      <a:r>
                        <a:rPr lang="en-US" dirty="0" err="1"/>
                        <a:t>www.adafruit.com</a:t>
                      </a:r>
                      <a:r>
                        <a:rPr lang="en-US" dirty="0"/>
                        <a:t>/product/1770)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1x Buzzer (https://</a:t>
                      </a:r>
                      <a:r>
                        <a:rPr lang="en-US" dirty="0" err="1"/>
                        <a:t>www.adafruit.com</a:t>
                      </a:r>
                      <a:r>
                        <a:rPr lang="en-US" dirty="0"/>
                        <a:t>/product/1536)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 Arcade buttons (https://</a:t>
                      </a:r>
                      <a:r>
                        <a:rPr lang="en-US" dirty="0" err="1"/>
                        <a:t>www.adafruit.com</a:t>
                      </a:r>
                      <a:r>
                        <a:rPr lang="en-US" dirty="0"/>
                        <a:t>/product/3491)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9432</TotalTime>
  <Words>179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&lt;Eggcellent Timer&gt;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Microsoft Office User</cp:lastModifiedBy>
  <cp:revision>413</cp:revision>
  <dcterms:created xsi:type="dcterms:W3CDTF">2018-01-09T20:24:50Z</dcterms:created>
  <dcterms:modified xsi:type="dcterms:W3CDTF">2024-09-30T22:07:27Z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