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737" autoAdjust="0"/>
  </p:normalViewPr>
  <p:slideViewPr>
    <p:cSldViewPr>
      <p:cViewPr varScale="1">
        <p:scale>
          <a:sx n="115" d="100"/>
          <a:sy n="115" d="100"/>
        </p:scale>
        <p:origin x="488" y="2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9/29/24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sp94/engi-301-sunrise-alarm-clock-e4a6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</a:t>
            </a:r>
            <a:r>
              <a:rPr lang="en-US" sz="6000" dirty="0" err="1"/>
              <a:t>Eggcellent</a:t>
            </a:r>
            <a:r>
              <a:rPr lang="en-US" sz="6000" dirty="0"/>
              <a:t> Timer&gt;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&lt;09.30.24&gt;</a:t>
            </a:r>
          </a:p>
          <a:p>
            <a:r>
              <a:rPr lang="en-US" dirty="0"/>
              <a:t>&lt;</a:t>
            </a:r>
            <a:r>
              <a:rPr lang="en-US" dirty="0" err="1"/>
              <a:t>Sumin</a:t>
            </a:r>
            <a:r>
              <a:rPr lang="en-US" dirty="0"/>
              <a:t> Jeong&gt;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29991"/>
            <a:ext cx="10972800" cy="4495799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1700" dirty="0"/>
          </a:p>
          <a:p>
            <a:pPr lvl="1"/>
            <a:r>
              <a:rPr lang="en-US" sz="1700" dirty="0"/>
              <a:t>Egg cooking timer</a:t>
            </a:r>
          </a:p>
          <a:p>
            <a:pPr lvl="2"/>
            <a:r>
              <a:rPr lang="en-US" sz="1700" dirty="0"/>
              <a:t>There are buttons for each timer, depending on the degree </a:t>
            </a:r>
          </a:p>
          <a:p>
            <a:pPr marL="506412" lvl="2" indent="0">
              <a:buNone/>
            </a:pPr>
            <a:r>
              <a:rPr lang="en-US" sz="1700" dirty="0"/>
              <a:t>of how much you want the egg to be boiled </a:t>
            </a:r>
          </a:p>
          <a:p>
            <a:pPr lvl="2"/>
            <a:r>
              <a:rPr lang="en-US" sz="1700" dirty="0"/>
              <a:t>Ex) 6 min button for soft yolk, 10 min for fully hard-boiled, etc. </a:t>
            </a:r>
          </a:p>
          <a:p>
            <a:pPr lvl="2"/>
            <a:r>
              <a:rPr lang="en-US" sz="1700" dirty="0"/>
              <a:t>There is a display that shows the timer counting down, </a:t>
            </a:r>
          </a:p>
          <a:p>
            <a:pPr marL="506412" lvl="2" indent="0">
              <a:buNone/>
            </a:pPr>
            <a:r>
              <a:rPr lang="en-US" sz="1700" dirty="0"/>
              <a:t>and alarms when it is done </a:t>
            </a:r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lvl="1"/>
            <a:r>
              <a:rPr lang="en-US" sz="1700" dirty="0"/>
              <a:t>In terms of how the device would look like, I got motivation from this project</a:t>
            </a:r>
            <a:r>
              <a:rPr lang="en-US" altLang="ko-KR" sz="1700" dirty="0"/>
              <a:t>:</a:t>
            </a:r>
            <a:endParaRPr lang="en-US" sz="1700" dirty="0">
              <a:hlinkClick r:id="rId2"/>
            </a:endParaRPr>
          </a:p>
          <a:p>
            <a:pPr marL="274320" lvl="1" indent="0">
              <a:buNone/>
            </a:pPr>
            <a:r>
              <a:rPr lang="en-US" sz="1700" dirty="0">
                <a:hlinkClick r:id="rId2"/>
              </a:rPr>
              <a:t>https://www.hackster.io/sp94/engi-301-sunrise-alarm-clock-e4a65d</a:t>
            </a:r>
            <a:endParaRPr lang="en-US" sz="1700" dirty="0"/>
          </a:p>
          <a:p>
            <a:pPr marL="506412" lvl="2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1026" name="Picture 2" descr="How to boil an egg">
            <a:extLst>
              <a:ext uri="{FF2B5EF4-FFF2-40B4-BE49-F238E27FC236}">
                <a16:creationId xmlns:a16="http://schemas.microsoft.com/office/drawing/2014/main" id="{7E6A6FCC-8857-0529-93B7-A08570D9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28600"/>
            <a:ext cx="4562707" cy="452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50E6-5081-4020-B7AA-69C2EF326ECB}"/>
              </a:ext>
            </a:extLst>
          </p:cNvPr>
          <p:cNvSpPr txBox="1"/>
          <p:nvPr/>
        </p:nvSpPr>
        <p:spPr>
          <a:xfrm>
            <a:off x="2857500" y="4152900"/>
            <a:ext cx="6562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All Power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402362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www.adafruit.com</a:t>
                      </a:r>
                      <a:r>
                        <a:rPr lang="en-US" dirty="0"/>
                        <a:t>/product/1770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www.adafruit.com</a:t>
                      </a:r>
                      <a:r>
                        <a:rPr lang="en-US" dirty="0"/>
                        <a:t>/product/1536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EDES301_project_01_parts_list.xlsx</a:t>
            </a:r>
          </a:p>
          <a:p>
            <a:pPr lvl="1"/>
            <a:r>
              <a:rPr lang="en-US" dirty="0"/>
              <a:t>If there is a cheaper part that you would like to use, we can discuss in the project meeting</a:t>
            </a:r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EDES301 will supplement $25 to $35 dollars for components</a:t>
            </a:r>
          </a:p>
          <a:p>
            <a:pPr lvl="1"/>
            <a:r>
              <a:rPr lang="en-US" dirty="0"/>
              <a:t>Please indicate what components need to be purchased by EDES301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9424</TotalTime>
  <Words>331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Diamond Grid 16x9</vt:lpstr>
      <vt:lpstr>EDES 301  &lt;Eggcellent Timer&gt;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Microsoft Office User</cp:lastModifiedBy>
  <cp:revision>412</cp:revision>
  <dcterms:created xsi:type="dcterms:W3CDTF">2018-01-09T20:24:50Z</dcterms:created>
  <dcterms:modified xsi:type="dcterms:W3CDTF">2024-09-30T18:19:39Z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