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aven Pro" panose="020B0600000101010101" charset="0"/>
      <p:regular r:id="rId16"/>
      <p:bold r:id="rId17"/>
    </p:embeddedFont>
    <p:embeddedFont>
      <p:font typeface="Nunito" panose="020B0600000101010101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6224fce3a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6224fce3a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6224fce3a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6224fce3a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6225eef77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6225eef77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225eef77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6225eef77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224fce3a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224fce3a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224fce3a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224fce3a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224fce3a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224fce3a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224fce3a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6224fce3a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6224fce3a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6224fce3a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224fce3a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6224fce3a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6224fce3a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6224fce3a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224fce3a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6224fce3a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FinancePal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돈잘알 금융친구 FinancePal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구현 - 커뮤니티 게시판</a:t>
            </a:r>
            <a:endParaRPr/>
          </a:p>
        </p:txBody>
      </p:sp>
      <p:sp>
        <p:nvSpPr>
          <p:cNvPr id="339" name="Google Shape;339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구현 - 금융 상품 추천</a:t>
            </a:r>
            <a:endParaRPr/>
          </a:p>
        </p:txBody>
      </p:sp>
      <p:sp>
        <p:nvSpPr>
          <p:cNvPr id="345" name="Google Shape;345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>
            <a:spLocks noGrp="1"/>
          </p:cNvSpPr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Demonstration</a:t>
            </a:r>
            <a:endParaRPr sz="4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>
            <a:spLocks noGrp="1"/>
          </p:cNvSpPr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Thank you.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진행 과정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" dirty="0" smtClean="0"/>
              <a:t>1. </a:t>
            </a:r>
            <a:r>
              <a:rPr lang="ko" dirty="0" smtClean="0"/>
              <a:t>설계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146050" lvl="0" indent="0" algn="l" rtl="0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altLang="ko" dirty="0" smtClean="0"/>
              <a:t>2. </a:t>
            </a:r>
            <a:r>
              <a:rPr lang="ko" dirty="0" smtClean="0"/>
              <a:t>역할 </a:t>
            </a:r>
            <a:r>
              <a:rPr lang="ko" dirty="0"/>
              <a:t>분담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146050" lvl="0" indent="0" algn="l" rtl="0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altLang="ko" dirty="0" smtClean="0"/>
              <a:t>3. </a:t>
            </a:r>
            <a:r>
              <a:rPr lang="ko" dirty="0" smtClean="0"/>
              <a:t>구현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/>
              <a:t>설계 - Ground Rules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5509250" y="714700"/>
            <a:ext cx="31146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pull request는 절대 개인이 하지 않는다!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075" y="1416675"/>
            <a:ext cx="5665950" cy="30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설계 - ERD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038" y="415462"/>
            <a:ext cx="6930026" cy="458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설계 - Mock-up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00" y="1476617"/>
            <a:ext cx="2306501" cy="1705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876" y="3323300"/>
            <a:ext cx="2183699" cy="160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3250" y="1480226"/>
            <a:ext cx="2306501" cy="169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525" y="3324650"/>
            <a:ext cx="2176850" cy="16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9275" y="3324653"/>
            <a:ext cx="2183700" cy="160094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/>
          <p:nvPr/>
        </p:nvSpPr>
        <p:spPr>
          <a:xfrm>
            <a:off x="5903175" y="287650"/>
            <a:ext cx="3014400" cy="440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6350" y="477925"/>
            <a:ext cx="2548050" cy="40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역할분담</a:t>
            </a:r>
            <a:endParaRPr/>
          </a:p>
        </p:txBody>
      </p:sp>
      <p:sp>
        <p:nvSpPr>
          <p:cNvPr id="315" name="Google Shape;315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Front-end : 지원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Back-end : 수민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Styling : 공동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구현 - 금융 상품 비교</a:t>
            </a:r>
            <a:endParaRPr/>
          </a:p>
        </p:txBody>
      </p:sp>
      <p:sp>
        <p:nvSpPr>
          <p:cNvPr id="321" name="Google Shape;321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구현 - 환율 계산기</a:t>
            </a:r>
            <a:endParaRPr/>
          </a:p>
        </p:txBody>
      </p:sp>
      <p:sp>
        <p:nvSpPr>
          <p:cNvPr id="327" name="Google Shape;327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구현 - 근처 은행 검색</a:t>
            </a:r>
            <a:endParaRPr/>
          </a:p>
        </p:txBody>
      </p:sp>
      <p:sp>
        <p:nvSpPr>
          <p:cNvPr id="333" name="Google Shape;333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화면 슬라이드 쇼(16:9)</PresentationFormat>
  <Paragraphs>25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Maven Pro</vt:lpstr>
      <vt:lpstr>Nunito</vt:lpstr>
      <vt:lpstr>Arial</vt:lpstr>
      <vt:lpstr>Momentum</vt:lpstr>
      <vt:lpstr>FinancePal</vt:lpstr>
      <vt:lpstr>프로젝트 진행 과정</vt:lpstr>
      <vt:lpstr>설계 - Ground Rules</vt:lpstr>
      <vt:lpstr>설계 - ERD </vt:lpstr>
      <vt:lpstr>설계 - Mock-up </vt:lpstr>
      <vt:lpstr>2. 역할분담</vt:lpstr>
      <vt:lpstr>3. 구현 - 금융 상품 비교</vt:lpstr>
      <vt:lpstr>3. 구현 - 환율 계산기</vt:lpstr>
      <vt:lpstr>3. 구현 - 근처 은행 검색</vt:lpstr>
      <vt:lpstr>3. 구현 - 커뮤니티 게시판</vt:lpstr>
      <vt:lpstr>3. 구현 - 금융 상품 추천</vt:lpstr>
      <vt:lpstr>Demonstration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FinancePal</dc:title>
  <cp:lastModifiedBy>SSAFY</cp:lastModifiedBy>
  <cp:revision>1</cp:revision>
  <dcterms:modified xsi:type="dcterms:W3CDTF">2023-11-23T23:51:39Z</dcterms:modified>
</cp:coreProperties>
</file>