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6224fce3a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6224fce3a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6224fce3a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6224fce3a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6225eef77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6225eef77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6225eef77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6225eef77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6224fce3a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6224fce3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6224fce3a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6224fce3a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224fce3a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6224fce3a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6224fce3a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6224fce3a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6224fce3a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6224fce3a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6224fce3a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6224fce3a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6224fce3a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6224fce3a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6224fce3a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6224fce3a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FinancePal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돈잘알 금융친구 FinancePal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구현 - 커뮤니티 게시판</a:t>
            </a:r>
            <a:endParaRPr/>
          </a:p>
        </p:txBody>
      </p:sp>
      <p:sp>
        <p:nvSpPr>
          <p:cNvPr id="339" name="Google Shape;339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구현 - 금융 상품 추천</a:t>
            </a:r>
            <a:endParaRPr/>
          </a:p>
        </p:txBody>
      </p:sp>
      <p:sp>
        <p:nvSpPr>
          <p:cNvPr id="345" name="Google Shape;345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title"/>
          </p:nvPr>
        </p:nvSpPr>
        <p:spPr>
          <a:xfrm>
            <a:off x="1056750" y="2072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/>
              <a:t>Demonstration</a:t>
            </a:r>
            <a:endParaRPr sz="4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/>
          <p:nvPr>
            <p:ph type="title"/>
          </p:nvPr>
        </p:nvSpPr>
        <p:spPr>
          <a:xfrm>
            <a:off x="1056750" y="2072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/>
              <a:t>Thank you.</a:t>
            </a:r>
            <a:endParaRPr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진행 과정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설계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역할 분담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구현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"/>
              <a:t>설계 - Ground Rules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5509250" y="714700"/>
            <a:ext cx="31146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pull request는 절대 개인이 하지 않는다!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075" y="1416675"/>
            <a:ext cx="5665950" cy="30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설계 - ERD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038" y="415462"/>
            <a:ext cx="6930026" cy="458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설계 - Mock-up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00" y="1476617"/>
            <a:ext cx="2306501" cy="1705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0876" y="3323300"/>
            <a:ext cx="2183699" cy="160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3250" y="1480226"/>
            <a:ext cx="2306501" cy="1698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525" y="3324650"/>
            <a:ext cx="2176850" cy="16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69275" y="3324653"/>
            <a:ext cx="2183700" cy="1600944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7"/>
          <p:cNvSpPr/>
          <p:nvPr/>
        </p:nvSpPr>
        <p:spPr>
          <a:xfrm>
            <a:off x="5903175" y="287650"/>
            <a:ext cx="3014400" cy="4405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9" name="Google Shape;30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36350" y="477925"/>
            <a:ext cx="2548050" cy="402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역할분담</a:t>
            </a:r>
            <a:endParaRPr/>
          </a:p>
        </p:txBody>
      </p:sp>
      <p:sp>
        <p:nvSpPr>
          <p:cNvPr id="315" name="Google Shape;315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Front-end : 지원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Back-end : 수민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Styling : 공동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구현 - 금융 상품 비교</a:t>
            </a:r>
            <a:endParaRPr/>
          </a:p>
        </p:txBody>
      </p:sp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구현 - 환율 계산기</a:t>
            </a:r>
            <a:endParaRPr/>
          </a:p>
        </p:txBody>
      </p:sp>
      <p:sp>
        <p:nvSpPr>
          <p:cNvPr id="327" name="Google Shape;327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구현 - 근처 은행 검색</a:t>
            </a:r>
            <a:endParaRPr/>
          </a:p>
        </p:txBody>
      </p:sp>
      <p:sp>
        <p:nvSpPr>
          <p:cNvPr id="333" name="Google Shape;333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