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54F3-DD8E-4474-B714-72CBC0567C5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7BF7-DC89-4F8B-849C-4BF61A000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1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54F3-DD8E-4474-B714-72CBC0567C5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7BF7-DC89-4F8B-849C-4BF61A000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2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54F3-DD8E-4474-B714-72CBC0567C5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7BF7-DC89-4F8B-849C-4BF61A000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81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54F3-DD8E-4474-B714-72CBC0567C5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7BF7-DC89-4F8B-849C-4BF61A000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2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54F3-DD8E-4474-B714-72CBC0567C5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7BF7-DC89-4F8B-849C-4BF61A000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54F3-DD8E-4474-B714-72CBC0567C5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7BF7-DC89-4F8B-849C-4BF61A000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1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54F3-DD8E-4474-B714-72CBC0567C5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7BF7-DC89-4F8B-849C-4BF61A000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9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54F3-DD8E-4474-B714-72CBC0567C5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7BF7-DC89-4F8B-849C-4BF61A000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41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54F3-DD8E-4474-B714-72CBC0567C5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7BF7-DC89-4F8B-849C-4BF61A000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8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54F3-DD8E-4474-B714-72CBC0567C5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7BF7-DC89-4F8B-849C-4BF61A000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1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54F3-DD8E-4474-B714-72CBC0567C5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7BF7-DC89-4F8B-849C-4BF61A000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354F3-DD8E-4474-B714-72CBC0567C5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57BF7-DC89-4F8B-849C-4BF61A000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7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35316" y="2951947"/>
            <a:ext cx="3121368" cy="954107"/>
            <a:chOff x="4026084" y="2199614"/>
            <a:chExt cx="3121368" cy="954107"/>
          </a:xfrm>
        </p:grpSpPr>
        <p:sp>
          <p:nvSpPr>
            <p:cNvPr id="4" name="TextBox 3"/>
            <p:cNvSpPr txBox="1"/>
            <p:nvPr/>
          </p:nvSpPr>
          <p:spPr>
            <a:xfrm>
              <a:off x="4499772" y="2784389"/>
              <a:ext cx="2173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졸업작품 게임 기획안</a:t>
              </a:r>
              <a:endPara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6084" y="2199614"/>
              <a:ext cx="31213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소음 줄이기</a:t>
              </a:r>
              <a:r>
                <a:rPr lang="en-US" altLang="ko-KR" sz="32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(</a:t>
              </a:r>
              <a:r>
                <a:rPr lang="ko-KR" altLang="en-US" sz="32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가제</a:t>
              </a:r>
              <a:r>
                <a:rPr lang="en-US" altLang="ko-KR" sz="32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)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426312" y="6219568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게임소프트웨어전공 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B677023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이수민</a:t>
            </a:r>
          </a:p>
        </p:txBody>
      </p:sp>
    </p:spTree>
    <p:extLst>
      <p:ext uri="{BB962C8B-B14F-4D97-AF65-F5344CB8AC3E}">
        <p14:creationId xmlns:p14="http://schemas.microsoft.com/office/powerpoint/2010/main" val="17078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rallelogram 26"/>
          <p:cNvSpPr/>
          <p:nvPr/>
        </p:nvSpPr>
        <p:spPr>
          <a:xfrm>
            <a:off x="1318066" y="5191868"/>
            <a:ext cx="1577932" cy="281976"/>
          </a:xfrm>
          <a:prstGeom prst="parallelogram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Parallelogram 25"/>
          <p:cNvSpPr/>
          <p:nvPr/>
        </p:nvSpPr>
        <p:spPr>
          <a:xfrm>
            <a:off x="1337759" y="2904502"/>
            <a:ext cx="1909297" cy="281976"/>
          </a:xfrm>
          <a:prstGeom prst="parallelogram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Parallelogram 24"/>
          <p:cNvSpPr/>
          <p:nvPr/>
        </p:nvSpPr>
        <p:spPr>
          <a:xfrm>
            <a:off x="1332047" y="2098160"/>
            <a:ext cx="897101" cy="281976"/>
          </a:xfrm>
          <a:prstGeom prst="parallelogram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08341" y="386463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게임 </a:t>
            </a:r>
            <a:r>
              <a:rPr lang="ko-KR" altLang="en-US" sz="2000" dirty="0" smtClean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장르</a:t>
            </a:r>
            <a:endParaRPr lang="en-US" altLang="ko-KR" sz="20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9281" y="1100467"/>
            <a:ext cx="11133438" cy="5371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29781" y="2054482"/>
            <a:ext cx="5815561" cy="3463040"/>
            <a:chOff x="1038019" y="1879809"/>
            <a:chExt cx="5815561" cy="3463040"/>
          </a:xfrm>
        </p:grpSpPr>
        <p:sp>
          <p:nvSpPr>
            <p:cNvPr id="6" name="TextBox 5"/>
            <p:cNvSpPr txBox="1"/>
            <p:nvPr/>
          </p:nvSpPr>
          <p:spPr>
            <a:xfrm>
              <a:off x="1038019" y="4973517"/>
              <a:ext cx="1866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3. </a:t>
              </a:r>
              <a:r>
                <a:rPr lang="ko-KR" altLang="en-US" dirty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플랫폼 </a:t>
              </a:r>
              <a:r>
                <a:rPr lang="en-US" altLang="ko-KR" dirty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: </a:t>
              </a:r>
              <a:r>
                <a:rPr lang="ko-KR" altLang="en-US" dirty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컴퓨터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38019" y="2686151"/>
              <a:ext cx="5815561" cy="1850356"/>
              <a:chOff x="1038019" y="2733137"/>
              <a:chExt cx="5815561" cy="185035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038019" y="2733137"/>
                <a:ext cx="2217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a타이틀고딕1" panose="02020600000000000000" pitchFamily="18" charset="-127"/>
                    <a:ea typeface="a타이틀고딕1" panose="02020600000000000000" pitchFamily="18" charset="-127"/>
                  </a:rPr>
                  <a:t>2. </a:t>
                </a:r>
                <a:r>
                  <a:rPr lang="ko-KR" altLang="en-US" dirty="0">
                    <a:latin typeface="a타이틀고딕1" panose="02020600000000000000" pitchFamily="18" charset="-127"/>
                    <a:ea typeface="a타이틀고딕1" panose="02020600000000000000" pitchFamily="18" charset="-127"/>
                  </a:rPr>
                  <a:t>액션 아케이드 게임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239543" y="3282956"/>
                <a:ext cx="5614037" cy="1300537"/>
                <a:chOff x="1292393" y="1918149"/>
                <a:chExt cx="5614037" cy="1300537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1292393" y="1918149"/>
                  <a:ext cx="55547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latin typeface="a타이틀고딕1" panose="02020600000000000000" pitchFamily="18" charset="-127"/>
                      <a:ea typeface="a타이틀고딕1" panose="02020600000000000000" pitchFamily="18" charset="-127"/>
                    </a:rPr>
                    <a:t>- </a:t>
                  </a:r>
                  <a:r>
                    <a:rPr lang="ko-KR" altLang="en-US" dirty="0" smtClean="0">
                      <a:latin typeface="a타이틀고딕1" panose="02020600000000000000" pitchFamily="18" charset="-127"/>
                      <a:ea typeface="a타이틀고딕1" panose="02020600000000000000" pitchFamily="18" charset="-127"/>
                    </a:rPr>
                    <a:t>소음도에 </a:t>
                  </a:r>
                  <a:r>
                    <a:rPr lang="ko-KR" altLang="en-US" dirty="0">
                      <a:latin typeface="a타이틀고딕1" panose="02020600000000000000" pitchFamily="18" charset="-127"/>
                      <a:ea typeface="a타이틀고딕1" panose="02020600000000000000" pitchFamily="18" charset="-127"/>
                    </a:rPr>
                    <a:t>따라 달라지는 주민들의 소음 스트레스 상승도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292393" y="2383752"/>
                  <a:ext cx="5614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latin typeface="a타이틀고딕1" panose="02020600000000000000" pitchFamily="18" charset="-127"/>
                      <a:ea typeface="a타이틀고딕1" panose="02020600000000000000" pitchFamily="18" charset="-127"/>
                    </a:rPr>
                    <a:t>- </a:t>
                  </a:r>
                  <a:r>
                    <a:rPr lang="ko-KR" altLang="en-US" dirty="0" smtClean="0">
                      <a:latin typeface="a타이틀고딕1" panose="02020600000000000000" pitchFamily="18" charset="-127"/>
                      <a:ea typeface="a타이틀고딕1" panose="02020600000000000000" pitchFamily="18" charset="-127"/>
                    </a:rPr>
                    <a:t>화면 </a:t>
                  </a:r>
                  <a:r>
                    <a:rPr lang="ko-KR" altLang="en-US" dirty="0">
                      <a:latin typeface="a타이틀고딕1" panose="02020600000000000000" pitchFamily="18" charset="-127"/>
                      <a:ea typeface="a타이틀고딕1" panose="02020600000000000000" pitchFamily="18" charset="-127"/>
                    </a:rPr>
                    <a:t>밖으로 소음을 일으키는 물체가 나가면 소음도 하락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292393" y="2849354"/>
                  <a:ext cx="39388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latin typeface="a타이틀고딕1" panose="02020600000000000000" pitchFamily="18" charset="-127"/>
                      <a:ea typeface="a타이틀고딕1" panose="02020600000000000000" pitchFamily="18" charset="-127"/>
                    </a:rPr>
                    <a:t>- </a:t>
                  </a:r>
                  <a:r>
                    <a:rPr lang="ko-KR" altLang="en-US" dirty="0" smtClean="0">
                      <a:latin typeface="a타이틀고딕1" panose="02020600000000000000" pitchFamily="18" charset="-127"/>
                      <a:ea typeface="a타이틀고딕1" panose="02020600000000000000" pitchFamily="18" charset="-127"/>
                    </a:rPr>
                    <a:t>소음을 </a:t>
                  </a:r>
                  <a:r>
                    <a:rPr lang="ko-KR" altLang="en-US" dirty="0">
                      <a:latin typeface="a타이틀고딕1" panose="02020600000000000000" pitchFamily="18" charset="-127"/>
                      <a:ea typeface="a타이틀고딕1" panose="02020600000000000000" pitchFamily="18" charset="-127"/>
                    </a:rPr>
                    <a:t>일으키는 물체는 알까기로 제거</a:t>
                  </a:r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038019" y="1879809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1. 3D </a:t>
              </a:r>
              <a:r>
                <a:rPr lang="ko-KR" altLang="en-US" dirty="0" smtClean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게임</a:t>
              </a:r>
              <a:endPara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  <p:cxnSp>
        <p:nvCxnSpPr>
          <p:cNvPr id="21" name="Straight Arrow Connector 20"/>
          <p:cNvCxnSpPr>
            <a:stCxn id="7" idx="3"/>
            <a:endCxn id="23" idx="1"/>
          </p:cNvCxnSpPr>
          <p:nvPr/>
        </p:nvCxnSpPr>
        <p:spPr>
          <a:xfrm>
            <a:off x="6786031" y="3595309"/>
            <a:ext cx="66755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53590" y="3410643"/>
            <a:ext cx="371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소음 스트레스가 </a:t>
            </a:r>
            <a:r>
              <a:rPr lang="en-US" altLang="ko-KR" dirty="0" smtClean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100% </a:t>
            </a:r>
            <a:r>
              <a:rPr lang="ko-KR" altLang="en-US" dirty="0" smtClean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되면 게임오버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9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2316" y="386463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게임 시놉시스</a:t>
            </a:r>
            <a:endParaRPr lang="en-US" altLang="ko-KR" sz="20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9281" y="1100467"/>
            <a:ext cx="11133438" cy="5371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30523" y="3047338"/>
            <a:ext cx="6530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각종 소음으로 인한 사건이 많이 일어나는 요즘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</a:t>
            </a:r>
          </a:p>
          <a:p>
            <a:pPr algn="ctr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소음공해로써 사람들을 편하게 해주기위해 소음맨이 </a:t>
            </a:r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떴다</a:t>
            </a: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!</a:t>
            </a:r>
          </a:p>
          <a:p>
            <a:pPr algn="ctr"/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어디던 소음이 있는 곳이라면 소음맨이 나타나는데</a:t>
            </a: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</a:t>
            </a:r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ctr"/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ctr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소음을 일으키는 주범들을 무찌르고 사람들에게 평화를 되찾아 주자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10984" y="386463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게임 특징</a:t>
            </a:r>
            <a:r>
              <a:rPr lang="en-US" altLang="ko-KR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, </a:t>
            </a:r>
            <a:r>
              <a:rPr lang="ko-KR" altLang="en-US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목표</a:t>
            </a:r>
            <a:endParaRPr lang="en-US" altLang="ko-KR" sz="20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9281" y="1100467"/>
            <a:ext cx="11133438" cy="5371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54002" y="215990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&lt; </a:t>
            </a:r>
            <a:r>
              <a:rPr lang="ko-KR" altLang="en-US" dirty="0" smtClean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특징 </a:t>
            </a:r>
            <a:r>
              <a:rPr lang="en-US" altLang="ko-KR" dirty="0" smtClean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&gt;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4447" y="2593447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1.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알까기 게임을 발전 시킨 게임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74447" y="2967165"/>
            <a:ext cx="948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2</a:t>
            </a: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. </a:t>
            </a:r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현대 사회에서 문제되고 있는 소음공해를 소재로 스테이지마다 마련된 생활 곳곳의 소음을 줄이자</a:t>
            </a: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4447" y="3340883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3. </a:t>
            </a:r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물체마다 각각 다른 데시벨 크기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4002" y="4336112"/>
            <a:ext cx="92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&lt; </a:t>
            </a:r>
            <a:r>
              <a:rPr lang="ko-KR" altLang="en-US" dirty="0" smtClean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목표 </a:t>
            </a:r>
            <a:r>
              <a:rPr lang="en-US" altLang="ko-KR" dirty="0" smtClean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&gt;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4447" y="4769653"/>
            <a:ext cx="924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일정 시간 안에 소음을 일으키는 물체를 화면에서 제거해 게임오버가 되지 않으면 스테이지 클리어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4446" y="3683743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4. </a:t>
            </a:r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데시벨이 클 수록 튕겨내기가 어렵다</a:t>
            </a: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7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5524" y="386463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스테이지 정리</a:t>
            </a:r>
            <a:endParaRPr lang="en-US" altLang="ko-KR" sz="20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9281" y="1100467"/>
            <a:ext cx="11133438" cy="5371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3500" y="4359287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추후 수정</a:t>
            </a:r>
            <a:r>
              <a:rPr lang="en-US" altLang="ko-KR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/</a:t>
            </a:r>
            <a:r>
              <a:rPr lang="ko-KR" altLang="en-US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추가 예정</a:t>
            </a:r>
            <a:endParaRPr lang="ko-KR" altLang="en-US" sz="1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92630"/>
              </p:ext>
            </p:extLst>
          </p:nvPr>
        </p:nvGraphicFramePr>
        <p:xfrm>
          <a:off x="3238500" y="2904939"/>
          <a:ext cx="5715000" cy="17621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80186"/>
                <a:gridCol w="1345453"/>
                <a:gridCol w="2589361"/>
              </a:tblGrid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소음맨이 나타나는 장소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스테이지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스테이지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도서관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STAGE 1-1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도서관 안 소음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집 밖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STAGE 1-2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큰 도로와 지하철 옆의 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집 밖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STAGE 1-3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번화가 주변의 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공연장 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STAGE 2-1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공연장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STAGE 2-2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공항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STAGE 2-3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공사장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0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4529" y="386463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소음도 정리</a:t>
            </a:r>
            <a:endParaRPr lang="en-US" altLang="ko-KR" sz="20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9281" y="1100467"/>
            <a:ext cx="11133438" cy="5371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40750" y="4778387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추후 수정</a:t>
            </a:r>
            <a:r>
              <a:rPr lang="en-US" altLang="ko-KR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/</a:t>
            </a:r>
            <a:r>
              <a:rPr lang="ko-KR" altLang="en-US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추가 예정</a:t>
            </a:r>
            <a:endParaRPr lang="ko-KR" altLang="en-US" sz="1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46191"/>
              </p:ext>
            </p:extLst>
          </p:nvPr>
        </p:nvGraphicFramePr>
        <p:xfrm>
          <a:off x="3651250" y="2485839"/>
          <a:ext cx="4889500" cy="26003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80438"/>
                <a:gridCol w="1954531"/>
                <a:gridCol w="1954531"/>
              </a:tblGrid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스테이지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소음원인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소음도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1-1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책 넘기는 소리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대화소리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핸드폰 벨소리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1-2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경적소리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차 지나가는 소리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지하철 소리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사람들 소리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1-3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사람들 소리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노래 소리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40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4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46813" y="386463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레퍼런스</a:t>
            </a:r>
            <a:endParaRPr lang="en-US" altLang="ko-KR" sz="20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9281" y="1100467"/>
            <a:ext cx="11133438" cy="5371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615270" y="2184389"/>
            <a:ext cx="8961460" cy="3203226"/>
            <a:chOff x="1615270" y="2080769"/>
            <a:chExt cx="8961460" cy="3203226"/>
          </a:xfrm>
        </p:grpSpPr>
        <p:grpSp>
          <p:nvGrpSpPr>
            <p:cNvPr id="6" name="Group 5"/>
            <p:cNvGrpSpPr/>
            <p:nvPr/>
          </p:nvGrpSpPr>
          <p:grpSpPr>
            <a:xfrm>
              <a:off x="1615270" y="2080769"/>
              <a:ext cx="8961460" cy="2520000"/>
              <a:chOff x="1257998" y="2056056"/>
              <a:chExt cx="8961460" cy="2520000"/>
            </a:xfrm>
          </p:grpSpPr>
          <p:pic>
            <p:nvPicPr>
              <p:cNvPr id="2050" name="Picture 2" descr="https://t1.daumcdn.net/cfile/tistory/2265893753A8E4900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8728" y="2056056"/>
                <a:ext cx="4480730" cy="25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https://t1.daumcdn.net/cfile/tistory/2446494A53A8E2530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7998" y="2056056"/>
                <a:ext cx="4480730" cy="25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5491507" y="4914663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핑거나이츠</a:t>
              </a:r>
              <a:endPara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0032" y="386463"/>
            <a:ext cx="1931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게임 리소스 정리</a:t>
            </a:r>
            <a:endParaRPr lang="en-US" altLang="ko-KR" sz="20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9281" y="1100467"/>
            <a:ext cx="11133438" cy="5371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00132"/>
              </p:ext>
            </p:extLst>
          </p:nvPr>
        </p:nvGraphicFramePr>
        <p:xfrm>
          <a:off x="838200" y="1652625"/>
          <a:ext cx="10515599" cy="76885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6612"/>
                <a:gridCol w="866612"/>
                <a:gridCol w="866612"/>
                <a:gridCol w="7915763"/>
              </a:tblGrid>
              <a:tr h="245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용도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marL="7926" marR="7926" marT="792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 가격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marL="7926" marR="7926" marT="792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상업성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marL="7926" marR="7926" marT="792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링크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marL="7926" marR="7926" marT="7926" marB="0" anchor="ctr">
                    <a:solidFill>
                      <a:schemeClr val="bg2"/>
                    </a:solidFill>
                  </a:tcPr>
                </a:tc>
              </a:tr>
              <a:tr h="1743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캐릭터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$          10.40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https://assetstore.unity.com/packages/3d/characters/humanoids/castle-guard-archer-86932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marL="7926" marR="7926" marT="7926" marB="0" anchor="ctr"/>
                </a:tc>
              </a:tr>
              <a:tr h="1743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마을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$           3.99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https://assetstore.unity.com/packages/3d/environments/urban/simple-town-cartoon-assets-43500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marL="7926" marR="7926" marT="7926" marB="0" anchor="ctr"/>
                </a:tc>
              </a:tr>
              <a:tr h="1743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도로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 FREE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https://assetstore.unity.com/packages/3d/environments/urban/simple-modular-street-kit-13811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marL="7926" marR="7926" marT="7926" marB="0" anchor="ctr"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72690" y="3048546"/>
            <a:ext cx="10646617" cy="2293023"/>
            <a:chOff x="895865" y="2982649"/>
            <a:chExt cx="10646617" cy="2293023"/>
          </a:xfrm>
        </p:grpSpPr>
        <p:pic>
          <p:nvPicPr>
            <p:cNvPr id="5" name="그림 2">
              <a:extLst>
                <a:ext uri="{FF2B5EF4-FFF2-40B4-BE49-F238E27FC236}">
                  <a16:creationId xmlns:lc="http://schemas.openxmlformats.org/drawingml/2006/lockedCanvas" xmlns:a16="http://schemas.microsoft.com/office/drawing/2014/main" xmlns:xdr="http://schemas.openxmlformats.org/drawingml/2006/spreadsheetDrawing" xmlns="" id="{3D70901A-1359-45FC-AE57-C198FBB56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865" y="2982649"/>
              <a:ext cx="3651422" cy="2293023"/>
            </a:xfrm>
            <a:prstGeom prst="rect">
              <a:avLst/>
            </a:prstGeom>
          </p:spPr>
        </p:pic>
        <p:pic>
          <p:nvPicPr>
            <p:cNvPr id="6" name="그림 3">
              <a:extLst>
                <a:ext uri="{FF2B5EF4-FFF2-40B4-BE49-F238E27FC236}">
                  <a16:creationId xmlns:lc="http://schemas.openxmlformats.org/drawingml/2006/lockedCanvas" xmlns:a16="http://schemas.microsoft.com/office/drawing/2014/main" xmlns:xdr="http://schemas.openxmlformats.org/drawingml/2006/spreadsheetDrawing" xmlns="" id="{D42FCC7D-6C8A-4C23-ABF7-970957F9C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0242" y="3073266"/>
              <a:ext cx="3380132" cy="2105025"/>
            </a:xfrm>
            <a:prstGeom prst="rect">
              <a:avLst/>
            </a:prstGeom>
          </p:spPr>
        </p:pic>
        <p:pic>
          <p:nvPicPr>
            <p:cNvPr id="7" name="그림 1">
              <a:extLst>
                <a:ext uri="{FF2B5EF4-FFF2-40B4-BE49-F238E27FC236}">
                  <a16:creationId xmlns:lc="http://schemas.openxmlformats.org/drawingml/2006/lockedCanvas" xmlns:a16="http://schemas.microsoft.com/office/drawing/2014/main" xmlns:xdr="http://schemas.openxmlformats.org/drawingml/2006/spreadsheetDrawing" xmlns="" id="{A1B06DBB-EF71-42D8-8098-B1EED3937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3329" y="3020435"/>
              <a:ext cx="3269153" cy="2157856"/>
            </a:xfrm>
            <a:prstGeom prst="rect">
              <a:avLst/>
            </a:prstGeom>
          </p:spPr>
        </p:pic>
      </p:grpSp>
      <p:sp>
        <p:nvSpPr>
          <p:cNvPr id="9" name="Right Arrow 8"/>
          <p:cNvSpPr/>
          <p:nvPr/>
        </p:nvSpPr>
        <p:spPr>
          <a:xfrm>
            <a:off x="4424112" y="5617328"/>
            <a:ext cx="808602" cy="4405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48839" y="565543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발랄한 분위기</a:t>
            </a:r>
            <a:endParaRPr lang="ko-KR" altLang="en-US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3665" y="1728959"/>
            <a:ext cx="7504670" cy="41140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Parallelogram 16"/>
          <p:cNvSpPr/>
          <p:nvPr/>
        </p:nvSpPr>
        <p:spPr>
          <a:xfrm rot="634392">
            <a:off x="3198404" y="2414400"/>
            <a:ext cx="5622130" cy="2743200"/>
          </a:xfrm>
          <a:prstGeom prst="parallelogram">
            <a:avLst>
              <a:gd name="adj" fmla="val 20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09570" y="386463"/>
            <a:ext cx="1572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게임 </a:t>
            </a:r>
            <a:r>
              <a:rPr lang="en-US" altLang="ko-KR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UI/UHD</a:t>
            </a:r>
          </a:p>
        </p:txBody>
      </p:sp>
      <p:sp>
        <p:nvSpPr>
          <p:cNvPr id="3" name="Rectangle 2"/>
          <p:cNvSpPr/>
          <p:nvPr/>
        </p:nvSpPr>
        <p:spPr>
          <a:xfrm>
            <a:off x="529281" y="1100467"/>
            <a:ext cx="11133438" cy="5371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7446" y="1900735"/>
            <a:ext cx="1087394" cy="411776"/>
            <a:chOff x="5552303" y="2201549"/>
            <a:chExt cx="1087394" cy="411776"/>
          </a:xfrm>
        </p:grpSpPr>
        <p:sp>
          <p:nvSpPr>
            <p:cNvPr id="5" name="Rectangle 4"/>
            <p:cNvSpPr/>
            <p:nvPr/>
          </p:nvSpPr>
          <p:spPr>
            <a:xfrm>
              <a:off x="5552303" y="2201549"/>
              <a:ext cx="1087394" cy="411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1727" y="2222771"/>
              <a:ext cx="548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시간</a:t>
              </a:r>
              <a:endPara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12276" y="1937346"/>
            <a:ext cx="3167448" cy="354822"/>
            <a:chOff x="4609071" y="2828111"/>
            <a:chExt cx="3167448" cy="354822"/>
          </a:xfrm>
        </p:grpSpPr>
        <p:sp>
          <p:nvSpPr>
            <p:cNvPr id="7" name="Rectangle 6"/>
            <p:cNvSpPr/>
            <p:nvPr/>
          </p:nvSpPr>
          <p:spPr>
            <a:xfrm>
              <a:off x="4609071" y="2842622"/>
              <a:ext cx="3167448" cy="340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23944" y="2828111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소음도</a:t>
              </a:r>
              <a:endPara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87160" y="1901556"/>
            <a:ext cx="1087394" cy="411776"/>
            <a:chOff x="5552303" y="2201549"/>
            <a:chExt cx="1087394" cy="411776"/>
          </a:xfrm>
        </p:grpSpPr>
        <p:sp>
          <p:nvSpPr>
            <p:cNvPr id="12" name="Rectangle 11"/>
            <p:cNvSpPr/>
            <p:nvPr/>
          </p:nvSpPr>
          <p:spPr>
            <a:xfrm>
              <a:off x="5552303" y="2201549"/>
              <a:ext cx="1087394" cy="411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124" y="2222771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메뉴</a:t>
              </a:r>
              <a:endPara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12276" y="5318945"/>
            <a:ext cx="3167448" cy="354822"/>
            <a:chOff x="4609071" y="2828111"/>
            <a:chExt cx="3167448" cy="354822"/>
          </a:xfrm>
        </p:grpSpPr>
        <p:sp>
          <p:nvSpPr>
            <p:cNvPr id="15" name="Rectangle 14"/>
            <p:cNvSpPr/>
            <p:nvPr/>
          </p:nvSpPr>
          <p:spPr>
            <a:xfrm>
              <a:off x="4609071" y="2842622"/>
              <a:ext cx="3167448" cy="340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32573" y="2828111"/>
              <a:ext cx="920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스트레스</a:t>
              </a:r>
              <a:endPara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901075" y="3601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맵</a:t>
            </a:r>
            <a:endParaRPr lang="ko-KR" altLang="en-US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9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274</Words>
  <Application>Microsoft Office PowerPoint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a타이틀고딕1</vt:lpstr>
      <vt:lpstr>a타이틀고딕2</vt:lpstr>
      <vt:lpstr>a타이틀고딕3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이세민</dc:creator>
  <cp:lastModifiedBy>이세민</cp:lastModifiedBy>
  <cp:revision>27</cp:revision>
  <dcterms:created xsi:type="dcterms:W3CDTF">2018-09-21T14:35:49Z</dcterms:created>
  <dcterms:modified xsi:type="dcterms:W3CDTF">2018-09-30T14:14:31Z</dcterms:modified>
</cp:coreProperties>
</file>