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96" r:id="rId2"/>
    <p:sldId id="282" r:id="rId3"/>
    <p:sldId id="288" r:id="rId4"/>
    <p:sldId id="289" r:id="rId5"/>
    <p:sldId id="285" r:id="rId6"/>
    <p:sldId id="291" r:id="rId7"/>
    <p:sldId id="292" r:id="rId8"/>
    <p:sldId id="294" r:id="rId9"/>
    <p:sldId id="290" r:id="rId10"/>
    <p:sldId id="295" r:id="rId11"/>
    <p:sldId id="261" r:id="rId12"/>
  </p:sldIdLst>
  <p:sldSz cx="12192000" cy="6858000"/>
  <p:notesSz cx="6858000" cy="9144000"/>
  <p:embeddedFontLst>
    <p:embeddedFont>
      <p:font typeface="G마켓 산스 Bold" panose="02000000000000000000" pitchFamily="50" charset="-127"/>
      <p:regular r:id="rId14"/>
    </p:embeddedFont>
    <p:embeddedFont>
      <p:font typeface="G마켓 산스 Medium" panose="02000000000000000000" pitchFamily="50" charset="-127"/>
      <p:regular r:id="rId15"/>
    </p:embeddedFont>
    <p:embeddedFont>
      <p:font typeface="G마켓 산스 TTF Bold" panose="02000000000000000000" pitchFamily="2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B"/>
    <a:srgbClr val="1AB29D"/>
    <a:srgbClr val="4285F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64520" autoAdjust="0"/>
  </p:normalViewPr>
  <p:slideViewPr>
    <p:cSldViewPr snapToGrid="0" showGuides="1">
      <p:cViewPr varScale="1">
        <p:scale>
          <a:sx n="114" d="100"/>
          <a:sy n="114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9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9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3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0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0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89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5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0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D8CAA555-2365-48AA-B554-62A97AA2A827}"/>
              </a:ext>
            </a:extLst>
          </p:cNvPr>
          <p:cNvSpPr/>
          <p:nvPr/>
        </p:nvSpPr>
        <p:spPr>
          <a:xfrm rot="16200000" flipH="1">
            <a:off x="4054307" y="-1768146"/>
            <a:ext cx="6080290" cy="9616583"/>
          </a:xfrm>
          <a:prstGeom prst="flowChartManualInput">
            <a:avLst/>
          </a:prstGeom>
          <a:solidFill>
            <a:srgbClr val="3DDC8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동 입력 10">
            <a:extLst>
              <a:ext uri="{FF2B5EF4-FFF2-40B4-BE49-F238E27FC236}">
                <a16:creationId xmlns:a16="http://schemas.microsoft.com/office/drawing/2014/main" id="{DDC944ED-4D2B-4B76-93AE-634FBFEAD533}"/>
              </a:ext>
            </a:extLst>
          </p:cNvPr>
          <p:cNvSpPr/>
          <p:nvPr/>
        </p:nvSpPr>
        <p:spPr>
          <a:xfrm rot="16200000" flipH="1">
            <a:off x="4343567" y="-1793315"/>
            <a:ext cx="6080290" cy="9616583"/>
          </a:xfrm>
          <a:prstGeom prst="flowChartManualInput">
            <a:avLst/>
          </a:prstGeom>
          <a:solidFill>
            <a:srgbClr val="EC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3D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48738" y="6281891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채수민</a:t>
            </a:r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3790" y="1633213"/>
            <a:ext cx="5974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4285F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07304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790" y="3690721"/>
            <a:ext cx="3467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LinearLayout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3DD3C-5F22-4E67-ACB8-2B878D57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4" y="6340784"/>
            <a:ext cx="2205606" cy="289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78D5B1-A113-4FCC-978C-3531E539A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4" y="345115"/>
            <a:ext cx="4646462" cy="52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60" y="1429748"/>
            <a:ext cx="2882454" cy="48065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03074" y="2025378"/>
            <a:ext cx="3422469" cy="131808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3074" y="3331030"/>
            <a:ext cx="3422469" cy="128016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3074" y="4611190"/>
            <a:ext cx="3422469" cy="128016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68537" y="4652069"/>
            <a:ext cx="1467395" cy="1207744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32426" y="4652069"/>
            <a:ext cx="1467395" cy="1207744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30492" y="23150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수평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0492" y="36483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수직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830492" y="50666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수평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096314" y="3833003"/>
            <a:ext cx="2589103" cy="123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04731" y="35861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수직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BBDC0A-32D8-435B-86A4-7831A58BB53A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F0EA482-B3EB-4A34-8B4A-376FF5028E09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0E8C84F-BD2A-4B67-ACC4-87A1EF8DD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40D246-A340-4979-BA53-3EAA67BBF838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4DC627F-AC9C-4EDA-B468-1F377C1F0178}"/>
              </a:ext>
            </a:extLst>
          </p:cNvPr>
          <p:cNvSpPr txBox="1"/>
          <p:nvPr/>
        </p:nvSpPr>
        <p:spPr>
          <a:xfrm>
            <a:off x="1355676" y="47769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Linear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92D937C-AAD3-4E98-B47F-4233D860D984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B32765-12C8-46B2-BDBC-5D7E314F325F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28C030B-140B-418E-B237-FA0F5BF02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EDEFF1-E0F0-4D59-8DFE-E039BE415E42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49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8176" y="2487880"/>
            <a:ext cx="7618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3DDC8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You!</a:t>
            </a:r>
            <a:endParaRPr lang="ko-KR" altLang="en-US" sz="8000" dirty="0">
              <a:solidFill>
                <a:srgbClr val="3DDC8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97C5AE-76C4-48D6-82FB-4AEB5330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72" y="6495406"/>
            <a:ext cx="1582547" cy="207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DDD72D-96B2-4558-AD41-B02B1EE0F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16234" r="17715" b="16331"/>
          <a:stretch/>
        </p:blipFill>
        <p:spPr>
          <a:xfrm>
            <a:off x="1938516" y="1843889"/>
            <a:ext cx="939319" cy="110931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2DEF693-5988-4B17-AE99-F7E2A9E1E19C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E9169D-B1FB-4A28-BC1A-92183D248B0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7F726F-5E4C-4999-A3F4-2253BD1F6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5438A-E194-4EDF-8ACD-8BDC76BFB0B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3567" y="1524750"/>
            <a:ext cx="5626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 안에 넣은 뷰의 크기와 위치를 지정하는 공간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122" y="1240737"/>
            <a:ext cx="2495550" cy="414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직사각형 3"/>
          <p:cNvSpPr/>
          <p:nvPr/>
        </p:nvSpPr>
        <p:spPr>
          <a:xfrm>
            <a:off x="8326096" y="1056501"/>
            <a:ext cx="2811418" cy="4467965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88235" y="5589047"/>
            <a:ext cx="274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Layout (= </a:t>
            </a:r>
            <a:r>
              <a:rPr lang="en-US" altLang="ko-KR" sz="2000" dirty="0" err="1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ViewGroup</a:t>
            </a:r>
            <a:r>
              <a:rPr lang="en-US" altLang="ko-KR" sz="20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)</a:t>
            </a:r>
            <a:endParaRPr lang="ko-KR" altLang="en-US" sz="2000" dirty="0">
              <a:ln>
                <a:solidFill>
                  <a:srgbClr val="1AB29D"/>
                </a:solidFill>
              </a:ln>
              <a:solidFill>
                <a:srgbClr val="1AB29D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54941" y="1198668"/>
            <a:ext cx="2568134" cy="1351757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40079" y="1960864"/>
            <a:ext cx="770405" cy="110609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40079" y="3119441"/>
            <a:ext cx="1185118" cy="47238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02156" y="3051872"/>
            <a:ext cx="736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</a:rPr>
              <a:t>View</a:t>
            </a:r>
            <a:endParaRPr lang="ko-KR" altLang="en-US" sz="2000" dirty="0">
              <a:ln>
                <a:solidFill>
                  <a:srgbClr val="FF5D5B"/>
                </a:solidFill>
              </a:ln>
              <a:solidFill>
                <a:srgbClr val="FF5D5B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40078" y="4340131"/>
            <a:ext cx="2445593" cy="635993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255070" y="3675757"/>
            <a:ext cx="465904" cy="47238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0F8FB0-8C8B-4D53-8004-E943CE219AC1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EE45B8A-AA26-491E-A463-1BE0CBBDD3DD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B2823B0-F581-45A0-AB68-E843BD453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4BB6AB-D3C0-4D85-B4F7-A4D2191ADE26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2187C2-68A3-4D4B-9C72-E62938CD0B20}"/>
              </a:ext>
            </a:extLst>
          </p:cNvPr>
          <p:cNvSpPr txBox="1"/>
          <p:nvPr/>
        </p:nvSpPr>
        <p:spPr>
          <a:xfrm>
            <a:off x="1355676" y="477698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란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1013E6-4546-486E-9A03-2DD3A9925DC4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3C8AC8-3107-4F1A-B1F4-CFB3CF20E1AA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E385017-7C91-4DD2-8DF7-363FBF41D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AE2CA1-7FEC-4A9B-A6E2-DEC7B4A05E69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E7E7EC-4A8A-48A3-9170-2C3048CBEDF8}"/>
              </a:ext>
            </a:extLst>
          </p:cNvPr>
          <p:cNvGrpSpPr/>
          <p:nvPr/>
        </p:nvGrpSpPr>
        <p:grpSpPr>
          <a:xfrm>
            <a:off x="836164" y="2360743"/>
            <a:ext cx="5914677" cy="3362357"/>
            <a:chOff x="58724" y="1158016"/>
            <a:chExt cx="5914677" cy="336235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F93A007-B652-4611-80AD-FAFFCFBB21E3}"/>
                </a:ext>
              </a:extLst>
            </p:cNvPr>
            <p:cNvSpPr/>
            <p:nvPr/>
          </p:nvSpPr>
          <p:spPr>
            <a:xfrm>
              <a:off x="1512703" y="1158016"/>
              <a:ext cx="1134243" cy="486561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View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3BD2D8E-4FEB-4E03-ADAF-E9839A2F04B1}"/>
                </a:ext>
              </a:extLst>
            </p:cNvPr>
            <p:cNvSpPr/>
            <p:nvPr/>
          </p:nvSpPr>
          <p:spPr>
            <a:xfrm>
              <a:off x="1512704" y="2069937"/>
              <a:ext cx="1134243" cy="486561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TextView</a:t>
              </a:r>
              <a:endPara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D7098C7-0D82-4743-AC28-A0BB85586737}"/>
                </a:ext>
              </a:extLst>
            </p:cNvPr>
            <p:cNvSpPr/>
            <p:nvPr/>
          </p:nvSpPr>
          <p:spPr>
            <a:xfrm>
              <a:off x="58724" y="2069938"/>
              <a:ext cx="1134244" cy="486561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ImageView</a:t>
              </a:r>
              <a:endPara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BE09ADB-A06E-4C8A-B2D5-0E944057391A}"/>
                </a:ext>
              </a:extLst>
            </p:cNvPr>
            <p:cNvSpPr/>
            <p:nvPr/>
          </p:nvSpPr>
          <p:spPr>
            <a:xfrm>
              <a:off x="2966683" y="2069936"/>
              <a:ext cx="1134243" cy="486561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ViewGroup</a:t>
              </a:r>
              <a:endPara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A43898B-217A-44B7-9D35-3AB690B6E593}"/>
                </a:ext>
              </a:extLst>
            </p:cNvPr>
            <p:cNvSpPr/>
            <p:nvPr/>
          </p:nvSpPr>
          <p:spPr>
            <a:xfrm>
              <a:off x="1512704" y="2975948"/>
              <a:ext cx="1134243" cy="486561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Button</a:t>
              </a:r>
              <a:endPara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0035C3-2482-42C2-ACD9-8F7C3AA3738F}"/>
                </a:ext>
              </a:extLst>
            </p:cNvPr>
            <p:cNvSpPr/>
            <p:nvPr/>
          </p:nvSpPr>
          <p:spPr>
            <a:xfrm>
              <a:off x="1634124" y="4033812"/>
              <a:ext cx="1332559" cy="486561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LinearLayout</a:t>
              </a:r>
              <a:endPara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93A4749-EFB3-485B-B557-DFB6EA19DC95}"/>
                </a:ext>
              </a:extLst>
            </p:cNvPr>
            <p:cNvSpPr/>
            <p:nvPr/>
          </p:nvSpPr>
          <p:spPr>
            <a:xfrm>
              <a:off x="3137483" y="4032519"/>
              <a:ext cx="1332559" cy="486561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FrameLayout</a:t>
              </a:r>
              <a:endPara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E4B320B-4E07-48F1-80A6-C0E3748691D0}"/>
                </a:ext>
              </a:extLst>
            </p:cNvPr>
            <p:cNvSpPr/>
            <p:nvPr/>
          </p:nvSpPr>
          <p:spPr>
            <a:xfrm>
              <a:off x="4640842" y="4029933"/>
              <a:ext cx="1332559" cy="486561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…</a:t>
              </a:r>
              <a:endPara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FE46562B-250B-4B25-863C-A8BEACB1D85F}"/>
                </a:ext>
              </a:extLst>
            </p:cNvPr>
            <p:cNvCxnSpPr>
              <a:stCxn id="40" idx="0"/>
              <a:endCxn id="43" idx="0"/>
            </p:cNvCxnSpPr>
            <p:nvPr/>
          </p:nvCxnSpPr>
          <p:spPr>
            <a:xfrm rot="5400000" flipH="1" flipV="1">
              <a:off x="2079824" y="615958"/>
              <a:ext cx="2" cy="2907959"/>
            </a:xfrm>
            <a:prstGeom prst="bentConnector3">
              <a:avLst>
                <a:gd name="adj1" fmla="val 114301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F773098-3317-4D57-BBEE-E1F2D58634F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867143" y="1857256"/>
              <a:ext cx="425360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26FCE5CA-A80C-4E8C-923F-80FD9470460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867143" y="2763267"/>
              <a:ext cx="425360" cy="1"/>
            </a:xfrm>
            <a:prstGeom prst="bentConnector3">
              <a:avLst>
                <a:gd name="adj1" fmla="val 4013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07A7B13B-6CBA-4235-B89B-F0CBADB95CAC}"/>
                </a:ext>
              </a:extLst>
            </p:cNvPr>
            <p:cNvCxnSpPr>
              <a:stCxn id="45" idx="0"/>
              <a:endCxn id="47" idx="0"/>
            </p:cNvCxnSpPr>
            <p:nvPr/>
          </p:nvCxnSpPr>
          <p:spPr>
            <a:xfrm rot="5400000" flipH="1" flipV="1">
              <a:off x="3801824" y="2528514"/>
              <a:ext cx="3879" cy="3006718"/>
            </a:xfrm>
            <a:prstGeom prst="bentConnector3">
              <a:avLst>
                <a:gd name="adj1" fmla="val 945357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DCE3D14-6247-4A9E-AFF1-57AB1F3DA6F2}"/>
                </a:ext>
              </a:extLst>
            </p:cNvPr>
            <p:cNvCxnSpPr>
              <a:stCxn id="46" idx="0"/>
            </p:cNvCxnSpPr>
            <p:nvPr/>
          </p:nvCxnSpPr>
          <p:spPr>
            <a:xfrm flipH="1" flipV="1">
              <a:off x="3803762" y="3673862"/>
              <a:ext cx="1" cy="3586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C8290AF-3396-409B-A132-780567183497}"/>
                </a:ext>
              </a:extLst>
            </p:cNvPr>
            <p:cNvCxnSpPr>
              <a:endCxn id="43" idx="2"/>
            </p:cNvCxnSpPr>
            <p:nvPr/>
          </p:nvCxnSpPr>
          <p:spPr>
            <a:xfrm flipV="1">
              <a:off x="3533804" y="2556497"/>
              <a:ext cx="1" cy="1117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7F4626-B228-4B70-B13C-4A6BA867908C}"/>
              </a:ext>
            </a:extLst>
          </p:cNvPr>
          <p:cNvCxnSpPr>
            <a:stCxn id="23" idx="1"/>
          </p:cNvCxnSpPr>
          <p:nvPr/>
        </p:nvCxnSpPr>
        <p:spPr>
          <a:xfrm flipH="1">
            <a:off x="7323589" y="1874547"/>
            <a:ext cx="1131352" cy="1398116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78F509-7A6B-4128-845F-C9022BACD631}"/>
              </a:ext>
            </a:extLst>
          </p:cNvPr>
          <p:cNvCxnSpPr>
            <a:stCxn id="24" idx="1"/>
          </p:cNvCxnSpPr>
          <p:nvPr/>
        </p:nvCxnSpPr>
        <p:spPr>
          <a:xfrm flipH="1">
            <a:off x="7323589" y="2513911"/>
            <a:ext cx="1216490" cy="758752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69C30A6-2195-4A5B-A07B-1D3CFBCF9D67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7323589" y="3267440"/>
            <a:ext cx="1216490" cy="88193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54FCF92-CC6D-4A2F-A2E8-291276078713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7360999" y="3270533"/>
            <a:ext cx="1894071" cy="641416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69F6F0-2212-4A7D-ABB7-2708BA943488}"/>
              </a:ext>
            </a:extLst>
          </p:cNvPr>
          <p:cNvCxnSpPr>
            <a:cxnSpLocks/>
          </p:cNvCxnSpPr>
          <p:nvPr/>
        </p:nvCxnSpPr>
        <p:spPr>
          <a:xfrm flipH="1" flipV="1">
            <a:off x="7313636" y="3267440"/>
            <a:ext cx="1219752" cy="1390688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1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87" y="1544341"/>
            <a:ext cx="2073293" cy="36826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06" y="1544340"/>
            <a:ext cx="2073293" cy="3682633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8557482" y="1544340"/>
            <a:ext cx="2073294" cy="3682633"/>
            <a:chOff x="11038716" y="1913910"/>
            <a:chExt cx="2306568" cy="4096979"/>
          </a:xfrm>
          <a:effectLst/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38716" y="1913910"/>
              <a:ext cx="2306567" cy="409697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38716" y="2419553"/>
              <a:ext cx="2306568" cy="3282747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1667682" y="5347080"/>
            <a:ext cx="195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LinearLayout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13674" y="5347080"/>
            <a:ext cx="2203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RelativeLayout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55394" y="5347080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TableLayout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CD280C-4F19-48CC-A655-363257D33378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BB7B03-0A7F-4965-BC5B-6ABE9ED4EAD6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C88B3A8-0F88-435A-9895-F4207C24C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E6E7E66-551E-42DC-880C-BE669D7C9BBF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2EBB739-DB68-4747-AAC6-B29CD42096EE}"/>
              </a:ext>
            </a:extLst>
          </p:cNvPr>
          <p:cNvSpPr txBox="1"/>
          <p:nvPr/>
        </p:nvSpPr>
        <p:spPr>
          <a:xfrm>
            <a:off x="1355676" y="477698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종류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19FD9F-B8EF-49F4-A930-C91084078774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7C4F95-8FA3-4705-AFE3-8315ED46AA2D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A6B3E45-6DFA-487B-8DB8-3B97B1A5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A3B67E-A3FD-4EDD-811B-8FB3C44CA6FA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45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3059CE2-9724-4A8C-80B9-7A6C041961CF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2780965-B730-4E8E-B0BB-2155BA28CCEA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845EBB-8E0E-404A-B52C-A7D765D98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5C14AE-5C86-462C-BDC4-36CAD104EB0F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55E726-5919-4902-8441-1D68C30AF6C2}"/>
              </a:ext>
            </a:extLst>
          </p:cNvPr>
          <p:cNvSpPr txBox="1"/>
          <p:nvPr/>
        </p:nvSpPr>
        <p:spPr>
          <a:xfrm>
            <a:off x="1355676" y="477698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1A939F-B927-4BBA-A50B-9BB6CD3A8102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D591F2-7EAE-4928-8693-755A691AA0CF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C5200AA-C2DB-42E4-915E-83D98429B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C02C6B-843A-479F-9C38-0A7A1E3F2186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3ED95887-5BC8-4608-84D9-2205F774AB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823"/>
          <a:stretch/>
        </p:blipFill>
        <p:spPr>
          <a:xfrm>
            <a:off x="6477601" y="1544921"/>
            <a:ext cx="2069716" cy="36826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D7EAC4-AB61-4443-9FFB-DC23E70A6520}"/>
              </a:ext>
            </a:extLst>
          </p:cNvPr>
          <p:cNvSpPr/>
          <p:nvPr/>
        </p:nvSpPr>
        <p:spPr>
          <a:xfrm>
            <a:off x="6240928" y="5382087"/>
            <a:ext cx="2536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+mn-ea"/>
              </a:rPr>
              <a:t>ConstraintLayout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C7C546C-CAAD-4CDA-8D30-AF2D250370AA}"/>
              </a:ext>
            </a:extLst>
          </p:cNvPr>
          <p:cNvGrpSpPr/>
          <p:nvPr/>
        </p:nvGrpSpPr>
        <p:grpSpPr>
          <a:xfrm>
            <a:off x="2796839" y="1544340"/>
            <a:ext cx="2073293" cy="3682633"/>
            <a:chOff x="7647816" y="1913910"/>
            <a:chExt cx="2306567" cy="4096979"/>
          </a:xfrm>
          <a:effectLst/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D020312-E439-47DA-8457-696117B3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7816" y="1913910"/>
              <a:ext cx="2306567" cy="409697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5250C14-80AF-4CE5-B1C3-2939262BE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47816" y="2432254"/>
              <a:ext cx="2306567" cy="3282747"/>
            </a:xfrm>
            <a:prstGeom prst="rect">
              <a:avLst/>
            </a:prstGeom>
            <a:effectLst/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185221-ABF6-4271-A765-63E0A86807BD}"/>
              </a:ext>
            </a:extLst>
          </p:cNvPr>
          <p:cNvSpPr/>
          <p:nvPr/>
        </p:nvSpPr>
        <p:spPr>
          <a:xfrm>
            <a:off x="2986336" y="5347080"/>
            <a:ext cx="1697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+mj-ea"/>
                <a:ea typeface="+mj-ea"/>
              </a:rPr>
              <a:t>GridLayout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36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50948" y="1796920"/>
            <a:ext cx="4257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박스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(Box)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모델을 기반한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0948" y="2344278"/>
            <a:ext cx="44422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쪽 방향으로 쌓는 방식으로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들을 </a:t>
            </a:r>
            <a:r>
              <a:rPr lang="ko-KR" altLang="en-US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수직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또는 </a:t>
            </a:r>
            <a:r>
              <a:rPr lang="ko-KR" altLang="en-US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수평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구성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19990" y="5738906"/>
            <a:ext cx="1172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vertical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657538" y="5738907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horizontal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287" y="1442425"/>
            <a:ext cx="2452765" cy="410235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64" y="1442424"/>
            <a:ext cx="2455244" cy="4102356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1836763-9F5B-4B10-822B-3D67A5BBDF39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994EB5-41A1-4252-95DF-AB71F52D51D7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9A1FD06-0540-4F2D-AB17-B2E1B5A29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43BBC50-0EE9-4668-99C5-E4F6459A5BCA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A19187-EF6C-45B9-926F-BB2017529595}"/>
              </a:ext>
            </a:extLst>
          </p:cNvPr>
          <p:cNvSpPr txBox="1"/>
          <p:nvPr/>
        </p:nvSpPr>
        <p:spPr>
          <a:xfrm>
            <a:off x="1355676" y="477698"/>
            <a:ext cx="55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종류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Linear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5D97BE-C6DF-4917-9A31-F5C2CCB6EFE0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3350701-0B15-4CBF-BB23-BE0ED35E2C9B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38E5DA9-5FF5-4D8A-AE95-5BA05D78C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5EE4C-35E5-492D-9EAA-D3D7A8390494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4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64951"/>
              </p:ext>
            </p:extLst>
          </p:nvPr>
        </p:nvGraphicFramePr>
        <p:xfrm>
          <a:off x="2631973" y="2000472"/>
          <a:ext cx="691680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orientation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horizontal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수평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,  vertical :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수직으로 배치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+mn-ea"/>
                          <a:ea typeface="+mn-ea"/>
                        </a:rPr>
                        <a:t>layout_weight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component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배치 가중치 설정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631973" y="3772125"/>
            <a:ext cx="6032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android:</a:t>
            </a:r>
            <a:r>
              <a:rPr lang="en-US" altLang="ko-KR" sz="2400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+mn-ea"/>
              </a:rPr>
              <a:t>orientation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horizontal or vertical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31973" y="4368573"/>
            <a:ext cx="4455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android:</a:t>
            </a:r>
            <a:r>
              <a:rPr lang="en-US" altLang="ko-KR" sz="2400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+mn-ea"/>
              </a:rPr>
              <a:t>layout_weight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가중치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A6AEA2-CD77-4043-9A44-A872B81D7141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DC10106-526B-4CB2-8A2C-345E911B2301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72D17BA-8EA2-47E1-BD12-757FAEBCC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50EE1E-ACC9-409A-989B-B1D38BD49407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428F808-9D15-4864-9775-F946945BF889}"/>
              </a:ext>
            </a:extLst>
          </p:cNvPr>
          <p:cNvSpPr txBox="1"/>
          <p:nvPr/>
        </p:nvSpPr>
        <p:spPr>
          <a:xfrm>
            <a:off x="1355676" y="47769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Linear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BDAAC5-5974-4D3C-ABFB-05808075CD15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47902B-578D-472F-A274-ADC97C57FE5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9650C37-7466-4FA0-BD3D-81D907C2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24599D-FB9C-4319-B030-C844DE83654A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87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99380" y="2188779"/>
            <a:ext cx="3284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+mn-ea"/>
              </a:rPr>
              <a:t>Height : </a:t>
            </a:r>
            <a:r>
              <a:rPr lang="en-US" altLang="ko-KR" sz="2400" dirty="0" err="1">
                <a:solidFill>
                  <a:srgbClr val="404040"/>
                </a:solidFill>
                <a:latin typeface="+mn-ea"/>
              </a:rPr>
              <a:t>match_parent</a:t>
            </a:r>
            <a:endParaRPr lang="en-US" altLang="ko-KR" sz="2400" dirty="0">
              <a:solidFill>
                <a:srgbClr val="40404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404040"/>
                </a:solidFill>
                <a:latin typeface="+mn-ea"/>
              </a:rPr>
              <a:t>Width : 65dp</a:t>
            </a:r>
            <a:endParaRPr lang="ko-KR" altLang="en-US" sz="2400" dirty="0">
              <a:solidFill>
                <a:srgbClr val="40404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36" y="1429747"/>
            <a:ext cx="2876678" cy="4806511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143500" y="1971675"/>
            <a:ext cx="647700" cy="3943350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EA8EBB-6FE9-48BB-B760-5FFD62D90E7A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153BA92-712B-4A79-97C0-1CD46E0E721C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357FA3-FB34-409E-9E66-A6211BB5A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C35BB1-FA42-440E-96F6-C9D1E6D5DD5F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8714F7-38BE-4CDF-9D91-D9FA53B13E2A}"/>
              </a:ext>
            </a:extLst>
          </p:cNvPr>
          <p:cNvSpPr txBox="1"/>
          <p:nvPr/>
        </p:nvSpPr>
        <p:spPr>
          <a:xfrm>
            <a:off x="1355676" y="47769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Linear 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5F0764-07F8-47F6-88BB-26FD3DAB9F35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00409B5-AC20-4DB5-8D9A-2AC8B9ADADAE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F16347B-984F-414A-B4E9-874A0D5C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71FF28-7D36-4DD7-B615-00A076615AEC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96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67807" y="2987250"/>
            <a:ext cx="3175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+mn-ea"/>
              </a:rPr>
              <a:t>Height : 70dp</a:t>
            </a:r>
          </a:p>
          <a:p>
            <a:r>
              <a:rPr lang="en-US" altLang="ko-KR" sz="2400" dirty="0">
                <a:solidFill>
                  <a:srgbClr val="404040"/>
                </a:solidFill>
                <a:latin typeface="+mn-ea"/>
              </a:rPr>
              <a:t>Width : </a:t>
            </a:r>
            <a:r>
              <a:rPr lang="en-US" altLang="ko-KR" sz="2400" dirty="0" err="1">
                <a:solidFill>
                  <a:srgbClr val="404040"/>
                </a:solidFill>
                <a:latin typeface="+mn-ea"/>
              </a:rPr>
              <a:t>match_parent</a:t>
            </a:r>
            <a:endParaRPr lang="en-US" altLang="ko-KR" sz="2400" dirty="0">
              <a:solidFill>
                <a:srgbClr val="404040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92" y="1400238"/>
            <a:ext cx="2891415" cy="4836019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4571999" y="2958675"/>
            <a:ext cx="3057525" cy="714375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7D5346-4DD8-4047-B498-29533133D577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4D572C-102A-4DB7-AE38-333A0E579B0B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64CD4DD-7565-4A7C-BCE7-A7A8BBE22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134827-29EB-486D-BB8F-0BF7521599E2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86B009-6204-4EAF-A6B8-56FA9217EB77}"/>
              </a:ext>
            </a:extLst>
          </p:cNvPr>
          <p:cNvSpPr txBox="1"/>
          <p:nvPr/>
        </p:nvSpPr>
        <p:spPr>
          <a:xfrm>
            <a:off x="1355676" y="47769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Linear 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A03B2F-76F4-494B-9ADD-540C406C00AE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2FF8C8-B593-4363-85D5-5500FDBF37DB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FC3DC45-8E68-41F6-96D6-7F3AF98A5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785A58-5812-425D-B05D-6803C0537B26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09" y="1293951"/>
            <a:ext cx="2948132" cy="49184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612409" y="1938432"/>
            <a:ext cx="693016" cy="107830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02884" y="3408783"/>
            <a:ext cx="693016" cy="1057055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02884" y="3027812"/>
            <a:ext cx="2045565" cy="386835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02883" y="4463903"/>
            <a:ext cx="2045565" cy="445661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75128" y="3011049"/>
            <a:ext cx="1501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04040"/>
                </a:solidFill>
                <a:latin typeface="+mn-ea"/>
              </a:rPr>
              <a:t>vertical</a:t>
            </a:r>
            <a:endParaRPr lang="ko-KR" altLang="en-US" sz="32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2713" y="3644922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04040"/>
                </a:solidFill>
                <a:latin typeface="+mn-ea"/>
              </a:rPr>
              <a:t>horizontal</a:t>
            </a:r>
            <a:endParaRPr lang="ko-KR" altLang="en-US" sz="3200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20" name="꺾인 연결선 19"/>
          <p:cNvCxnSpPr>
            <a:cxnSpLocks/>
            <a:endCxn id="7" idx="3"/>
          </p:cNvCxnSpPr>
          <p:nvPr/>
        </p:nvCxnSpPr>
        <p:spPr>
          <a:xfrm rot="10800000" flipV="1">
            <a:off x="3376502" y="2471897"/>
            <a:ext cx="1226383" cy="831539"/>
          </a:xfrm>
          <a:prstGeom prst="bentConnector3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1"/>
            <a:endCxn id="7" idx="3"/>
          </p:cNvCxnSpPr>
          <p:nvPr/>
        </p:nvCxnSpPr>
        <p:spPr>
          <a:xfrm rot="10800000">
            <a:off x="3376502" y="3303437"/>
            <a:ext cx="1226383" cy="633874"/>
          </a:xfrm>
          <a:prstGeom prst="bentConnector3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5" idx="3"/>
            <a:endCxn id="19" idx="1"/>
          </p:cNvCxnSpPr>
          <p:nvPr/>
        </p:nvCxnSpPr>
        <p:spPr>
          <a:xfrm>
            <a:off x="6648449" y="3221230"/>
            <a:ext cx="1604264" cy="716080"/>
          </a:xfrm>
          <a:prstGeom prst="bentConnector3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3"/>
            <a:endCxn id="19" idx="1"/>
          </p:cNvCxnSpPr>
          <p:nvPr/>
        </p:nvCxnSpPr>
        <p:spPr>
          <a:xfrm flipV="1">
            <a:off x="6648448" y="3937310"/>
            <a:ext cx="1604265" cy="749424"/>
          </a:xfrm>
          <a:prstGeom prst="bentConnector3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73CC3D0-C88D-4F59-ACFA-0BDC3C8428E0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36E1D2A-93D4-4400-A1CA-FC7217D2A339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52D6F8D-3ED6-46E0-898E-54623A1C4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774C18-E2C5-4CA9-9C29-C20C52FFA898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885DAD-4555-4717-A92D-8D35890C1F6F}"/>
              </a:ext>
            </a:extLst>
          </p:cNvPr>
          <p:cNvSpPr txBox="1"/>
          <p:nvPr/>
        </p:nvSpPr>
        <p:spPr>
          <a:xfrm>
            <a:off x="1355676" y="47769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Linear Layout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CEAFAFF-0207-4AF1-AC14-26130A59453D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C3CD6-BC70-4973-BE47-B7EDEA97B113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64B02FC-C2CC-4952-9A21-F7D2EBDC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6D504A-0356-42F0-8FF1-2260E90D6885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63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179</Words>
  <Application>Microsoft Office PowerPoint</Application>
  <PresentationFormat>와이드스크린</PresentationFormat>
  <Paragraphs>74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G마켓 산스 Bold</vt:lpstr>
      <vt:lpstr>맑은 고딕</vt:lpstr>
      <vt:lpstr>G마켓 산스 TTF Bold</vt:lpstr>
      <vt:lpstr>Arial</vt:lpstr>
      <vt:lpstr>G마켓 산스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채 수민</cp:lastModifiedBy>
  <cp:revision>552</cp:revision>
  <dcterms:created xsi:type="dcterms:W3CDTF">2017-01-14T23:40:12Z</dcterms:created>
  <dcterms:modified xsi:type="dcterms:W3CDTF">2022-11-16T01:25:03Z</dcterms:modified>
</cp:coreProperties>
</file>