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96" r:id="rId2"/>
    <p:sldId id="330" r:id="rId3"/>
    <p:sldId id="287" r:id="rId4"/>
    <p:sldId id="305" r:id="rId5"/>
    <p:sldId id="306" r:id="rId6"/>
    <p:sldId id="308" r:id="rId7"/>
    <p:sldId id="307" r:id="rId8"/>
    <p:sldId id="328" r:id="rId9"/>
    <p:sldId id="318" r:id="rId10"/>
    <p:sldId id="311" r:id="rId11"/>
    <p:sldId id="312" r:id="rId12"/>
    <p:sldId id="313" r:id="rId13"/>
    <p:sldId id="320" r:id="rId14"/>
    <p:sldId id="321" r:id="rId15"/>
    <p:sldId id="317" r:id="rId16"/>
    <p:sldId id="309" r:id="rId17"/>
    <p:sldId id="326" r:id="rId18"/>
    <p:sldId id="327" r:id="rId19"/>
    <p:sldId id="316" r:id="rId20"/>
    <p:sldId id="324" r:id="rId21"/>
    <p:sldId id="323" r:id="rId22"/>
    <p:sldId id="325" r:id="rId23"/>
    <p:sldId id="329" r:id="rId24"/>
  </p:sldIdLst>
  <p:sldSz cx="12192000" cy="6858000"/>
  <p:notesSz cx="6858000" cy="9144000"/>
  <p:embeddedFontLst>
    <p:embeddedFont>
      <p:font typeface="G마켓 산스 Bold" panose="02000000000000000000" pitchFamily="50" charset="-127"/>
      <p:regular r:id="rId26"/>
    </p:embeddedFont>
    <p:embeddedFont>
      <p:font typeface="G마켓 산스 Medium" panose="02000000000000000000" pitchFamily="50" charset="-127"/>
      <p:regular r:id="rId27"/>
    </p:embeddedFont>
    <p:embeddedFont>
      <p:font typeface="G마켓 산스 TTF Bold" panose="02000000000000000000" pitchFamily="2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29D"/>
    <a:srgbClr val="FF5D5B"/>
    <a:srgbClr val="7C6135"/>
    <a:srgbClr val="7D6867"/>
    <a:srgbClr val="715C5E"/>
    <a:srgbClr val="404040"/>
    <a:srgbClr val="FFE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76230" autoAdjust="0"/>
  </p:normalViewPr>
  <p:slideViewPr>
    <p:cSldViewPr snapToGrid="0" showGuides="1">
      <p:cViewPr varScale="1">
        <p:scale>
          <a:sx n="114" d="100"/>
          <a:sy n="114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7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7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04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0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71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54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94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32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48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69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91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4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https://www.androidhuman.com/lecture/ui/2016/05/22/constraint_layout_1/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6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9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3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2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80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일치 제약 조건 </a:t>
            </a:r>
            <a:r>
              <a:rPr lang="en-US" altLang="ko-KR" dirty="0"/>
              <a:t>: </a:t>
            </a:r>
            <a:r>
              <a:rPr lang="ko-KR" altLang="en-US" dirty="0"/>
              <a:t>제약 조건들을 맞추기 위해 필요한 만큼 확장</a:t>
            </a:r>
            <a:endParaRPr lang="en-US" altLang="ko-KR" dirty="0"/>
          </a:p>
          <a:p>
            <a:r>
              <a:rPr lang="ko-KR" altLang="en-US" dirty="0"/>
              <a:t>내용 감싸기 </a:t>
            </a:r>
            <a:r>
              <a:rPr lang="en-US" altLang="ko-KR" dirty="0"/>
              <a:t>: </a:t>
            </a:r>
            <a:r>
              <a:rPr lang="ko-KR" altLang="en-US" dirty="0"/>
              <a:t>뷰가 포함하고 있는 내용물의 크기에 맞춰 필요한 만큼 확장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6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9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D8CAA555-2365-48AA-B554-62A97AA2A827}"/>
              </a:ext>
            </a:extLst>
          </p:cNvPr>
          <p:cNvSpPr/>
          <p:nvPr/>
        </p:nvSpPr>
        <p:spPr>
          <a:xfrm rot="16200000" flipH="1">
            <a:off x="4054307" y="-1768146"/>
            <a:ext cx="6080290" cy="9616583"/>
          </a:xfrm>
          <a:prstGeom prst="flowChartManualInput">
            <a:avLst/>
          </a:prstGeom>
          <a:solidFill>
            <a:srgbClr val="3DDC8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동 입력 10">
            <a:extLst>
              <a:ext uri="{FF2B5EF4-FFF2-40B4-BE49-F238E27FC236}">
                <a16:creationId xmlns:a16="http://schemas.microsoft.com/office/drawing/2014/main" id="{DDC944ED-4D2B-4B76-93AE-634FBFEAD533}"/>
              </a:ext>
            </a:extLst>
          </p:cNvPr>
          <p:cNvSpPr/>
          <p:nvPr/>
        </p:nvSpPr>
        <p:spPr>
          <a:xfrm rot="16200000" flipH="1">
            <a:off x="4343567" y="-1768148"/>
            <a:ext cx="6080290" cy="9616583"/>
          </a:xfrm>
          <a:prstGeom prst="flowChartManualInput">
            <a:avLst/>
          </a:prstGeom>
          <a:solidFill>
            <a:srgbClr val="EC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3D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48738" y="6281891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채수민</a:t>
            </a:r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3790" y="1633213"/>
            <a:ext cx="5974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4285F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07304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6486" y="3572205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(Constraint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Layout)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3DD3C-5F22-4E67-ACB8-2B878D57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4" y="6340784"/>
            <a:ext cx="2205606" cy="289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78D5B1-A113-4FCC-978C-3531E539A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4" y="345115"/>
            <a:ext cx="4646462" cy="52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97" y="1689593"/>
            <a:ext cx="3098283" cy="3954255"/>
          </a:xfrm>
          <a:prstGeom prst="rect">
            <a:avLst/>
          </a:prstGeom>
          <a:ln>
            <a:noFill/>
          </a:ln>
          <a:effectLst/>
        </p:spPr>
      </p:pic>
      <p:sp>
        <p:nvSpPr>
          <p:cNvPr id="49" name="직사각형 48"/>
          <p:cNvSpPr/>
          <p:nvPr/>
        </p:nvSpPr>
        <p:spPr>
          <a:xfrm>
            <a:off x="1213598" y="3097708"/>
            <a:ext cx="5771071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80677" y="3777662"/>
            <a:ext cx="1115618" cy="632242"/>
          </a:xfrm>
          <a:prstGeom prst="roundRect">
            <a:avLst/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B</a:t>
            </a:r>
            <a:endParaRPr lang="ko-KR" altLang="en-US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00591" y="5307891"/>
            <a:ext cx="33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+mn-ea"/>
              </a:rPr>
              <a:t>두 개의 </a:t>
            </a:r>
            <a:r>
              <a:rPr lang="en-US" altLang="ko-KR" dirty="0">
                <a:solidFill>
                  <a:srgbClr val="404040"/>
                </a:solidFill>
                <a:latin typeface="+mn-ea"/>
              </a:rPr>
              <a:t>View</a:t>
            </a:r>
            <a:r>
              <a:rPr lang="ko-KR" altLang="en-US" dirty="0">
                <a:solidFill>
                  <a:srgbClr val="404040"/>
                </a:solidFill>
                <a:latin typeface="+mn-ea"/>
              </a:rPr>
              <a:t>가 있는 가로 체인</a:t>
            </a:r>
          </a:p>
        </p:txBody>
      </p:sp>
      <p:cxnSp>
        <p:nvCxnSpPr>
          <p:cNvPr id="56" name="직선 화살표 연결선 55"/>
          <p:cNvCxnSpPr>
            <a:stCxn id="50" idx="3"/>
            <a:endCxn id="49" idx="3"/>
          </p:cNvCxnSpPr>
          <p:nvPr/>
        </p:nvCxnSpPr>
        <p:spPr>
          <a:xfrm>
            <a:off x="5796295" y="4093783"/>
            <a:ext cx="1188374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18238" y="1574530"/>
            <a:ext cx="7125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양방향 위치 제한으로 서로 연결된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 Group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8238" y="2120939"/>
            <a:ext cx="6957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체인 내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가로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세로로 분산될 수 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76686" y="377766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cxnSp>
        <p:nvCxnSpPr>
          <p:cNvPr id="21" name="직선 화살표 연결선 20"/>
          <p:cNvCxnSpPr>
            <a:stCxn id="20" idx="1"/>
            <a:endCxn id="49" idx="1"/>
          </p:cNvCxnSpPr>
          <p:nvPr/>
        </p:nvCxnSpPr>
        <p:spPr>
          <a:xfrm flipH="1">
            <a:off x="1213598" y="4093783"/>
            <a:ext cx="116308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508963" y="3970138"/>
            <a:ext cx="116308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500929" y="4203051"/>
            <a:ext cx="1188374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76249" y="3001994"/>
            <a:ext cx="2878376" cy="18978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376249" y="5067047"/>
            <a:ext cx="2878376" cy="220945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67845" y="4152551"/>
            <a:ext cx="85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+mn-ea"/>
              </a:rPr>
              <a:t>parent</a:t>
            </a:r>
            <a:endParaRPr lang="ko-KR" altLang="en-US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3185" y="4152551"/>
            <a:ext cx="85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+mn-ea"/>
              </a:rPr>
              <a:t>parent</a:t>
            </a:r>
            <a:endParaRPr lang="ko-KR" altLang="en-US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9713" y="4487192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404040"/>
                </a:solidFill>
                <a:latin typeface="+mn-ea"/>
              </a:rPr>
              <a:t>ViewA</a:t>
            </a:r>
            <a:r>
              <a:rPr lang="ko-KR" altLang="en-US" dirty="0">
                <a:solidFill>
                  <a:srgbClr val="404040"/>
                </a:solidFill>
                <a:latin typeface="+mn-ea"/>
              </a:rPr>
              <a:t>입장에서 </a:t>
            </a:r>
            <a:r>
              <a:rPr lang="en-US" altLang="ko-KR" dirty="0" err="1">
                <a:solidFill>
                  <a:srgbClr val="404040"/>
                </a:solidFill>
                <a:latin typeface="+mn-ea"/>
              </a:rPr>
              <a:t>ViewB</a:t>
            </a:r>
            <a:r>
              <a:rPr lang="ko-KR" altLang="en-US" dirty="0">
                <a:solidFill>
                  <a:srgbClr val="404040"/>
                </a:solidFill>
                <a:latin typeface="+mn-ea"/>
              </a:rPr>
              <a:t>로 연결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A73C9B-F810-4BE9-8434-B4AF0DAE77E8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903DA7D-2CDF-4BE1-9C63-F444F66E9F38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23A3772-4A0D-4B1C-A544-E0B409B3A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CB8F34D-636C-4F86-B99E-2A64EFA53AAD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D21524-993C-4C3A-8843-5BE2E79E3899}"/>
              </a:ext>
            </a:extLst>
          </p:cNvPr>
          <p:cNvSpPr txBox="1"/>
          <p:nvPr/>
        </p:nvSpPr>
        <p:spPr>
          <a:xfrm>
            <a:off x="1355676" y="477698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Chain linear groups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제어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5A1C2CF-5B0A-4608-A91E-4E7814C63AD1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FB39150-B389-47F8-B8C9-41886A9F2A82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BDA21C4-C116-4045-AC9C-BA855163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67E3EC-ADC0-4AC9-8BC3-9DB53DC96E88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00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8161" y="1710571"/>
            <a:ext cx="42370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1.Spread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균등하게 분산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591738" y="1992436"/>
            <a:ext cx="5771071" cy="2448935"/>
            <a:chOff x="6160698" y="2778673"/>
            <a:chExt cx="5771071" cy="2448935"/>
          </a:xfrm>
        </p:grpSpPr>
        <p:sp>
          <p:nvSpPr>
            <p:cNvPr id="49" name="직사각형 48"/>
            <p:cNvSpPr/>
            <p:nvPr/>
          </p:nvSpPr>
          <p:spPr>
            <a:xfrm>
              <a:off x="6160698" y="2778673"/>
              <a:ext cx="5771071" cy="2448935"/>
            </a:xfrm>
            <a:prstGeom prst="rect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0438660" y="31049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56" name="직선 화살표 연결선 55"/>
            <p:cNvCxnSpPr>
              <a:stCxn id="50" idx="3"/>
            </p:cNvCxnSpPr>
            <p:nvPr/>
          </p:nvCxnSpPr>
          <p:spPr>
            <a:xfrm>
              <a:off x="11554278" y="3421065"/>
              <a:ext cx="377491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6701846" y="31049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A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21" name="직선 화살표 연결선 20"/>
            <p:cNvCxnSpPr>
              <a:stCxn id="20" idx="1"/>
            </p:cNvCxnSpPr>
            <p:nvPr/>
          </p:nvCxnSpPr>
          <p:spPr>
            <a:xfrm flipH="1">
              <a:off x="6160698" y="3421065"/>
              <a:ext cx="54114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7809408" y="3297420"/>
              <a:ext cx="748366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7805883" y="3530333"/>
              <a:ext cx="764635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모서리가 둥근 직사각형 28"/>
            <p:cNvSpPr/>
            <p:nvPr/>
          </p:nvSpPr>
          <p:spPr>
            <a:xfrm>
              <a:off x="8488424" y="4172726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B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171275" y="4172726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A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>
              <a:off x="7303553" y="4382455"/>
              <a:ext cx="116308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7295519" y="4615368"/>
              <a:ext cx="1188374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8570253" y="31049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B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H="1">
              <a:off x="9690294" y="3297420"/>
              <a:ext cx="748366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9685871" y="3530333"/>
              <a:ext cx="764635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10801034" y="4172726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>
              <a:off x="9629320" y="4382455"/>
              <a:ext cx="116308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9612660" y="4615368"/>
              <a:ext cx="1188374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638161" y="2871711"/>
            <a:ext cx="46570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2.Spread inside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 번째와 마지막 번째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양쪽 끝 구속 조건에 붙고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나머지는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균등하게 분산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01FBF7-E47B-4B77-80F3-77E0E3542F96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1512460-0619-4427-B6FB-3886870C161F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FC49666-9E39-471C-A7E5-D4BAFD152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D624CF1-7549-4C45-82F3-2D33D789A8C5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82B622-FED3-4012-B12C-792327D09434}"/>
              </a:ext>
            </a:extLst>
          </p:cNvPr>
          <p:cNvSpPr txBox="1"/>
          <p:nvPr/>
        </p:nvSpPr>
        <p:spPr>
          <a:xfrm>
            <a:off x="1355676" y="477698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Chain linear groups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제어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61DDC1-AE08-4244-96D6-72EB5B2574E8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AAA23E-59AA-4A76-B74A-21728214D4AC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BBE398E-4E66-4F5F-B2DD-2BCB3CE8A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A6D1A5-A2DC-4462-A14E-99FC9FF68091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5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12679" y="1459802"/>
            <a:ext cx="513153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3.Weighted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체인으로 설정되어 있는 경우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 이상의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match_constraint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설정하면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가중치를 주어 공간을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확보할 수 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12679" y="3897718"/>
            <a:ext cx="82092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4.Packed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여백이 계산 된 후 하나의 묶음으로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배치된다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체인의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Head View Bias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변경하여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Top/Bottom/Left/Right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조정할 수 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6096000" y="1746880"/>
            <a:ext cx="5771071" cy="2268747"/>
            <a:chOff x="6160698" y="4321834"/>
            <a:chExt cx="5771071" cy="2268747"/>
          </a:xfrm>
        </p:grpSpPr>
        <p:sp>
          <p:nvSpPr>
            <p:cNvPr id="38" name="직사각형 37"/>
            <p:cNvSpPr/>
            <p:nvPr/>
          </p:nvSpPr>
          <p:spPr>
            <a:xfrm>
              <a:off x="6160698" y="4321834"/>
              <a:ext cx="5771071" cy="2268747"/>
            </a:xfrm>
            <a:prstGeom prst="rect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816860" y="4679791"/>
              <a:ext cx="2114909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593273" y="56422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46" name="직선 화살표 연결선 45"/>
            <p:cNvCxnSpPr>
              <a:stCxn id="45" idx="3"/>
            </p:cNvCxnSpPr>
            <p:nvPr/>
          </p:nvCxnSpPr>
          <p:spPr>
            <a:xfrm>
              <a:off x="10708891" y="5958365"/>
              <a:ext cx="1188374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51" idx="1"/>
            </p:cNvCxnSpPr>
            <p:nvPr/>
          </p:nvCxnSpPr>
          <p:spPr>
            <a:xfrm flipH="1">
              <a:off x="6203828" y="5958365"/>
              <a:ext cx="116308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모서리가 둥근 직사각형 62"/>
            <p:cNvSpPr/>
            <p:nvPr/>
          </p:nvSpPr>
          <p:spPr>
            <a:xfrm>
              <a:off x="8475781" y="56422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B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7694762" y="4679791"/>
              <a:ext cx="212209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B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366916" y="56422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60698" y="4679791"/>
              <a:ext cx="1534064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A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762C53-A8B2-427A-9054-D0DC9C6FD54C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5EF3EA0-C687-43C5-9EA0-6D0C100A28F6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FE7639D-3289-438A-8F02-B5C02C6EC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115ADB-9B20-46B0-B69A-E32E8CBB2283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DD8060A-CD97-4B67-84F8-4EF71C0DFFE5}"/>
              </a:ext>
            </a:extLst>
          </p:cNvPr>
          <p:cNvSpPr txBox="1"/>
          <p:nvPr/>
        </p:nvSpPr>
        <p:spPr>
          <a:xfrm>
            <a:off x="1355676" y="477698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Chain linear groups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332B85-30E2-4AEE-B76E-518ADBD69B20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5BC78F-3B2C-4106-B8D4-ED4A9A7D16EC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C722013-8968-4511-9C24-D19ABE7B3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5E0EF2-DF6F-46A6-ADF8-367E0EE53313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33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85" y="1305374"/>
            <a:ext cx="2683670" cy="4770169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77B952C-6FA7-484C-AF81-6771263E4E98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843F45F-1A3C-49E2-AA1E-1B60047FDC8D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A69EB5-1370-4CD4-A13D-9A5F992E4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4ADB6A-E660-4149-B2EE-762DB4C26AEB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A4C947-AC80-41A5-B145-D11E0866DEA5}"/>
              </a:ext>
            </a:extLst>
          </p:cNvPr>
          <p:cNvSpPr txBox="1"/>
          <p:nvPr/>
        </p:nvSpPr>
        <p:spPr>
          <a:xfrm>
            <a:off x="1355676" y="477698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실습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F7FFDD-D4B1-4EE2-A7AA-D676A6C6AD15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943BBA-D180-49A0-880D-346E5D9F26C9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D3B3C4-F9AD-4587-A141-E14AA0A12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E2A9E9-A831-48EB-BC98-0A64177F0D1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2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0F5C4C-0814-42C8-8F91-96859F82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80" y="360208"/>
            <a:ext cx="3025978" cy="53719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472408" y="3810527"/>
            <a:ext cx="6831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04040"/>
                </a:solidFill>
                <a:latin typeface="+mn-ea"/>
              </a:rPr>
              <a:t>1.ImageView, </a:t>
            </a:r>
            <a:r>
              <a:rPr lang="en-US" altLang="ko-KR" sz="3200" dirty="0" err="1">
                <a:solidFill>
                  <a:srgbClr val="404040"/>
                </a:solidFill>
                <a:latin typeface="+mn-ea"/>
              </a:rPr>
              <a:t>TextView</a:t>
            </a:r>
            <a:r>
              <a:rPr lang="en-US" altLang="ko-KR" sz="3200" dirty="0">
                <a:solidFill>
                  <a:srgbClr val="404040"/>
                </a:solidFill>
                <a:latin typeface="+mn-ea"/>
              </a:rPr>
              <a:t>, Button </a:t>
            </a:r>
            <a:r>
              <a:rPr lang="ko-KR" altLang="en-US" sz="3200" dirty="0">
                <a:solidFill>
                  <a:srgbClr val="404040"/>
                </a:solidFill>
                <a:latin typeface="+mn-ea"/>
              </a:rPr>
              <a:t>활용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7851134" y="2986400"/>
            <a:ext cx="4118470" cy="0"/>
          </a:xfrm>
          <a:prstGeom prst="line">
            <a:avLst/>
          </a:prstGeom>
          <a:ln w="38100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5677" y="26940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+mn-ea"/>
              </a:rPr>
              <a:t>기준점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D26C00-993E-4FEB-A925-7122E0EFA2F6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B3DAB92-FCB2-4499-A6C0-A37036DD5A98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9F181B9-8D5E-427B-AF93-E13695B1C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A79C6B-B654-4478-9822-B183A9F7A785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A61DB4E-CAEF-4A27-ABB2-1F9D4C58E76C}"/>
              </a:ext>
            </a:extLst>
          </p:cNvPr>
          <p:cNvSpPr txBox="1"/>
          <p:nvPr/>
        </p:nvSpPr>
        <p:spPr>
          <a:xfrm>
            <a:off x="1355676" y="477698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실습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C9DF83-BE9F-47BC-938D-055C805DE848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82B7EE-E9A4-462F-BBFF-E9E7058140E9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068BCD6-11BB-4775-AB4E-84ADFFD54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D4F9E1-F1F8-487D-9607-592BBF069A14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04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66330" y="1703059"/>
            <a:ext cx="8606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뷰를 배치하기 위해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뷰그룹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 설정할 수 있는 일종의 기준선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6330" y="3606741"/>
            <a:ext cx="11288668" cy="207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가이드 라인 배치 방식 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1.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왼쪽 또는 위쪽에서 고정 거리 지정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layout_constraintGuide_begin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2.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 또는 아래에서 고정 거리 지정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layout_constraintGuide_end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3. layout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폭 또는 높이의 백분율 지정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layout_constraintGuide_percent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66330" y="2391103"/>
            <a:ext cx="8050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화면에 나타나지 않고 오로지 레이아웃을 구성하는데 사용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61ADC8-D3D0-40AD-A7C1-05AD691BF36A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14C3C37-ACE3-4A37-9CCA-DEFF183706EB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9AB84D-AD9E-428F-ACB3-2D9EC080F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7599AE-95D4-42AC-B8F9-F7B344A604F5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4BCEFEC-7635-4A19-BEE0-CAA79B177F60}"/>
              </a:ext>
            </a:extLst>
          </p:cNvPr>
          <p:cNvSpPr txBox="1"/>
          <p:nvPr/>
        </p:nvSpPr>
        <p:spPr>
          <a:xfrm>
            <a:off x="1355676" y="477698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GuidLine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006412-EEC4-4539-88AC-722CB79941F8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00C97D9-4B28-412B-9F9F-9FB37016D5BF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14BA3B6-9F57-4ABB-A334-A8C828ADE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3DAB1C-9C05-467C-99CF-FD70AE589EC5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42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355676" y="235375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23528" y="303370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75157" y="45639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+mn-ea"/>
              </a:rPr>
              <a:t>가이드 라인 제약 </a:t>
            </a:r>
            <a:r>
              <a:rPr lang="en-US" altLang="ko-KR" dirty="0">
                <a:solidFill>
                  <a:srgbClr val="40404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404040"/>
                </a:solidFill>
                <a:latin typeface="+mn-ea"/>
              </a:rPr>
              <a:t>dp</a:t>
            </a:r>
            <a:r>
              <a:rPr lang="en-US" altLang="ko-KR" dirty="0">
                <a:solidFill>
                  <a:srgbClr val="404040"/>
                </a:solidFill>
                <a:latin typeface="+mn-ea"/>
              </a:rPr>
              <a:t> or %)</a:t>
            </a:r>
            <a:endParaRPr lang="ko-KR" altLang="en-US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428383" y="2353750"/>
            <a:ext cx="0" cy="1992149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0" idx="1"/>
          </p:cNvCxnSpPr>
          <p:nvPr/>
        </p:nvCxnSpPr>
        <p:spPr>
          <a:xfrm flipH="1">
            <a:off x="2423880" y="3349824"/>
            <a:ext cx="59964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225037" y="235375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863098" y="2654082"/>
            <a:ext cx="1115618" cy="1391484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C</a:t>
            </a:r>
            <a:endParaRPr lang="ko-KR" altLang="en-US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4518" y="45639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+mn-ea"/>
              </a:rPr>
              <a:t>가이드 라인 제약 </a:t>
            </a:r>
            <a:r>
              <a:rPr lang="en-US" altLang="ko-KR" dirty="0">
                <a:solidFill>
                  <a:srgbClr val="40404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404040"/>
                </a:solidFill>
                <a:latin typeface="+mn-ea"/>
              </a:rPr>
              <a:t>dp</a:t>
            </a:r>
            <a:r>
              <a:rPr lang="en-US" altLang="ko-KR" dirty="0">
                <a:solidFill>
                  <a:srgbClr val="404040"/>
                </a:solidFill>
                <a:latin typeface="+mn-ea"/>
              </a:rPr>
              <a:t> or %)</a:t>
            </a:r>
            <a:endParaRPr lang="ko-KR" altLang="en-US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269294" y="2353750"/>
            <a:ext cx="0" cy="1992149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9" idx="1"/>
          </p:cNvCxnSpPr>
          <p:nvPr/>
        </p:nvCxnSpPr>
        <p:spPr>
          <a:xfrm flipH="1">
            <a:off x="8263450" y="3349824"/>
            <a:ext cx="59964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6683513" y="265408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83512" y="3414879"/>
            <a:ext cx="1579937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B</a:t>
            </a:r>
            <a:endParaRPr lang="ko-KR" altLang="en-US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59B072-4D53-4596-8694-202B8D5650DF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6009705-E0D1-44FC-B1BB-3DF8D1C03DE3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189F8F2-25F7-4224-9682-B595F1013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AD08E96-8351-4789-9E03-1797E4D8DB60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EDA7D1-C828-48EB-9F34-2419ABA75A78}"/>
              </a:ext>
            </a:extLst>
          </p:cNvPr>
          <p:cNvSpPr txBox="1"/>
          <p:nvPr/>
        </p:nvSpPr>
        <p:spPr>
          <a:xfrm>
            <a:off x="1355676" y="477698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GuidLine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6EEC84-A662-485D-9680-CDD3EDDB5E74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29B7FF-9944-45BB-89A6-247FA88FA488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0CD394A-228C-42E4-98F2-B54ACB3FE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5C7BC4-8780-4AC9-8239-969EF3AF4369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2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7AD0EE-B3C7-4B3B-A9AF-E5569D7B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496" y="1806018"/>
            <a:ext cx="7557008" cy="32459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728786-8026-40FC-9641-D0B52129BE8C}"/>
              </a:ext>
            </a:extLst>
          </p:cNvPr>
          <p:cNvSpPr/>
          <p:nvPr/>
        </p:nvSpPr>
        <p:spPr>
          <a:xfrm>
            <a:off x="5829827" y="2441586"/>
            <a:ext cx="736226" cy="488900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44D76D-23F7-4581-B162-EED5BE56FD26}"/>
              </a:ext>
            </a:extLst>
          </p:cNvPr>
          <p:cNvSpPr/>
          <p:nvPr/>
        </p:nvSpPr>
        <p:spPr>
          <a:xfrm>
            <a:off x="5829826" y="3010357"/>
            <a:ext cx="4129421" cy="900629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1AB9054-5F2C-465B-B556-4D8AADB30059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9660E1-6967-49E4-9895-B751B955A164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4BFD21-046B-40D0-A2DD-9172402DA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B965F7-A6D7-4BE2-A805-90245374E78C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E1A8DB6-B872-49E2-83A3-4430F2D579A8}"/>
              </a:ext>
            </a:extLst>
          </p:cNvPr>
          <p:cNvSpPr txBox="1"/>
          <p:nvPr/>
        </p:nvSpPr>
        <p:spPr>
          <a:xfrm>
            <a:off x="1355676" y="477698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Chain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가이드라인 생성방법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77BA0-D60F-4775-897D-C14AF5F747A8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07DD39F-808B-4BEB-A78F-1501FDE31091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19C9C12-ECE0-4DDA-B9F2-2C27E542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8B3D60-22DF-4DE5-BDAA-FF16CDAFE6A4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8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DA23E7-883A-4A52-AA29-CF5F7CF2C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37" y="2627039"/>
            <a:ext cx="5506218" cy="20005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44D76D-23F7-4581-B162-EED5BE56FD26}"/>
              </a:ext>
            </a:extLst>
          </p:cNvPr>
          <p:cNvSpPr/>
          <p:nvPr/>
        </p:nvSpPr>
        <p:spPr>
          <a:xfrm>
            <a:off x="5017026" y="4013420"/>
            <a:ext cx="5290756" cy="475453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72A36-E548-4085-84E3-E07B3CAB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004" y="1260971"/>
            <a:ext cx="2676899" cy="4706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707DCF-F990-4D86-84C5-8CDAB1B92262}"/>
              </a:ext>
            </a:extLst>
          </p:cNvPr>
          <p:cNvSpPr txBox="1"/>
          <p:nvPr/>
        </p:nvSpPr>
        <p:spPr>
          <a:xfrm>
            <a:off x="7375103" y="4627568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5D5B"/>
                </a:solidFill>
                <a:latin typeface="+mn-ea"/>
              </a:rPr>
              <a:t>퍼센트</a:t>
            </a:r>
            <a:r>
              <a:rPr lang="en-US" altLang="ko-KR">
                <a:solidFill>
                  <a:srgbClr val="FF5D5B"/>
                </a:solidFill>
                <a:latin typeface="+mn-ea"/>
              </a:rPr>
              <a:t>(%)</a:t>
            </a:r>
            <a:r>
              <a:rPr lang="ko-KR" altLang="en-US">
                <a:solidFill>
                  <a:srgbClr val="FF5D5B"/>
                </a:solidFill>
                <a:latin typeface="+mn-ea"/>
              </a:rPr>
              <a:t>단위로 설정</a:t>
            </a:r>
            <a:endParaRPr lang="en-US" altLang="ko-KR">
              <a:solidFill>
                <a:srgbClr val="FF5D5B"/>
              </a:solidFill>
              <a:latin typeface="+mn-ea"/>
            </a:endParaRPr>
          </a:p>
          <a:p>
            <a:r>
              <a:rPr lang="en-US" altLang="ko-KR">
                <a:solidFill>
                  <a:srgbClr val="FF5D5B"/>
                </a:solidFill>
                <a:latin typeface="+mn-ea"/>
              </a:rPr>
              <a:t>ex) 5% --&gt;0.05</a:t>
            </a:r>
          </a:p>
          <a:p>
            <a:r>
              <a:rPr lang="en-US" altLang="ko-KR">
                <a:solidFill>
                  <a:srgbClr val="FF5D5B"/>
                </a:solidFill>
                <a:latin typeface="+mn-ea"/>
              </a:rPr>
              <a:t>    50% --&gt; 0.5</a:t>
            </a:r>
            <a:endParaRPr lang="ko-KR" altLang="en-US" dirty="0">
              <a:solidFill>
                <a:srgbClr val="FF5D5B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1AFDD2-CE83-42CC-B66A-659B5AFF700E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01FA5EE-F84E-4B5D-9511-A7BC3A9859F5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F345BE1-7440-4FFA-9A48-3CD5B37CC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021BC0-A08D-43D8-BD5D-54B11E5E80FF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0FB8FE1-D21D-4048-8505-C4D5BFF18E60}"/>
              </a:ext>
            </a:extLst>
          </p:cNvPr>
          <p:cNvSpPr txBox="1"/>
          <p:nvPr/>
        </p:nvSpPr>
        <p:spPr>
          <a:xfrm>
            <a:off x="1355676" y="477698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Chain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가이드라인 생성방법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A7765-1405-4A8F-90E6-F9D43D8C18D3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311307-6A57-4B02-99D5-1827C99F03C0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3B685DA-94DF-4BFB-B3CF-7B0E642C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193484-AD8D-452A-A557-056E6B2F0CB8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37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C173DD1-4485-47A2-B886-BB3E19F4E768}"/>
              </a:ext>
            </a:extLst>
          </p:cNvPr>
          <p:cNvGrpSpPr/>
          <p:nvPr/>
        </p:nvGrpSpPr>
        <p:grpSpPr>
          <a:xfrm>
            <a:off x="7361815" y="162833"/>
            <a:ext cx="4989771" cy="6394236"/>
            <a:chOff x="6927358" y="97834"/>
            <a:chExt cx="5204655" cy="666960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8721" y="567818"/>
              <a:ext cx="3238500" cy="5749636"/>
            </a:xfrm>
            <a:prstGeom prst="rect">
              <a:avLst/>
            </a:prstGeom>
            <a:ln>
              <a:noFill/>
            </a:ln>
            <a:effectLst/>
          </p:spPr>
        </p:pic>
        <p:cxnSp>
          <p:nvCxnSpPr>
            <p:cNvPr id="6" name="직선 연결선 5"/>
            <p:cNvCxnSpPr/>
            <p:nvPr/>
          </p:nvCxnSpPr>
          <p:spPr>
            <a:xfrm>
              <a:off x="8669631" y="117835"/>
              <a:ext cx="0" cy="6649602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7789406" y="1601618"/>
              <a:ext cx="4342607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789406" y="3068109"/>
              <a:ext cx="4342607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7789406" y="4784765"/>
              <a:ext cx="4342607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89406" y="5302349"/>
              <a:ext cx="4342607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1283435" y="117835"/>
              <a:ext cx="0" cy="6649602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155377" y="1370785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D5B"/>
                  </a:solidFill>
                  <a:latin typeface="+mn-ea"/>
                </a:rPr>
                <a:t>5%</a:t>
              </a:r>
              <a:endParaRPr lang="ko-KR" altLang="en-US" sz="2000" dirty="0">
                <a:solidFill>
                  <a:srgbClr val="FF5D5B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27358" y="2840313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D5B"/>
                  </a:solidFill>
                  <a:latin typeface="+mn-ea"/>
                </a:rPr>
                <a:t>40%</a:t>
              </a:r>
              <a:endParaRPr lang="ko-KR" altLang="en-US" sz="2000" dirty="0">
                <a:solidFill>
                  <a:srgbClr val="FF5D5B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358" y="4556969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D5B"/>
                  </a:solidFill>
                  <a:latin typeface="+mn-ea"/>
                </a:rPr>
                <a:t>75%</a:t>
              </a:r>
              <a:endParaRPr lang="ko-KR" altLang="en-US" sz="2000" dirty="0">
                <a:solidFill>
                  <a:srgbClr val="FF5D5B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7358" y="5074553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D5B"/>
                  </a:solidFill>
                  <a:latin typeface="+mn-ea"/>
                </a:rPr>
                <a:t>85%</a:t>
              </a:r>
              <a:endParaRPr lang="ko-KR" altLang="en-US" sz="2000" dirty="0">
                <a:solidFill>
                  <a:srgbClr val="FF5D5B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76347" y="97834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D5B"/>
                  </a:solidFill>
                  <a:latin typeface="+mn-ea"/>
                </a:rPr>
                <a:t>10%</a:t>
              </a:r>
              <a:endParaRPr lang="ko-KR" altLang="en-US" sz="2000" dirty="0">
                <a:solidFill>
                  <a:srgbClr val="FF5D5B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85982" y="97834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D5B"/>
                  </a:solidFill>
                  <a:latin typeface="+mn-ea"/>
                </a:rPr>
                <a:t>90%</a:t>
              </a:r>
              <a:endParaRPr lang="ko-KR" altLang="en-US" sz="2000" dirty="0">
                <a:solidFill>
                  <a:srgbClr val="FF5D5B"/>
                </a:solidFill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9805" y="1984110"/>
            <a:ext cx="782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1.ImageView, </a:t>
            </a:r>
            <a:r>
              <a:rPr lang="en-US" altLang="ko-KR" sz="2400" dirty="0" err="1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TextView</a:t>
            </a:r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400" dirty="0" err="1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CheckBox,Button</a:t>
            </a:r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3221" y="2828186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2.Layout </a:t>
            </a:r>
            <a:r>
              <a:rPr lang="ko-KR" altLang="en-US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배경색</a:t>
            </a:r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#FFEB34</a:t>
            </a:r>
            <a:endParaRPr lang="ko-KR" altLang="en-US" sz="2400" dirty="0">
              <a:solidFill>
                <a:srgbClr val="40404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221" y="3672262"/>
            <a:ext cx="4350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3.Button </a:t>
            </a:r>
            <a:r>
              <a:rPr lang="ko-KR" altLang="en-US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배경색 </a:t>
            </a:r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#715C5E</a:t>
            </a:r>
          </a:p>
          <a:p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</a:t>
            </a:r>
            <a:r>
              <a:rPr lang="ko-KR" altLang="en-US" sz="2400" dirty="0" err="1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글자색</a:t>
            </a:r>
            <a:r>
              <a:rPr lang="ko-KR" altLang="en-US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#7D6867 </a:t>
            </a:r>
            <a:endParaRPr lang="ko-KR" altLang="en-US" sz="2400" dirty="0">
              <a:solidFill>
                <a:srgbClr val="40404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221" y="4885669"/>
            <a:ext cx="473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4.TextView </a:t>
            </a:r>
            <a:r>
              <a:rPr lang="ko-KR" altLang="en-US" sz="2400" dirty="0" err="1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글자색</a:t>
            </a:r>
            <a:r>
              <a:rPr lang="ko-KR" altLang="en-US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#7C6135</a:t>
            </a:r>
            <a:endParaRPr lang="ko-KR" altLang="en-US" sz="2400" dirty="0">
              <a:solidFill>
                <a:srgbClr val="40404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EAE99E-D50E-4746-BC63-1DA111972D2B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B86A78-36E5-4990-AC38-19CABF7B41A2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0043422-5227-46F0-A7EC-18D07212F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80F36F-E6DB-4D9F-8031-966DDB2FA0A2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01201F5-0D07-4EEC-86BD-C190471F268A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6C427E2-5B25-48D5-A02E-EA22F94BD2AD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544BBE5-612D-46E2-BDB3-BC8E71366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989207A-0410-4DF7-BD58-378BB9CBA51C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1992699-3DEE-4AEA-BD00-DE0B4939474F}"/>
              </a:ext>
            </a:extLst>
          </p:cNvPr>
          <p:cNvSpPr txBox="1"/>
          <p:nvPr/>
        </p:nvSpPr>
        <p:spPr>
          <a:xfrm>
            <a:off x="1355676" y="477698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ConstriantLayout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0263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843446" y="5815450"/>
            <a:ext cx="2146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+mn-ea"/>
              </a:rPr>
              <a:t>ConstraintLayout</a:t>
            </a:r>
            <a:endParaRPr lang="ko-KR" altLang="en-US" sz="20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869" y="1446393"/>
            <a:ext cx="4682262" cy="4096979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3059CE2-9724-4A8C-80B9-7A6C041961CF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2780965-B730-4E8E-B0BB-2155BA28CCEA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845EBB-8E0E-404A-B52C-A7D765D98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5C14AE-5C86-462C-BDC4-36CAD104EB0F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55E726-5919-4902-8441-1D68C30AF6C2}"/>
              </a:ext>
            </a:extLst>
          </p:cNvPr>
          <p:cNvSpPr txBox="1"/>
          <p:nvPr/>
        </p:nvSpPr>
        <p:spPr>
          <a:xfrm>
            <a:off x="1355676" y="477698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 Layout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1A939F-B927-4BBA-A50B-9BB6CD3A8102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D591F2-7EAE-4928-8693-755A691AA0CF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C5200AA-C2DB-42E4-915E-83D98429B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C02C6B-843A-479F-9C38-0A7A1E3F2186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0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24" y="1873693"/>
            <a:ext cx="6537003" cy="362980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51088" y="2632194"/>
            <a:ext cx="1378251" cy="511462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87758" y="257504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5D5B"/>
                </a:solidFill>
                <a:latin typeface="+mn-ea"/>
              </a:rPr>
              <a:t>가로화면으로 만들 화면의 이름과</a:t>
            </a:r>
            <a:endParaRPr lang="en-US" altLang="ko-KR" dirty="0">
              <a:solidFill>
                <a:srgbClr val="FF5D5B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FF5D5B"/>
                </a:solidFill>
                <a:latin typeface="+mn-ea"/>
              </a:rPr>
              <a:t>동일하게 지정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918" y="4982040"/>
            <a:ext cx="407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5D5B"/>
                </a:solidFill>
                <a:latin typeface="+mn-ea"/>
              </a:rPr>
              <a:t>Directory_name</a:t>
            </a:r>
            <a:r>
              <a:rPr lang="ko-KR" altLang="en-US" dirty="0">
                <a:solidFill>
                  <a:srgbClr val="FF5D5B"/>
                </a:solidFill>
                <a:latin typeface="+mn-ea"/>
              </a:rPr>
              <a:t>을 </a:t>
            </a:r>
            <a:r>
              <a:rPr lang="en-US" altLang="ko-KR" dirty="0">
                <a:solidFill>
                  <a:srgbClr val="FF5D5B"/>
                </a:solidFill>
                <a:latin typeface="+mn-ea"/>
              </a:rPr>
              <a:t>layout-land</a:t>
            </a:r>
            <a:r>
              <a:rPr lang="ko-KR" altLang="en-US" dirty="0">
                <a:solidFill>
                  <a:srgbClr val="FF5D5B"/>
                </a:solidFill>
                <a:latin typeface="+mn-ea"/>
              </a:rPr>
              <a:t>로 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1088" y="4409586"/>
            <a:ext cx="1378251" cy="511462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F43F9E-B775-4F74-A870-04C27862E3FE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8AC6BE4-6CB2-497D-98B3-D8E202C17241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ED25F94-3C16-40C8-81FA-1998ACFC1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FF2466-381C-4AC4-AE3D-12774A2EF493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6C77008-FE70-4AAC-9142-F6C2FC096D03}"/>
              </a:ext>
            </a:extLst>
          </p:cNvPr>
          <p:cNvSpPr txBox="1"/>
          <p:nvPr/>
        </p:nvSpPr>
        <p:spPr>
          <a:xfrm>
            <a:off x="1355676" y="477698"/>
            <a:ext cx="58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Chain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가로로 화면 구성하기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E7431E-67AB-4867-B275-D6C973B23194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024AD10-2F75-4A03-89D5-A094BFC96E4B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3CA85C4-B740-48B2-B61A-61FB8F92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44333B-090E-430C-9846-9851F8C5BD0C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514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351" y="2421568"/>
            <a:ext cx="18598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04040"/>
                </a:solidFill>
                <a:latin typeface="+mn-ea"/>
              </a:rPr>
              <a:t>Horizontal</a:t>
            </a:r>
          </a:p>
          <a:p>
            <a:pPr algn="ctr"/>
            <a:r>
              <a:rPr lang="en-US" altLang="ko-KR" sz="2800" dirty="0" err="1">
                <a:solidFill>
                  <a:srgbClr val="404040"/>
                </a:solidFill>
                <a:latin typeface="+mn-ea"/>
              </a:rPr>
              <a:t>GuideLine</a:t>
            </a:r>
            <a:endParaRPr lang="ko-KR" altLang="en-US" sz="28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1046" y="5621464"/>
            <a:ext cx="460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04040"/>
                </a:solidFill>
                <a:latin typeface="+mn-ea"/>
              </a:rPr>
              <a:t>Vertical </a:t>
            </a:r>
            <a:r>
              <a:rPr lang="en-US" altLang="ko-KR" sz="2800" dirty="0" err="1">
                <a:solidFill>
                  <a:srgbClr val="404040"/>
                </a:solidFill>
                <a:latin typeface="+mn-ea"/>
              </a:rPr>
              <a:t>GuideLine</a:t>
            </a:r>
            <a:endParaRPr lang="ko-KR" altLang="en-US" sz="2800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75292" y="1339279"/>
            <a:ext cx="8462513" cy="5096363"/>
            <a:chOff x="1899247" y="1242201"/>
            <a:chExt cx="8462513" cy="5096363"/>
          </a:xfrm>
          <a:effectLst/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4591" y="1735574"/>
              <a:ext cx="6780068" cy="3818659"/>
            </a:xfrm>
            <a:prstGeom prst="rect">
              <a:avLst/>
            </a:prstGeom>
            <a:ln>
              <a:noFill/>
            </a:ln>
            <a:effectLst/>
          </p:spPr>
        </p:pic>
        <p:cxnSp>
          <p:nvCxnSpPr>
            <p:cNvPr id="6" name="직선 연결선 5"/>
            <p:cNvCxnSpPr/>
            <p:nvPr/>
          </p:nvCxnSpPr>
          <p:spPr>
            <a:xfrm>
              <a:off x="5831456" y="1242201"/>
              <a:ext cx="0" cy="5096363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899247" y="2801544"/>
              <a:ext cx="8462513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899247" y="5242819"/>
              <a:ext cx="8462513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8816195" y="1242201"/>
              <a:ext cx="0" cy="5096363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0024013" y="3426762"/>
            <a:ext cx="21034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04040"/>
                </a:solidFill>
                <a:latin typeface="+mn-ea"/>
              </a:rPr>
              <a:t>Vertical</a:t>
            </a:r>
          </a:p>
          <a:p>
            <a:pPr algn="ctr"/>
            <a:r>
              <a:rPr lang="en-US" altLang="ko-KR" sz="2800" dirty="0">
                <a:solidFill>
                  <a:srgbClr val="404040"/>
                </a:solidFill>
                <a:latin typeface="+mn-ea"/>
              </a:rPr>
              <a:t>Horizontal</a:t>
            </a:r>
          </a:p>
          <a:p>
            <a:pPr algn="ctr"/>
            <a:r>
              <a:rPr lang="en-US" altLang="ko-KR" sz="2800" dirty="0">
                <a:solidFill>
                  <a:srgbClr val="404040"/>
                </a:solidFill>
                <a:latin typeface="+mn-ea"/>
              </a:rPr>
              <a:t>Chains </a:t>
            </a:r>
            <a:r>
              <a:rPr lang="ko-KR" altLang="en-US" sz="2800" dirty="0">
                <a:solidFill>
                  <a:srgbClr val="404040"/>
                </a:solidFill>
                <a:latin typeface="+mn-ea"/>
              </a:rPr>
              <a:t>활용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479766" y="4119260"/>
            <a:ext cx="1526876" cy="0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315200" y="2975538"/>
            <a:ext cx="586596" cy="2268747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80670" y="2975538"/>
            <a:ext cx="2478658" cy="451224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19223" y="2903187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+mn-ea"/>
              </a:rPr>
              <a:t>8%</a:t>
            </a:r>
            <a:endParaRPr lang="ko-KR" altLang="en-US" sz="2800" dirty="0">
              <a:solidFill>
                <a:srgbClr val="FF5D5B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19223" y="533681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+mn-ea"/>
              </a:rPr>
              <a:t>92%</a:t>
            </a:r>
            <a:endParaRPr lang="ko-KR" altLang="en-US" sz="2800" dirty="0">
              <a:solidFill>
                <a:srgbClr val="FF5D5B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7501" y="12709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+mn-ea"/>
              </a:rPr>
              <a:t>50%</a:t>
            </a:r>
            <a:endParaRPr lang="ko-KR" altLang="en-US" sz="2800" dirty="0">
              <a:solidFill>
                <a:srgbClr val="FF5D5B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78277" y="12709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+mn-ea"/>
              </a:rPr>
              <a:t>97%</a:t>
            </a:r>
            <a:endParaRPr lang="ko-KR" altLang="en-US" sz="2800" dirty="0">
              <a:solidFill>
                <a:srgbClr val="FF5D5B"/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61B6C1-1E7A-4A7B-8E80-55BBDE35388F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C231843-C8A0-4ED3-A8BC-FF2E827FA5E6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4CECC1C-33D4-4658-A475-0BF174EC8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6AB1C03-4C31-44DC-886E-29867A15B52D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F505F5D-8C15-4E31-A2A4-F6F1695FDE52}"/>
              </a:ext>
            </a:extLst>
          </p:cNvPr>
          <p:cNvSpPr txBox="1"/>
          <p:nvPr/>
        </p:nvSpPr>
        <p:spPr>
          <a:xfrm>
            <a:off x="1355676" y="477698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ConstriantLayout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298F48-FD4D-437E-845B-66CE0D09161F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2AB5068-F91B-4DF8-9040-B26AFE33ACC1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1863964-F217-4BF2-9D21-1643A1569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83D292-ABA0-4015-9343-B58A97A3D8C5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33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57" y="1365499"/>
            <a:ext cx="2845286" cy="4744532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9E7EB1D-F5E9-44CB-ABCC-838E12E1B7AE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C2EAF5-52E5-4F56-949B-5B442642F9AA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3B021-120A-4FD6-9CD2-FC6EB857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696D5E-9A08-4579-B94D-D60FA5EB7C9D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8C1B1A-52F8-4EA6-9C25-0746E0EB4808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51708B3-8F7C-46D1-A7FC-8E2BFC21F51E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1F126F-14D6-4934-9353-6F6B43143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20BF9A-7D26-442D-B78A-62D6FD0A2FFB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653318D-74E2-43C1-B920-6B4383D11BD8}"/>
              </a:ext>
            </a:extLst>
          </p:cNvPr>
          <p:cNvSpPr txBox="1"/>
          <p:nvPr/>
        </p:nvSpPr>
        <p:spPr>
          <a:xfrm>
            <a:off x="1355676" y="477698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1~45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순서대로 터치</a:t>
            </a:r>
          </a:p>
        </p:txBody>
      </p:sp>
    </p:spTree>
    <p:extLst>
      <p:ext uri="{BB962C8B-B14F-4D97-AF65-F5344CB8AC3E}">
        <p14:creationId xmlns:p14="http://schemas.microsoft.com/office/powerpoint/2010/main" val="2045451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8176" y="2487880"/>
            <a:ext cx="7618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3DDC8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You!</a:t>
            </a:r>
            <a:endParaRPr lang="ko-KR" altLang="en-US" sz="8000" dirty="0">
              <a:solidFill>
                <a:srgbClr val="3DDC8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97C5AE-76C4-48D6-82FB-4AEB5330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72" y="6495406"/>
            <a:ext cx="1582547" cy="207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DDD72D-96B2-4558-AD41-B02B1EE0F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16234" r="17715" b="16331"/>
          <a:stretch/>
        </p:blipFill>
        <p:spPr>
          <a:xfrm>
            <a:off x="1938516" y="1843889"/>
            <a:ext cx="939319" cy="110931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2DEF693-5988-4B17-AE99-F7E2A9E1E19C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E9169D-B1FB-4A28-BC1A-92183D248B0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7F726F-5E4C-4999-A3F4-2253BD1F6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5438A-E194-4EDF-8ACD-8BDC76BFB0B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9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7206" y="1943910"/>
            <a:ext cx="50994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제약조건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(Constraint)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사용해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화면을 구성하는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206" y="4596456"/>
            <a:ext cx="4453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각 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(X,Y)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대한</a:t>
            </a:r>
            <a:endParaRPr lang="en-US" altLang="ko-KR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최소 하나의 제약 연결 필요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7206" y="3270183"/>
            <a:ext cx="57663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단순한 계층구조를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표현할 수 있는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ViewGroup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18020" y="2538412"/>
            <a:ext cx="4112423" cy="1781175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25023" y="3020706"/>
            <a:ext cx="1247242" cy="6693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버튼</a:t>
            </a:r>
          </a:p>
        </p:txBody>
      </p:sp>
      <p:sp>
        <p:nvSpPr>
          <p:cNvPr id="10" name="타원 9"/>
          <p:cNvSpPr/>
          <p:nvPr/>
        </p:nvSpPr>
        <p:spPr>
          <a:xfrm>
            <a:off x="8698586" y="3281803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463541" y="3281803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075048" y="2947110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65594" y="3606859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45535" y="1620743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AB29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연결점</a:t>
            </a:r>
            <a:endParaRPr lang="en-US" altLang="ko-KR" dirty="0">
              <a:solidFill>
                <a:srgbClr val="1AB29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1AB29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(Side Constraint Handle)</a:t>
            </a:r>
            <a:endParaRPr lang="ko-KR" altLang="en-US" dirty="0">
              <a:solidFill>
                <a:srgbClr val="1AB29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4030" y="4454487"/>
            <a:ext cx="4740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제약조건</a:t>
            </a:r>
            <a:endParaRPr lang="en-US" altLang="ko-KR" dirty="0">
              <a:solidFill>
                <a:srgbClr val="40404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u="sng" dirty="0"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버튼의 왼쪽</a:t>
            </a:r>
            <a:r>
              <a:rPr lang="ko-KR" altLang="en-US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b="1" u="sng" dirty="0"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레이아웃</a:t>
            </a:r>
            <a:r>
              <a:rPr lang="ko-KR" altLang="en-US" dirty="0">
                <a:solidFill>
                  <a:srgbClr val="40404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연결해주세요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015401" y="3355399"/>
            <a:ext cx="445948" cy="0"/>
          </a:xfrm>
          <a:prstGeom prst="straightConnector1">
            <a:avLst/>
          </a:prstGeom>
          <a:ln w="19050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4" idx="0"/>
            <a:endCxn id="11" idx="1"/>
          </p:cNvCxnSpPr>
          <p:nvPr/>
        </p:nvCxnSpPr>
        <p:spPr>
          <a:xfrm rot="5400000" flipH="1" flipV="1">
            <a:off x="7895489" y="2197065"/>
            <a:ext cx="1003201" cy="496891"/>
          </a:xfrm>
          <a:prstGeom prst="bentConnector2">
            <a:avLst/>
          </a:prstGeom>
          <a:ln w="19050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4"/>
          </p:cNvCxnSpPr>
          <p:nvPr/>
        </p:nvCxnSpPr>
        <p:spPr>
          <a:xfrm>
            <a:off x="8139190" y="3754051"/>
            <a:ext cx="9454" cy="565536"/>
          </a:xfrm>
          <a:prstGeom prst="straightConnector1">
            <a:avLst/>
          </a:prstGeom>
          <a:ln w="19050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239686-0348-4E93-B6F8-03322853C273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FCC9D36-C1C4-4120-BDF5-E5D8CAF6A474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FE2F79-8294-4669-B0BC-1DF26E7F9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2BF6B6-C7AB-403D-9280-E521CA9DC334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47A72E-C809-4A5D-B19B-A107F14AB988}"/>
              </a:ext>
            </a:extLst>
          </p:cNvPr>
          <p:cNvSpPr txBox="1"/>
          <p:nvPr/>
        </p:nvSpPr>
        <p:spPr>
          <a:xfrm>
            <a:off x="1355676" y="477698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 Layout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F85CA9-4BE5-4529-8D31-4455ACCD3BB4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261A757-A472-4BDA-BC01-A85DF625D1BD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EACA88F-3DBC-4C09-9700-C5F2249CD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E5F36C-2584-42C0-9749-1ED8E4BD338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5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1355295" y="2219613"/>
            <a:ext cx="4133088" cy="2084832"/>
            <a:chOff x="1359302" y="2807208"/>
            <a:chExt cx="4133088" cy="20848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1359302" y="2807208"/>
              <a:ext cx="4133088" cy="2084832"/>
            </a:xfrm>
            <a:prstGeom prst="rect">
              <a:avLst/>
            </a:prstGeom>
            <a:noFill/>
            <a:ln w="19050">
              <a:solidFill>
                <a:srgbClr val="40404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587902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20206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B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87902" y="4118165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2" name="꺾인 연결선 11"/>
            <p:cNvCxnSpPr>
              <a:stCxn id="10" idx="0"/>
              <a:endCxn id="3" idx="0"/>
            </p:cNvCxnSpPr>
            <p:nvPr/>
          </p:nvCxnSpPr>
          <p:spPr>
            <a:xfrm rot="16200000" flipV="1">
              <a:off x="3402986" y="1837944"/>
              <a:ext cx="12700" cy="2432304"/>
            </a:xfrm>
            <a:prstGeom prst="bentConnector3">
              <a:avLst>
                <a:gd name="adj1" fmla="val 1152000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3" idx="0"/>
            </p:cNvCxnSpPr>
            <p:nvPr/>
          </p:nvCxnSpPr>
          <p:spPr>
            <a:xfrm flipV="1">
              <a:off x="2186834" y="2807208"/>
              <a:ext cx="6350" cy="246888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3" idx="1"/>
            </p:cNvCxnSpPr>
            <p:nvPr/>
          </p:nvCxnSpPr>
          <p:spPr>
            <a:xfrm flipH="1" flipV="1">
              <a:off x="1359302" y="3305175"/>
              <a:ext cx="22860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1" idx="1"/>
              <a:endCxn id="3" idx="1"/>
            </p:cNvCxnSpPr>
            <p:nvPr/>
          </p:nvCxnSpPr>
          <p:spPr>
            <a:xfrm rot="10800000">
              <a:off x="1587902" y="3305557"/>
              <a:ext cx="12700" cy="1064069"/>
            </a:xfrm>
            <a:prstGeom prst="bentConnector3">
              <a:avLst>
                <a:gd name="adj1" fmla="val 937504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1" idx="3"/>
              <a:endCxn id="3" idx="3"/>
            </p:cNvCxnSpPr>
            <p:nvPr/>
          </p:nvCxnSpPr>
          <p:spPr>
            <a:xfrm flipV="1">
              <a:off x="2785766" y="3305556"/>
              <a:ext cx="12700" cy="1064069"/>
            </a:xfrm>
            <a:prstGeom prst="bentConnector3">
              <a:avLst>
                <a:gd name="adj1" fmla="val 1012496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0" idx="1"/>
              <a:endCxn id="3" idx="3"/>
            </p:cNvCxnSpPr>
            <p:nvPr/>
          </p:nvCxnSpPr>
          <p:spPr>
            <a:xfrm flipH="1">
              <a:off x="2785766" y="3305556"/>
              <a:ext cx="1234440" cy="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0" idx="3"/>
            </p:cNvCxnSpPr>
            <p:nvPr/>
          </p:nvCxnSpPr>
          <p:spPr>
            <a:xfrm flipV="1">
              <a:off x="5218070" y="3305175"/>
              <a:ext cx="27432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6687166" y="2219613"/>
            <a:ext cx="4133088" cy="2084832"/>
            <a:chOff x="6677554" y="2807208"/>
            <a:chExt cx="4133088" cy="20848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직사각형 39"/>
            <p:cNvSpPr/>
            <p:nvPr/>
          </p:nvSpPr>
          <p:spPr>
            <a:xfrm>
              <a:off x="6677554" y="2807208"/>
              <a:ext cx="4133088" cy="2084832"/>
            </a:xfrm>
            <a:prstGeom prst="rect">
              <a:avLst/>
            </a:prstGeom>
            <a:noFill/>
            <a:ln w="19050">
              <a:solidFill>
                <a:srgbClr val="40404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906154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38458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B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906154" y="4118165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44" name="꺾인 연결선 43"/>
            <p:cNvCxnSpPr>
              <a:stCxn id="42" idx="0"/>
              <a:endCxn id="41" idx="0"/>
            </p:cNvCxnSpPr>
            <p:nvPr/>
          </p:nvCxnSpPr>
          <p:spPr>
            <a:xfrm rot="16200000" flipV="1">
              <a:off x="8721238" y="1837944"/>
              <a:ext cx="12700" cy="2432304"/>
            </a:xfrm>
            <a:prstGeom prst="bentConnector3">
              <a:avLst>
                <a:gd name="adj1" fmla="val 1152000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1" idx="0"/>
            </p:cNvCxnSpPr>
            <p:nvPr/>
          </p:nvCxnSpPr>
          <p:spPr>
            <a:xfrm flipV="1">
              <a:off x="7505086" y="2807208"/>
              <a:ext cx="6350" cy="246888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1" idx="1"/>
            </p:cNvCxnSpPr>
            <p:nvPr/>
          </p:nvCxnSpPr>
          <p:spPr>
            <a:xfrm flipH="1" flipV="1">
              <a:off x="6677554" y="3305175"/>
              <a:ext cx="22860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43" idx="1"/>
              <a:endCxn id="41" idx="1"/>
            </p:cNvCxnSpPr>
            <p:nvPr/>
          </p:nvCxnSpPr>
          <p:spPr>
            <a:xfrm rot="10800000">
              <a:off x="6906154" y="3305557"/>
              <a:ext cx="12700" cy="1064069"/>
            </a:xfrm>
            <a:prstGeom prst="bentConnector3">
              <a:avLst>
                <a:gd name="adj1" fmla="val 937504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43" idx="3"/>
              <a:endCxn id="41" idx="3"/>
            </p:cNvCxnSpPr>
            <p:nvPr/>
          </p:nvCxnSpPr>
          <p:spPr>
            <a:xfrm flipV="1">
              <a:off x="8104018" y="3305556"/>
              <a:ext cx="12700" cy="1064069"/>
            </a:xfrm>
            <a:prstGeom prst="bentConnector3">
              <a:avLst>
                <a:gd name="adj1" fmla="val 1012496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2" idx="1"/>
              <a:endCxn id="41" idx="3"/>
            </p:cNvCxnSpPr>
            <p:nvPr/>
          </p:nvCxnSpPr>
          <p:spPr>
            <a:xfrm flipH="1">
              <a:off x="8104018" y="3305556"/>
              <a:ext cx="1234440" cy="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2" idx="3"/>
            </p:cNvCxnSpPr>
            <p:nvPr/>
          </p:nvCxnSpPr>
          <p:spPr>
            <a:xfrm flipV="1">
              <a:off x="10536322" y="3305175"/>
              <a:ext cx="27432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3" idx="0"/>
              <a:endCxn id="41" idx="2"/>
            </p:cNvCxnSpPr>
            <p:nvPr/>
          </p:nvCxnSpPr>
          <p:spPr>
            <a:xfrm flipV="1">
              <a:off x="7505086" y="3557016"/>
              <a:ext cx="0" cy="561149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1396" y="4436772"/>
            <a:ext cx="4640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Editor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에서는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View A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아래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View C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를 보여주지만 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제약 조건이 없음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06153" y="4436772"/>
            <a:ext cx="402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View C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가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View A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아래에서 수직으로 제한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51" y="2294324"/>
            <a:ext cx="4752975" cy="180022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72" y="2288955"/>
            <a:ext cx="4714875" cy="2266950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E0640F-DF89-4375-9A6B-A9B62D328FE0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B9D7F2A-5B75-4837-9219-F1FDA7727D1D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9135884-3382-4796-B34C-025133B22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81EE78C-F3FB-496A-A384-DF8F9909F903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FA6B39D-8E86-4FCF-80CC-CE8740AE3103}"/>
              </a:ext>
            </a:extLst>
          </p:cNvPr>
          <p:cNvSpPr txBox="1"/>
          <p:nvPr/>
        </p:nvSpPr>
        <p:spPr>
          <a:xfrm>
            <a:off x="1355676" y="477698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 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제약조건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CD97662-2985-4717-A474-495944D30BDE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37CA96-5207-4756-9AAB-82330C3B9C59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0FED063-E1E5-4DA0-8CB1-728C6E50C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D23928-84E4-4BA1-B702-84B51EB9F2B9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3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1747311" y="235375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128790" y="303370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32891" y="456393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404040"/>
                </a:solidFill>
                <a:latin typeface="+mn-ea"/>
              </a:rPr>
              <a:t>부모에 대한 수평 제약</a:t>
            </a:r>
            <a:endParaRPr lang="ko-KR" altLang="en-US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144" name="직선 화살표 연결선 143"/>
          <p:cNvCxnSpPr>
            <a:stCxn id="142" idx="1"/>
            <a:endCxn id="141" idx="1"/>
          </p:cNvCxnSpPr>
          <p:nvPr/>
        </p:nvCxnSpPr>
        <p:spPr>
          <a:xfrm flipH="1">
            <a:off x="1747311" y="3349824"/>
            <a:ext cx="1381479" cy="1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6597741" y="235375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8667544" y="255248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C</a:t>
            </a:r>
            <a:endParaRPr lang="ko-KR" altLang="en-US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534993" y="4563932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+mn-ea"/>
              </a:rPr>
              <a:t>수평 </a:t>
            </a:r>
            <a:r>
              <a:rPr lang="en-US" altLang="ko-KR" dirty="0">
                <a:solidFill>
                  <a:srgbClr val="404040"/>
                </a:solidFill>
                <a:latin typeface="+mn-ea"/>
              </a:rPr>
              <a:t>&amp; </a:t>
            </a:r>
            <a:r>
              <a:rPr lang="ko-KR" altLang="en-US" dirty="0">
                <a:solidFill>
                  <a:srgbClr val="404040"/>
                </a:solidFill>
                <a:latin typeface="+mn-ea"/>
              </a:rPr>
              <a:t>수직 제약</a:t>
            </a:r>
          </a:p>
        </p:txBody>
      </p:sp>
      <p:cxnSp>
        <p:nvCxnSpPr>
          <p:cNvPr id="148" name="직선 화살표 연결선 147"/>
          <p:cNvCxnSpPr>
            <a:stCxn id="146" idx="1"/>
            <a:endCxn id="149" idx="3"/>
          </p:cNvCxnSpPr>
          <p:nvPr/>
        </p:nvCxnSpPr>
        <p:spPr>
          <a:xfrm flipH="1">
            <a:off x="8336330" y="2868603"/>
            <a:ext cx="331214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7220712" y="255248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220711" y="3555596"/>
            <a:ext cx="1115619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B</a:t>
            </a:r>
            <a:endParaRPr lang="ko-KR" altLang="en-US" dirty="0">
              <a:latin typeface="+mn-ea"/>
            </a:endParaRPr>
          </a:p>
        </p:txBody>
      </p:sp>
      <p:cxnSp>
        <p:nvCxnSpPr>
          <p:cNvPr id="151" name="직선 화살표 연결선 150"/>
          <p:cNvCxnSpPr>
            <a:stCxn id="150" idx="0"/>
            <a:endCxn id="149" idx="2"/>
          </p:cNvCxnSpPr>
          <p:nvPr/>
        </p:nvCxnSpPr>
        <p:spPr>
          <a:xfrm flipV="1">
            <a:off x="7778521" y="3184724"/>
            <a:ext cx="0" cy="370872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D8012C-F0FE-42B7-B706-CDB6564C64F5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FA84F4E-650E-4891-A917-B6CCA23A93C6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30B596E-5238-45D4-88DD-1F47FFE94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CDDCAD-C421-43C7-9EBA-E0B3FA2E10D9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D5C6E7-7350-45DA-BF49-171C5EADBAA6}"/>
              </a:ext>
            </a:extLst>
          </p:cNvPr>
          <p:cNvSpPr txBox="1"/>
          <p:nvPr/>
        </p:nvSpPr>
        <p:spPr>
          <a:xfrm>
            <a:off x="1355676" y="477698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 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제약조건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E5C1D8-2472-47AB-8185-91713B58F46B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F07AB0-5A60-4ED9-AF2E-589F689BFB27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1845B4D-0E95-4015-B455-CE1C2BDD1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0A302A-F87C-4885-BC11-9F321167FFF6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9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6597741" y="235375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83323" y="456393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+mn-ea"/>
              </a:rPr>
              <a:t>오프셋 수평 정렬 제약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979221" y="255248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41596" y="3555596"/>
            <a:ext cx="1115619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B</a:t>
            </a:r>
            <a:endParaRPr lang="ko-KR" altLang="en-US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28380" y="235375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01087" y="45639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+mn-ea"/>
              </a:rPr>
              <a:t>수평 정렬 제약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09860" y="255248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109860" y="3555596"/>
            <a:ext cx="1115619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B</a:t>
            </a:r>
            <a:endParaRPr lang="ko-KR" altLang="en-US" dirty="0"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969000" y="3136054"/>
            <a:ext cx="266700" cy="370872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3" name="꺾인 연결선 12"/>
          <p:cNvCxnSpPr>
            <a:stCxn id="48" idx="1"/>
            <a:endCxn id="47" idx="1"/>
          </p:cNvCxnSpPr>
          <p:nvPr/>
        </p:nvCxnSpPr>
        <p:spPr>
          <a:xfrm rot="10800000">
            <a:off x="3109860" y="2868603"/>
            <a:ext cx="12700" cy="1003114"/>
          </a:xfrm>
          <a:prstGeom prst="bentConnector3">
            <a:avLst>
              <a:gd name="adj1" fmla="val 1800000"/>
            </a:avLst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1" idx="1"/>
            <a:endCxn id="40" idx="1"/>
          </p:cNvCxnSpPr>
          <p:nvPr/>
        </p:nvCxnSpPr>
        <p:spPr>
          <a:xfrm rot="10800000">
            <a:off x="7979222" y="2868603"/>
            <a:ext cx="462375" cy="1003114"/>
          </a:xfrm>
          <a:prstGeom prst="bentConnector3">
            <a:avLst>
              <a:gd name="adj1" fmla="val 50559"/>
            </a:avLst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0" idx="1"/>
          </p:cNvCxnSpPr>
          <p:nvPr/>
        </p:nvCxnSpPr>
        <p:spPr>
          <a:xfrm>
            <a:off x="7979221" y="2868603"/>
            <a:ext cx="0" cy="1252987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79221" y="4000940"/>
            <a:ext cx="462375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17086" y="3988486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24</a:t>
            </a:r>
            <a:endParaRPr lang="ko-KR" altLang="en-US" sz="1400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69116B-09DE-49A3-B05B-B1F7FC6921EF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42AC7BA-61BE-4B65-96F5-F3A4B0DF18BF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8CF1334-45FE-4081-8E25-EE03F4B22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5032A4-E989-4C87-929D-729D9F0E1243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13DBF07-B3B9-4B34-B5E8-163021F69A3C}"/>
              </a:ext>
            </a:extLst>
          </p:cNvPr>
          <p:cNvSpPr txBox="1"/>
          <p:nvPr/>
        </p:nvSpPr>
        <p:spPr>
          <a:xfrm>
            <a:off x="1355676" y="477698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 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제약조건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595D07-3DA0-4EF7-9F97-689F8A2C1752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1F339FE-5508-4664-9850-455ED8F94B32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49C7547-06B5-4034-B5E8-E5F8313A8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F42C7E-EE48-425A-9EBA-D0C7D70655BE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72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39" y="2483234"/>
            <a:ext cx="4467225" cy="145732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6" name="직사각형 55"/>
          <p:cNvSpPr/>
          <p:nvPr/>
        </p:nvSpPr>
        <p:spPr>
          <a:xfrm>
            <a:off x="1586140" y="2215823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56507" y="2895776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078734" y="2895776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B</a:t>
            </a:r>
            <a:endParaRPr lang="ko-KR" altLang="en-US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56304" y="442600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404040"/>
                </a:solidFill>
                <a:latin typeface="+mn-ea"/>
              </a:rPr>
              <a:t>텍스트 기준선 제약 조건</a:t>
            </a:r>
            <a:endParaRPr lang="ko-KR" altLang="en-US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2037519" y="3298475"/>
            <a:ext cx="7535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259746" y="3298475"/>
            <a:ext cx="7535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256632" y="3012113"/>
            <a:ext cx="292100" cy="29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490492" y="3012113"/>
            <a:ext cx="292100" cy="29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9" name="구부러진 연결선 68"/>
          <p:cNvCxnSpPr>
            <a:endCxn id="67" idx="2"/>
          </p:cNvCxnSpPr>
          <p:nvPr/>
        </p:nvCxnSpPr>
        <p:spPr>
          <a:xfrm rot="10800000" flipV="1">
            <a:off x="2402682" y="3161491"/>
            <a:ext cx="2087810" cy="149378"/>
          </a:xfrm>
          <a:prstGeom prst="curvedConnector4">
            <a:avLst>
              <a:gd name="adj1" fmla="val 46502"/>
              <a:gd name="adj2" fmla="val 253035"/>
            </a:avLst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96294B-34D6-402E-87EB-3DDD7D025BCF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973211D-2C56-4D11-94B7-3067B565F4AC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1BC7E3E-F3E9-4A92-907D-688F94B58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A227B7-1DB3-424F-9E8A-58DDAF239D8F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8B5FD-00F2-49B5-AE90-815207629C38}"/>
              </a:ext>
            </a:extLst>
          </p:cNvPr>
          <p:cNvSpPr txBox="1"/>
          <p:nvPr/>
        </p:nvSpPr>
        <p:spPr>
          <a:xfrm>
            <a:off x="1355676" y="477698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 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제약조건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DCE7A4-58B3-4CEF-8C89-94B5ABF7AF15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0ADA30-4079-4ECB-82A5-81AF0F4E23E9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901979B-DC54-44E7-A0A0-80E166FD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421ACD-0A2B-4D19-8380-44D71C0BE1A6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23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66B7924-1A90-48EC-AD8D-08EBBAA3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752" y="1964652"/>
            <a:ext cx="3722284" cy="2648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756746" y="2699173"/>
            <a:ext cx="266483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4205" y="3076656"/>
            <a:ext cx="248022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65406" y="3056085"/>
            <a:ext cx="290889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0774" y="4149000"/>
            <a:ext cx="371271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46478" y="3244051"/>
            <a:ext cx="248022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01580" y="492852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73937" y="529961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바이어스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41520" y="2177660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 제약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7403" y="229714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크기비율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7300" y="3722568"/>
            <a:ext cx="19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높이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폭 모드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9" name="꺾인 연결선 8"/>
          <p:cNvCxnSpPr>
            <a:cxnSpLocks/>
            <a:stCxn id="3" idx="1"/>
            <a:endCxn id="27" idx="3"/>
          </p:cNvCxnSpPr>
          <p:nvPr/>
        </p:nvCxnSpPr>
        <p:spPr>
          <a:xfrm rot="10800000">
            <a:off x="2093176" y="2527978"/>
            <a:ext cx="1663571" cy="317844"/>
          </a:xfrm>
          <a:prstGeom prst="bentConnector3">
            <a:avLst>
              <a:gd name="adj1" fmla="val 50000"/>
            </a:avLst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cxnSpLocks/>
            <a:stCxn id="20" idx="3"/>
            <a:endCxn id="26" idx="1"/>
          </p:cNvCxnSpPr>
          <p:nvPr/>
        </p:nvCxnSpPr>
        <p:spPr>
          <a:xfrm flipV="1">
            <a:off x="4856295" y="2408493"/>
            <a:ext cx="1885225" cy="794241"/>
          </a:xfrm>
          <a:prstGeom prst="bentConnector3">
            <a:avLst>
              <a:gd name="adj1" fmla="val 50000"/>
            </a:avLst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cxnSpLocks/>
            <a:stCxn id="19" idx="2"/>
            <a:endCxn id="24" idx="3"/>
          </p:cNvCxnSpPr>
          <p:nvPr/>
        </p:nvCxnSpPr>
        <p:spPr>
          <a:xfrm rot="5400000">
            <a:off x="1955308" y="4216446"/>
            <a:ext cx="1789400" cy="96417"/>
          </a:xfrm>
          <a:prstGeom prst="bentConnector2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cxnSpLocks/>
            <a:stCxn id="23" idx="3"/>
            <a:endCxn id="28" idx="1"/>
          </p:cNvCxnSpPr>
          <p:nvPr/>
        </p:nvCxnSpPr>
        <p:spPr>
          <a:xfrm>
            <a:off x="4394500" y="3390700"/>
            <a:ext cx="1852800" cy="562701"/>
          </a:xfrm>
          <a:prstGeom prst="bentConnector3">
            <a:avLst>
              <a:gd name="adj1" fmla="val 50000"/>
            </a:avLst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cxnSpLocks/>
            <a:stCxn id="21" idx="2"/>
            <a:endCxn id="25" idx="1"/>
          </p:cNvCxnSpPr>
          <p:nvPr/>
        </p:nvCxnSpPr>
        <p:spPr>
          <a:xfrm rot="16200000" flipH="1">
            <a:off x="4926099" y="3782608"/>
            <a:ext cx="1088149" cy="2407527"/>
          </a:xfrm>
          <a:prstGeom prst="bentConnector2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496" y="3250966"/>
            <a:ext cx="679409" cy="3665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122" y="4295649"/>
            <a:ext cx="679409" cy="36669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817" y="3774461"/>
            <a:ext cx="673968" cy="36428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73" name="꺾인 연결선 72"/>
          <p:cNvCxnSpPr>
            <a:stCxn id="69" idx="1"/>
            <a:endCxn id="28" idx="3"/>
          </p:cNvCxnSpPr>
          <p:nvPr/>
        </p:nvCxnSpPr>
        <p:spPr>
          <a:xfrm rot="10800000" flipV="1">
            <a:off x="8201682" y="3434259"/>
            <a:ext cx="219815" cy="519141"/>
          </a:xfrm>
          <a:prstGeom prst="bentConnector3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8" idx="3"/>
            <a:endCxn id="71" idx="1"/>
          </p:cNvCxnSpPr>
          <p:nvPr/>
        </p:nvCxnSpPr>
        <p:spPr>
          <a:xfrm>
            <a:off x="8201681" y="3953401"/>
            <a:ext cx="226136" cy="3200"/>
          </a:xfrm>
          <a:prstGeom prst="bentConnector3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8" idx="3"/>
            <a:endCxn id="70" idx="1"/>
          </p:cNvCxnSpPr>
          <p:nvPr/>
        </p:nvCxnSpPr>
        <p:spPr>
          <a:xfrm>
            <a:off x="8201681" y="3953401"/>
            <a:ext cx="228441" cy="525594"/>
          </a:xfrm>
          <a:prstGeom prst="bentConnector3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249693" y="32242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고정크기</a:t>
            </a:r>
            <a:endParaRPr lang="ko-KR" altLang="en-US" dirty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249693" y="3771525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내용에 맞게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크기조정</a:t>
            </a:r>
            <a:endParaRPr lang="ko-KR" altLang="en-US" dirty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249693" y="432209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크기변경가능</a:t>
            </a:r>
            <a:endParaRPr lang="ko-KR" altLang="en-US" dirty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76414" y="2773608"/>
            <a:ext cx="1582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+mn-ea"/>
              </a:rPr>
              <a:t>폭 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+mn-ea"/>
              </a:rPr>
              <a:t>높이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5E48DD5-C5A1-4CD4-9A26-5BB4FB64F2EE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A505021-0F28-48D7-B91B-8611C3B00F44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1BF07B5-7DCB-4DAE-A062-136DBD494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1CC3B85-12FA-4AAF-91C3-4030878B9710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B21D953-3CA2-4A21-B52C-8DA27926CE6B}"/>
              </a:ext>
            </a:extLst>
          </p:cNvPr>
          <p:cNvSpPr txBox="1"/>
          <p:nvPr/>
        </p:nvSpPr>
        <p:spPr>
          <a:xfrm>
            <a:off x="1355676" y="477698"/>
            <a:ext cx="544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 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크기 조정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DE5A9B-2895-4DE5-BDBD-A3526096F417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0F3A877-4614-4B97-AEBB-4FD67ACFF02C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2A69790-2C4B-4951-B0B6-161D8F9F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5843B6-8FCA-4C7A-881C-98B091B68745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70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980" y="700267"/>
            <a:ext cx="3033396" cy="53981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8781691" y="1483743"/>
            <a:ext cx="2260120" cy="10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08566" y="2639683"/>
            <a:ext cx="1035170" cy="90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41743" y="3183147"/>
            <a:ext cx="1846053" cy="491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33954" y="3778370"/>
            <a:ext cx="2561208" cy="2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1743" y="4123426"/>
            <a:ext cx="310551" cy="258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41743" y="4502989"/>
            <a:ext cx="3088257" cy="68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73089" y="2054908"/>
            <a:ext cx="2090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404040"/>
                </a:solidFill>
                <a:latin typeface="+mn-ea"/>
              </a:rPr>
              <a:t>ImageView</a:t>
            </a:r>
            <a:endParaRPr lang="ko-KR" altLang="en-US" sz="30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3089" y="3443761"/>
            <a:ext cx="1691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404040"/>
                </a:solidFill>
                <a:latin typeface="+mn-ea"/>
              </a:rPr>
              <a:t>TextView</a:t>
            </a:r>
            <a:endParaRPr lang="ko-KR" altLang="en-US" sz="3000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8" idx="1"/>
            <a:endCxn id="14" idx="3"/>
          </p:cNvCxnSpPr>
          <p:nvPr/>
        </p:nvCxnSpPr>
        <p:spPr>
          <a:xfrm rot="10800000" flipV="1">
            <a:off x="5163727" y="2022893"/>
            <a:ext cx="3617965" cy="309013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  <a:endCxn id="14" idx="3"/>
          </p:cNvCxnSpPr>
          <p:nvPr/>
        </p:nvCxnSpPr>
        <p:spPr>
          <a:xfrm rot="10800000">
            <a:off x="5163726" y="2331908"/>
            <a:ext cx="5144840" cy="760663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1"/>
            <a:endCxn id="17" idx="3"/>
          </p:cNvCxnSpPr>
          <p:nvPr/>
        </p:nvCxnSpPr>
        <p:spPr>
          <a:xfrm rot="10800000" flipV="1">
            <a:off x="4765027" y="3429000"/>
            <a:ext cx="3576716" cy="291760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1" idx="1"/>
            <a:endCxn id="17" idx="3"/>
          </p:cNvCxnSpPr>
          <p:nvPr/>
        </p:nvCxnSpPr>
        <p:spPr>
          <a:xfrm rot="10800000">
            <a:off x="4765028" y="3720761"/>
            <a:ext cx="3568927" cy="182693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1"/>
            <a:endCxn id="17" idx="3"/>
          </p:cNvCxnSpPr>
          <p:nvPr/>
        </p:nvCxnSpPr>
        <p:spPr>
          <a:xfrm rot="10800000">
            <a:off x="4765027" y="3720761"/>
            <a:ext cx="3576716" cy="532063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3" idx="1"/>
            <a:endCxn id="17" idx="3"/>
          </p:cNvCxnSpPr>
          <p:nvPr/>
        </p:nvCxnSpPr>
        <p:spPr>
          <a:xfrm rot="10800000">
            <a:off x="4765027" y="3720760"/>
            <a:ext cx="3576716" cy="1122972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2363AF-9904-448D-B0DB-C89A61D2FFCA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034CB4E-0B83-4E42-B9F0-90345AD46CBB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510647-1A76-44C6-98C1-187BF050C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DF1A29-986C-4E03-BD34-A83227FB6771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1B05DAA-193D-4844-80EB-4F786652F788}"/>
              </a:ext>
            </a:extLst>
          </p:cNvPr>
          <p:cNvSpPr txBox="1"/>
          <p:nvPr/>
        </p:nvSpPr>
        <p:spPr>
          <a:xfrm>
            <a:off x="1355676" y="477698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Constraint 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BC954F1-67D0-42D9-B6EB-BD06DA626A14}"/>
              </a:ext>
            </a:extLst>
          </p:cNvPr>
          <p:cNvGrpSpPr/>
          <p:nvPr/>
        </p:nvGrpSpPr>
        <p:grpSpPr>
          <a:xfrm>
            <a:off x="0" y="6283074"/>
            <a:ext cx="12192000" cy="517216"/>
            <a:chOff x="0" y="6340784"/>
            <a:chExt cx="12192000" cy="5172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86892E-C132-4E66-B0F5-32637C73D62D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D4F69A4-E86C-4B9D-8E3C-231DFAC13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D44AC4-1A43-448D-BE83-F57F91397B95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00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654</Words>
  <Application>Microsoft Office PowerPoint</Application>
  <PresentationFormat>와이드스크린</PresentationFormat>
  <Paragraphs>198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G마켓 산스 TTF Bold</vt:lpstr>
      <vt:lpstr>G마켓 산스 Medium</vt:lpstr>
      <vt:lpstr>맑은 고딕</vt:lpstr>
      <vt:lpstr>G마켓 산스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채 수민</cp:lastModifiedBy>
  <cp:revision>581</cp:revision>
  <dcterms:created xsi:type="dcterms:W3CDTF">2017-01-14T23:40:12Z</dcterms:created>
  <dcterms:modified xsi:type="dcterms:W3CDTF">2022-11-16T03:55:22Z</dcterms:modified>
</cp:coreProperties>
</file>