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9867-CA95-4D11-8FC7-18756DCCE246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2AA8-7220-48F2-91C5-30A1A4B22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14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9867-CA95-4D11-8FC7-18756DCCE246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2AA8-7220-48F2-91C5-30A1A4B22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84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9867-CA95-4D11-8FC7-18756DCCE246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2AA8-7220-48F2-91C5-30A1A4B22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9867-CA95-4D11-8FC7-18756DCCE246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2AA8-7220-48F2-91C5-30A1A4B22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885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9867-CA95-4D11-8FC7-18756DCCE246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2AA8-7220-48F2-91C5-30A1A4B22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20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9867-CA95-4D11-8FC7-18756DCCE246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2AA8-7220-48F2-91C5-30A1A4B22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400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9867-CA95-4D11-8FC7-18756DCCE246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2AA8-7220-48F2-91C5-30A1A4B22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97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9867-CA95-4D11-8FC7-18756DCCE246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2AA8-7220-48F2-91C5-30A1A4B22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92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9867-CA95-4D11-8FC7-18756DCCE246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2AA8-7220-48F2-91C5-30A1A4B22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093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9867-CA95-4D11-8FC7-18756DCCE246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2AA8-7220-48F2-91C5-30A1A4B22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6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9867-CA95-4D11-8FC7-18756DCCE246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2AA8-7220-48F2-91C5-30A1A4B22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66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59867-CA95-4D11-8FC7-18756DCCE246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D2AA8-7220-48F2-91C5-30A1A4B22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1256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kosis.kr/statHtml/statHtml.do?orgId=301&amp;tblId=DT_064Y00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oreagoldx.co.kr/marketPrice/pure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A352C-F40B-4799-A78A-F6C6E253D1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18</a:t>
            </a:r>
            <a:r>
              <a:rPr lang="ko-KR" altLang="en-US" dirty="0"/>
              <a:t>조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6736D6-A6F0-4B37-8451-1E38A7D3F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김석진</a:t>
            </a:r>
            <a:r>
              <a:rPr lang="en-US" altLang="ko-KR" dirty="0"/>
              <a:t>, </a:t>
            </a:r>
            <a:r>
              <a:rPr lang="ko-KR" altLang="en-US" dirty="0"/>
              <a:t>김예준</a:t>
            </a:r>
          </a:p>
        </p:txBody>
      </p:sp>
    </p:spTree>
    <p:extLst>
      <p:ext uri="{BB962C8B-B14F-4D97-AF65-F5344CB8AC3E}">
        <p14:creationId xmlns:p14="http://schemas.microsoft.com/office/powerpoint/2010/main" val="185295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0FDB9A9-9F5A-4F24-8346-F0E537218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코스피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코스닥 증감률에 따른 금값 변화</a:t>
            </a:r>
          </a:p>
        </p:txBody>
      </p:sp>
      <p:pic>
        <p:nvPicPr>
          <p:cNvPr id="10" name="내용 개체 틀 4" descr="하향 추세">
            <a:extLst>
              <a:ext uri="{FF2B5EF4-FFF2-40B4-BE49-F238E27FC236}">
                <a16:creationId xmlns:a16="http://schemas.microsoft.com/office/drawing/2014/main" id="{68B4D5E5-4A8B-446B-A469-039716F55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300" y="478232"/>
            <a:ext cx="2789902" cy="278990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래픽 6" descr="상향 추세">
            <a:extLst>
              <a:ext uri="{FF2B5EF4-FFF2-40B4-BE49-F238E27FC236}">
                <a16:creationId xmlns:a16="http://schemas.microsoft.com/office/drawing/2014/main" id="{4AD88C67-7A4B-4FA1-BEC7-DC2920F8D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5996" y="314324"/>
            <a:ext cx="3200254" cy="3200254"/>
          </a:xfrm>
          <a:prstGeom prst="rect">
            <a:avLst/>
          </a:prstGeom>
        </p:spPr>
      </p:pic>
      <p:pic>
        <p:nvPicPr>
          <p:cNvPr id="9" name="내용 개체 틀 8" descr="하향 추세">
            <a:extLst>
              <a:ext uri="{FF2B5EF4-FFF2-40B4-BE49-F238E27FC236}">
                <a16:creationId xmlns:a16="http://schemas.microsoft.com/office/drawing/2014/main" id="{FE059E56-5DA1-42AD-A919-B214022A5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4763" y="2914131"/>
            <a:ext cx="3589532" cy="3589532"/>
          </a:xfrm>
        </p:spPr>
      </p:pic>
      <p:pic>
        <p:nvPicPr>
          <p:cNvPr id="13" name="그래픽 12" descr="금괴">
            <a:extLst>
              <a:ext uri="{FF2B5EF4-FFF2-40B4-BE49-F238E27FC236}">
                <a16:creationId xmlns:a16="http://schemas.microsoft.com/office/drawing/2014/main" id="{3DDDE3B1-7FA0-46C8-95EB-A90B399680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20050" y="3132069"/>
            <a:ext cx="2495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7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5643B-8F91-4C62-990A-65691E5F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000"/>
              <a:t>프로젝트 개요</a:t>
            </a:r>
            <a:endParaRPr lang="ko-KR" altLang="en-US" sz="6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A6C0C-D21C-4791-BC41-D05AD9E96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코스피 증감률</a:t>
            </a:r>
            <a:r>
              <a:rPr lang="en-US" altLang="ko-KR" sz="3600" dirty="0"/>
              <a:t>, </a:t>
            </a:r>
            <a:r>
              <a:rPr lang="ko-KR" altLang="en-US" sz="3600" dirty="0"/>
              <a:t>코스닥 증감률의 데이터를 저장</a:t>
            </a:r>
            <a:endParaRPr lang="en-US" altLang="ko-KR" sz="3600" dirty="0"/>
          </a:p>
          <a:p>
            <a:r>
              <a:rPr lang="ko-KR" altLang="en-US" sz="3600" dirty="0"/>
              <a:t>금값에 대한 데이터를 저장</a:t>
            </a:r>
            <a:endParaRPr lang="en-US" altLang="ko-KR" sz="3600" dirty="0"/>
          </a:p>
          <a:p>
            <a:r>
              <a:rPr lang="ko-KR" altLang="en-US" sz="3600" dirty="0"/>
              <a:t>데이터를 바탕으로 그래프를 출력</a:t>
            </a:r>
            <a:endParaRPr lang="en-US" altLang="ko-KR" sz="3600" dirty="0"/>
          </a:p>
          <a:p>
            <a:r>
              <a:rPr lang="ko-KR" altLang="en-US" sz="3600" dirty="0"/>
              <a:t>코스피</a:t>
            </a:r>
            <a:r>
              <a:rPr lang="en-US" altLang="ko-KR" sz="3600" dirty="0"/>
              <a:t> </a:t>
            </a:r>
            <a:r>
              <a:rPr lang="ko-KR" altLang="en-US" sz="3600" dirty="0"/>
              <a:t>증감률</a:t>
            </a:r>
            <a:r>
              <a:rPr lang="en-US" altLang="ko-KR" sz="3600" dirty="0"/>
              <a:t>, </a:t>
            </a:r>
            <a:r>
              <a:rPr lang="ko-KR" altLang="en-US" sz="3600" dirty="0"/>
              <a:t>코스닥</a:t>
            </a:r>
            <a:r>
              <a:rPr lang="en-US" altLang="ko-KR" sz="3600" dirty="0"/>
              <a:t> </a:t>
            </a:r>
            <a:r>
              <a:rPr lang="ko-KR" altLang="en-US" sz="3600" dirty="0"/>
              <a:t>증감률을 입력하여 금값을 예측한다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6573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9031A-504C-400F-B195-E21775C9B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938" y="766177"/>
            <a:ext cx="11546305" cy="1325563"/>
          </a:xfrm>
        </p:spPr>
        <p:txBody>
          <a:bodyPr>
            <a:noAutofit/>
          </a:bodyPr>
          <a:lstStyle/>
          <a:p>
            <a:pPr algn="ctr"/>
            <a:r>
              <a:rPr lang="ko-KR" altLang="en-US" dirty="0"/>
              <a:t>코스피 증감률</a:t>
            </a:r>
            <a:r>
              <a:rPr lang="en-US" altLang="ko-KR" dirty="0"/>
              <a:t>, </a:t>
            </a:r>
            <a:r>
              <a:rPr lang="ko-KR" altLang="en-US" dirty="0"/>
              <a:t>코스닥 증감률의</a:t>
            </a:r>
            <a:br>
              <a:rPr lang="en-US" altLang="ko-KR" dirty="0"/>
            </a:br>
            <a:r>
              <a:rPr lang="ko-KR" altLang="en-US" dirty="0"/>
              <a:t> 데이터를 저장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2DEC6D-0961-45AA-9126-885F25A06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074" y="286836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3600" u="sng" dirty="0">
                <a:hlinkClick r:id="rId2"/>
              </a:rPr>
              <a:t>http://kosis.kr/statHtml/statHtml.do?orgId=301&amp;tblId=DT_064Y001</a:t>
            </a:r>
            <a:r>
              <a:rPr lang="en-US" altLang="ko-KR" sz="3600" dirty="0"/>
              <a:t> </a:t>
            </a:r>
          </a:p>
          <a:p>
            <a:pPr marL="0" indent="0">
              <a:buNone/>
            </a:pPr>
            <a:r>
              <a:rPr lang="en-US" altLang="ko-KR" sz="3600" dirty="0"/>
              <a:t>  </a:t>
            </a:r>
            <a:r>
              <a:rPr lang="ko-KR" altLang="en-US" sz="3600" dirty="0"/>
              <a:t>한국은행전자시스템에서 데이터를 가져와 엑셀에 저장</a:t>
            </a:r>
          </a:p>
        </p:txBody>
      </p:sp>
    </p:spTree>
    <p:extLst>
      <p:ext uri="{BB962C8B-B14F-4D97-AF65-F5344CB8AC3E}">
        <p14:creationId xmlns:p14="http://schemas.microsoft.com/office/powerpoint/2010/main" val="2738764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FC7D6-C2A3-456C-B9E0-73F824D3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3"/>
            <a:ext cx="10808368" cy="1325563"/>
          </a:xfrm>
        </p:spPr>
        <p:txBody>
          <a:bodyPr>
            <a:noAutofit/>
          </a:bodyPr>
          <a:lstStyle/>
          <a:p>
            <a:pPr algn="ctr"/>
            <a:r>
              <a:rPr lang="ko-KR" altLang="en-US" sz="4800" dirty="0"/>
              <a:t>금값에 대한 데이터를 저장</a:t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47E542-B8BF-4387-AA62-675159FB6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8" y="219459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hlinkClick r:id="rId2"/>
              </a:rPr>
              <a:t>http://www.koreagoldx.co.kr/marketPrice/pure.asp</a:t>
            </a:r>
            <a:endParaRPr lang="en-US" altLang="ko-KR" sz="4000" dirty="0"/>
          </a:p>
          <a:p>
            <a:pPr marL="0" indent="0">
              <a:buNone/>
            </a:pPr>
            <a:r>
              <a:rPr lang="en-US" altLang="ko-KR" sz="4000" dirty="0"/>
              <a:t>   </a:t>
            </a:r>
            <a:r>
              <a:rPr lang="ko-KR" altLang="en-US" sz="4000" dirty="0" err="1"/>
              <a:t>한국금거래소사이트에서</a:t>
            </a:r>
            <a:r>
              <a:rPr lang="ko-KR" altLang="en-US" sz="4000" dirty="0"/>
              <a:t> 데이터를 가져와 엑셀에 저장</a:t>
            </a:r>
            <a:r>
              <a:rPr lang="en-US" altLang="ko-KR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338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1B151-C90C-46E1-A621-F9C3BC8F8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1449" y="15022"/>
            <a:ext cx="4680284" cy="2556385"/>
          </a:xfrm>
        </p:spPr>
        <p:txBody>
          <a:bodyPr anchor="b">
            <a:noAutofit/>
          </a:bodyPr>
          <a:lstStyle/>
          <a:p>
            <a:pPr algn="ctr"/>
            <a:r>
              <a:rPr lang="ko-KR" altLang="en-US" sz="4800" dirty="0"/>
              <a:t>엑셀에 정제하여 데이터 저장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8F8AAABF-193E-4661-945E-C429586E1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6891187" cy="5546414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20" name="내용 개체 틀 4">
            <a:extLst>
              <a:ext uri="{FF2B5EF4-FFF2-40B4-BE49-F238E27FC236}">
                <a16:creationId xmlns:a16="http://schemas.microsoft.com/office/drawing/2014/main" id="{22D7F105-AB5F-4CE5-A1B7-21866BF1C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692" y="961510"/>
            <a:ext cx="3710736" cy="4910328"/>
          </a:xfrm>
          <a:prstGeom prst="rect">
            <a:avLst/>
          </a:prstGeom>
        </p:spPr>
      </p:pic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B9F2EC2B-2C54-4F1B-9CF0-A53D35E87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4350" y="3676650"/>
            <a:ext cx="3219450" cy="2195183"/>
          </a:xfrm>
        </p:spPr>
        <p:txBody>
          <a:bodyPr>
            <a:normAutofit/>
          </a:bodyPr>
          <a:lstStyle/>
          <a:p>
            <a:r>
              <a:rPr lang="en-US" dirty="0"/>
              <a:t>GoldPrice.csv </a:t>
            </a:r>
            <a:r>
              <a:rPr lang="ko-KR" altLang="en-US" dirty="0"/>
              <a:t>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 데이터 저장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07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0BFCB-6477-484D-B0BC-25ECD710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46161-8F49-4621-A749-A8B7BDAD2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848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110</Words>
  <Application>Microsoft Office PowerPoint</Application>
  <PresentationFormat>와이드스크린</PresentationFormat>
  <Paragraphs>18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Theme</vt:lpstr>
      <vt:lpstr>18조 프로젝트</vt:lpstr>
      <vt:lpstr>코스피, 코스닥 증감률에 따른 금값 변화</vt:lpstr>
      <vt:lpstr>프로젝트 개요</vt:lpstr>
      <vt:lpstr>코스피 증감률, 코스닥 증감률의  데이터를 저장 </vt:lpstr>
      <vt:lpstr>금값에 대한 데이터를 저장 </vt:lpstr>
      <vt:lpstr>엑셀에 정제하여 데이터 저장</vt:lpstr>
      <vt:lpstr>코드 구현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18조 프로젝트</dc:title>
  <dc:creator>김예준</dc:creator>
  <cp:lastModifiedBy>김예준</cp:lastModifiedBy>
  <cp:revision>4</cp:revision>
  <dcterms:created xsi:type="dcterms:W3CDTF">2019-06-05T04:43:44Z</dcterms:created>
  <dcterms:modified xsi:type="dcterms:W3CDTF">2019-06-05T11:56:31Z</dcterms:modified>
</cp:coreProperties>
</file>