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8240A30-940E-4D85-8946-2F31A67CC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24A0CE3-C3CC-4736-B5FD-81AB37414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BFE5466-E397-4CFF-91C9-477E3122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8876-99EA-42C4-8768-48C45229732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4061D06-1240-4F58-AB3C-BABCB111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4B9F4E3-B76D-40C3-B31E-83DD216A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50B1-B59C-4F0B-945C-08EDE0C51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26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597419D-AE3C-4F49-AC56-CDAF880E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A70AD54-01F3-4FB3-8169-F7107019C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C061CFA-E682-447D-ADE5-FA3A3F3E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8876-99EA-42C4-8768-48C45229732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790B84C-4B89-416F-97BD-9A6D4372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B8ACF4A-67FB-4B26-8D56-D743446D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50B1-B59C-4F0B-945C-08EDE0C51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58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FA5E611-42CA-410B-9C98-D0912ED7E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C237647-FA4E-4F14-8FCB-7E5708AB0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0887C0-6D21-4643-8150-44DC6F34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8876-99EA-42C4-8768-48C45229732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900BC99-9C52-441D-B11F-F8B3DB3F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203EA48-886C-47A0-8509-FD3BD50C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50B1-B59C-4F0B-945C-08EDE0C51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12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B72C277-C929-4D2E-8C5A-3B375790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B97A252-697A-493D-A961-8BFF6567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0336058-4B7B-44E6-8ACB-1EB2E6C6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8876-99EA-42C4-8768-48C45229732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94ADDF6-9FE1-4B0A-85F3-CC68D48A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AF2D1C6-1255-4411-832F-C94ED283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50B1-B59C-4F0B-945C-08EDE0C51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40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E78887-0747-4C8E-BEE5-99F4EC2C6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FC17C05-8D25-462B-B466-BE19EB6F5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338CFE-E874-463E-A7BB-8376EECE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8876-99EA-42C4-8768-48C45229732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572AD9F-C4BB-410A-A824-5F06C88A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E3B237C-942A-46F1-AB6B-3EFC3ABA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50B1-B59C-4F0B-945C-08EDE0C51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E036E9-B69A-4F7D-9FC2-9D4A76EE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FD0E3F7-871A-410A-976E-8D85A54E9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286F2BC-464D-46BB-9981-45B0C71FE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582E956-854F-4F11-95B3-03AD85B5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8876-99EA-42C4-8768-48C45229732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2193557-71B9-45E8-8B63-96DD6242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2901220-6561-4609-9C67-BDE6E27C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50B1-B59C-4F0B-945C-08EDE0C51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32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26A2501-8913-45DB-B0BC-1760CA4D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653DC8C-E812-48C2-99D9-FC4E2556C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866E5C3-9F70-45E6-8F9B-4E28C00FF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C55E184-B5BF-49EA-8C1A-B1BC175C2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8B1FE89-DFEF-4468-9E7D-D9F01114C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B0EDC9C-4C10-40AB-BAB1-D3AD0C6C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8876-99EA-42C4-8768-48C45229732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D897459-F2CA-4675-8779-3558A686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D32613F-F772-4098-BB0F-E1C5E0EF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50B1-B59C-4F0B-945C-08EDE0C51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505F7C4-8602-4569-B5F8-487D7C31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3662F4C-E819-44E8-BA63-F77F3FFA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8876-99EA-42C4-8768-48C45229732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34B2972-A762-4F0C-A159-2142B485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ABDE095-0108-484B-B29B-FE7A16AA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50B1-B59C-4F0B-945C-08EDE0C51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35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E4161B3-DCAF-459A-A577-AA6E4057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8876-99EA-42C4-8768-48C45229732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6D4C64F-62A1-4D02-A3D2-5272CC3D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B023E1B-2D04-4D43-8251-435F958C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50B1-B59C-4F0B-945C-08EDE0C51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82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A4A9DA-64F4-4FE4-8579-898F6A77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3BB7958-ADB1-4A5E-812F-15F093C0E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88D14C4-BFF1-40AC-93CD-86CB7D01C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DCE5ADE-6F8F-4EB0-AB6B-BC9924BD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8876-99EA-42C4-8768-48C45229732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280FBB4-52CE-487A-9189-2A958C64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5701DBB-1ED1-4491-A90B-53BFC3CC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50B1-B59C-4F0B-945C-08EDE0C51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66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612784-5B09-4648-A3CF-50FC20A87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B0F6684-73EF-4106-AC97-1255EA7E4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D8A78E4-2D04-4B58-8057-497FD0C06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8F45910-5B3A-4FBD-85E3-6A353C68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8876-99EA-42C4-8768-48C45229732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1A2B559-FF70-41E7-B330-187A8B4C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1173374-12A3-41C0-88B9-F22BAC5C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50B1-B59C-4F0B-945C-08EDE0C51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96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50AF59E4-7F87-4F4C-B38C-1D89C861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E220123-AB7A-4ADF-BF5F-28F48E288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130CAA1-3BFA-4FF5-8BAD-51B982879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58876-99EA-42C4-8768-48C45229732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0E99166-64D7-4C5E-A768-882B2528A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22A91D2-261F-425F-A3C1-B07C6AA38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550B1-B59C-4F0B-945C-08EDE0C51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13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C37F8DCF-A978-4DB6-A80F-715C93B62A51}"/>
              </a:ext>
            </a:extLst>
          </p:cNvPr>
          <p:cNvSpPr/>
          <p:nvPr/>
        </p:nvSpPr>
        <p:spPr>
          <a:xfrm>
            <a:off x="4756597" y="3429000"/>
            <a:ext cx="2678806" cy="108504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228ADC8-C689-49B9-B85D-3DD3FEBDA2D8}"/>
              </a:ext>
            </a:extLst>
          </p:cNvPr>
          <p:cNvSpPr txBox="1"/>
          <p:nvPr/>
        </p:nvSpPr>
        <p:spPr>
          <a:xfrm>
            <a:off x="5754510" y="5104862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입력 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xmlns="" id="{8B1539F6-8D3D-4258-B302-C96F0E9AC6B5}"/>
              </a:ext>
            </a:extLst>
          </p:cNvPr>
          <p:cNvSpPr/>
          <p:nvPr/>
        </p:nvSpPr>
        <p:spPr>
          <a:xfrm>
            <a:off x="5741830" y="1922172"/>
            <a:ext cx="708338" cy="1249250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0F671EF-3712-4BD3-8DD6-B6A6F636516B}"/>
              </a:ext>
            </a:extLst>
          </p:cNvPr>
          <p:cNvSpPr txBox="1"/>
          <p:nvPr/>
        </p:nvSpPr>
        <p:spPr>
          <a:xfrm>
            <a:off x="5741830" y="1095450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출력 </a:t>
            </a:r>
          </a:p>
        </p:txBody>
      </p:sp>
      <p:sp>
        <p:nvSpPr>
          <p:cNvPr id="10" name="화살표: 위로 구부러짐 9">
            <a:extLst>
              <a:ext uri="{FF2B5EF4-FFF2-40B4-BE49-F238E27FC236}">
                <a16:creationId xmlns:a16="http://schemas.microsoft.com/office/drawing/2014/main" xmlns="" id="{2EC60786-203A-4AE1-9C0E-75B4F229CA8D}"/>
              </a:ext>
            </a:extLst>
          </p:cNvPr>
          <p:cNvSpPr/>
          <p:nvPr/>
        </p:nvSpPr>
        <p:spPr>
          <a:xfrm>
            <a:off x="4584879" y="3762240"/>
            <a:ext cx="3052293" cy="565062"/>
          </a:xfrm>
          <a:prstGeom prst="curved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2359A48-1809-4622-BCD6-68804FF2CD58}"/>
              </a:ext>
            </a:extLst>
          </p:cNvPr>
          <p:cNvSpPr txBox="1"/>
          <p:nvPr/>
        </p:nvSpPr>
        <p:spPr>
          <a:xfrm>
            <a:off x="7997779" y="3762240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순환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564839D-C92E-4065-9113-83A63EEC37EE}"/>
              </a:ext>
            </a:extLst>
          </p:cNvPr>
          <p:cNvSpPr txBox="1"/>
          <p:nvPr/>
        </p:nvSpPr>
        <p:spPr>
          <a:xfrm>
            <a:off x="5754510" y="3771467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RNN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823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49B2D98D-3B1A-4442-AFEB-DA538DE4612E}"/>
              </a:ext>
            </a:extLst>
          </p:cNvPr>
          <p:cNvGrpSpPr/>
          <p:nvPr/>
        </p:nvGrpSpPr>
        <p:grpSpPr>
          <a:xfrm>
            <a:off x="1037314" y="984369"/>
            <a:ext cx="2678806" cy="4889262"/>
            <a:chOff x="1037314" y="984369"/>
            <a:chExt cx="2678806" cy="488926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5D4CE922-EEE7-4E85-A469-D8CFDBB92801}"/>
                </a:ext>
              </a:extLst>
            </p:cNvPr>
            <p:cNvSpPr txBox="1"/>
            <p:nvPr/>
          </p:nvSpPr>
          <p:spPr>
            <a:xfrm>
              <a:off x="1559826" y="5473521"/>
              <a:ext cx="15680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입력 </a:t>
              </a:r>
              <a:r>
                <a:rPr lang="en-US" altLang="ko-KR" sz="2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1: </a:t>
              </a:r>
              <a:r>
                <a:rPr lang="ko-KR" altLang="en-US" sz="2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오늘 </a:t>
              </a: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0BD1285B-C3B1-4A70-838D-46DE4CC8C1D3}"/>
                </a:ext>
              </a:extLst>
            </p:cNvPr>
            <p:cNvGrpSpPr/>
            <p:nvPr/>
          </p:nvGrpSpPr>
          <p:grpSpPr>
            <a:xfrm>
              <a:off x="1037314" y="1828800"/>
              <a:ext cx="2678806" cy="2591873"/>
              <a:chOff x="1037314" y="1828800"/>
              <a:chExt cx="2678806" cy="2591873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xmlns="" id="{2EB42754-145F-4BF3-B012-5CC0E4DBB93B}"/>
                  </a:ext>
                </a:extLst>
              </p:cNvPr>
              <p:cNvSpPr/>
              <p:nvPr/>
            </p:nvSpPr>
            <p:spPr>
              <a:xfrm>
                <a:off x="1037314" y="3335628"/>
                <a:ext cx="2678806" cy="1085045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sp>
            <p:nvSpPr>
              <p:cNvPr id="12" name="화살표: 위쪽 11">
                <a:extLst>
                  <a:ext uri="{FF2B5EF4-FFF2-40B4-BE49-F238E27FC236}">
                    <a16:creationId xmlns:a16="http://schemas.microsoft.com/office/drawing/2014/main" xmlns="" id="{C7026A65-A4AE-47E4-B2FD-E67883A7F738}"/>
                  </a:ext>
                </a:extLst>
              </p:cNvPr>
              <p:cNvSpPr/>
              <p:nvPr/>
            </p:nvSpPr>
            <p:spPr>
              <a:xfrm>
                <a:off x="2022547" y="1828800"/>
                <a:ext cx="708338" cy="1249250"/>
              </a:xfrm>
              <a:prstGeom prst="up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C4418169-BDEA-4202-B7BF-57CCFB72A46B}"/>
                </a:ext>
              </a:extLst>
            </p:cNvPr>
            <p:cNvSpPr txBox="1"/>
            <p:nvPr/>
          </p:nvSpPr>
          <p:spPr>
            <a:xfrm>
              <a:off x="1242431" y="984369"/>
              <a:ext cx="22124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‘</a:t>
              </a:r>
              <a:r>
                <a:rPr lang="ko-KR" altLang="en-US" sz="2000" dirty="0" err="1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오늘’에</a:t>
              </a:r>
              <a:r>
                <a:rPr lang="ko-KR" altLang="en-US" sz="2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 대한 결과 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54A77030-270C-4B62-8DB0-1109F53402C8}"/>
              </a:ext>
            </a:extLst>
          </p:cNvPr>
          <p:cNvGrpSpPr/>
          <p:nvPr/>
        </p:nvGrpSpPr>
        <p:grpSpPr>
          <a:xfrm>
            <a:off x="4673449" y="987452"/>
            <a:ext cx="2678806" cy="4886179"/>
            <a:chOff x="4673449" y="987452"/>
            <a:chExt cx="2678806" cy="48861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D15A64CA-810D-46A5-A75C-E8C7A3B99421}"/>
                </a:ext>
              </a:extLst>
            </p:cNvPr>
            <p:cNvSpPr txBox="1"/>
            <p:nvPr/>
          </p:nvSpPr>
          <p:spPr>
            <a:xfrm>
              <a:off x="5195961" y="5473521"/>
              <a:ext cx="18069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입력 </a:t>
              </a:r>
              <a:r>
                <a:rPr lang="en-US" altLang="ko-KR" sz="2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2: </a:t>
              </a:r>
              <a:r>
                <a:rPr lang="ko-KR" altLang="en-US" sz="2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주가가 </a:t>
              </a: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64D407F3-555A-4473-B865-7B470F958937}"/>
                </a:ext>
              </a:extLst>
            </p:cNvPr>
            <p:cNvGrpSpPr/>
            <p:nvPr/>
          </p:nvGrpSpPr>
          <p:grpSpPr>
            <a:xfrm>
              <a:off x="4673449" y="1828800"/>
              <a:ext cx="2678806" cy="2591872"/>
              <a:chOff x="4673449" y="1828800"/>
              <a:chExt cx="2678806" cy="2591872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FCE82209-07D1-45DD-BC1E-8D001D0A7C35}"/>
                  </a:ext>
                </a:extLst>
              </p:cNvPr>
              <p:cNvSpPr/>
              <p:nvPr/>
            </p:nvSpPr>
            <p:spPr>
              <a:xfrm>
                <a:off x="4673449" y="3335627"/>
                <a:ext cx="2678806" cy="1085045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sp>
            <p:nvSpPr>
              <p:cNvPr id="13" name="화살표: 위쪽 12">
                <a:extLst>
                  <a:ext uri="{FF2B5EF4-FFF2-40B4-BE49-F238E27FC236}">
                    <a16:creationId xmlns:a16="http://schemas.microsoft.com/office/drawing/2014/main" xmlns="" id="{C248F017-32D8-4419-B556-F67264A75C98}"/>
                  </a:ext>
                </a:extLst>
              </p:cNvPr>
              <p:cNvSpPr/>
              <p:nvPr/>
            </p:nvSpPr>
            <p:spPr>
              <a:xfrm>
                <a:off x="5658683" y="1828800"/>
                <a:ext cx="708338" cy="1249250"/>
              </a:xfrm>
              <a:prstGeom prst="up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1A91178D-3EEA-42CF-A32A-2F0DC6D85355}"/>
                </a:ext>
              </a:extLst>
            </p:cNvPr>
            <p:cNvSpPr txBox="1"/>
            <p:nvPr/>
          </p:nvSpPr>
          <p:spPr>
            <a:xfrm>
              <a:off x="4878567" y="987452"/>
              <a:ext cx="24513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‘</a:t>
              </a:r>
              <a:r>
                <a:rPr lang="ko-KR" altLang="en-US" sz="2000" dirty="0" err="1">
                  <a:latin typeface="한컴 고딕" panose="02000500000000000000" pitchFamily="2" charset="-127"/>
                  <a:ea typeface="한컴 고딕" panose="02000500000000000000" pitchFamily="2" charset="-127"/>
                </a:rPr>
                <a:t>주가가’에</a:t>
              </a:r>
              <a:r>
                <a:rPr lang="ko-KR" altLang="en-US" sz="2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 대한 결과 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A725151C-F81A-4CA3-8CD9-A4026F5CC53A}"/>
              </a:ext>
            </a:extLst>
          </p:cNvPr>
          <p:cNvGrpSpPr/>
          <p:nvPr/>
        </p:nvGrpSpPr>
        <p:grpSpPr>
          <a:xfrm>
            <a:off x="8368339" y="997247"/>
            <a:ext cx="2769197" cy="4876384"/>
            <a:chOff x="8368339" y="997247"/>
            <a:chExt cx="2769197" cy="487638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7278E31F-F8FE-4E70-9E52-9DBDDBEE7B28}"/>
                </a:ext>
              </a:extLst>
            </p:cNvPr>
            <p:cNvSpPr txBox="1"/>
            <p:nvPr/>
          </p:nvSpPr>
          <p:spPr>
            <a:xfrm>
              <a:off x="8832096" y="5473521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입력 </a:t>
              </a:r>
              <a:r>
                <a:rPr lang="en-US" altLang="ko-KR" sz="2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1: </a:t>
              </a:r>
              <a:r>
                <a:rPr lang="ko-KR" altLang="en-US" sz="2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몇이야</a:t>
              </a:r>
              <a:r>
                <a:rPr lang="en-US" altLang="ko-KR" sz="2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?</a:t>
              </a:r>
              <a:r>
                <a:rPr lang="ko-KR" altLang="en-US" sz="2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1A1040EF-BBF2-4746-AF9F-62B2DD1293F9}"/>
                </a:ext>
              </a:extLst>
            </p:cNvPr>
            <p:cNvGrpSpPr/>
            <p:nvPr/>
          </p:nvGrpSpPr>
          <p:grpSpPr>
            <a:xfrm>
              <a:off x="8368339" y="1828800"/>
              <a:ext cx="2678806" cy="2591871"/>
              <a:chOff x="8309584" y="1828800"/>
              <a:chExt cx="2678806" cy="2591871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xmlns="" id="{42CCB6F4-2BD6-4A34-961B-B673FE2C5979}"/>
                  </a:ext>
                </a:extLst>
              </p:cNvPr>
              <p:cNvSpPr/>
              <p:nvPr/>
            </p:nvSpPr>
            <p:spPr>
              <a:xfrm>
                <a:off x="8309584" y="3335626"/>
                <a:ext cx="2678806" cy="1085045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sp>
            <p:nvSpPr>
              <p:cNvPr id="14" name="화살표: 위쪽 13">
                <a:extLst>
                  <a:ext uri="{FF2B5EF4-FFF2-40B4-BE49-F238E27FC236}">
                    <a16:creationId xmlns:a16="http://schemas.microsoft.com/office/drawing/2014/main" xmlns="" id="{E205742C-1EDA-4C0A-B4B3-AB61E417A2EC}"/>
                  </a:ext>
                </a:extLst>
              </p:cNvPr>
              <p:cNvSpPr/>
              <p:nvPr/>
            </p:nvSpPr>
            <p:spPr>
              <a:xfrm>
                <a:off x="9294819" y="1828800"/>
                <a:ext cx="708338" cy="1249250"/>
              </a:xfrm>
              <a:prstGeom prst="up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99642748-1598-4C23-A913-70C74D1A253B}"/>
                </a:ext>
              </a:extLst>
            </p:cNvPr>
            <p:cNvSpPr txBox="1"/>
            <p:nvPr/>
          </p:nvSpPr>
          <p:spPr>
            <a:xfrm>
              <a:off x="8514702" y="997247"/>
              <a:ext cx="26228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‘</a:t>
              </a:r>
              <a:r>
                <a:rPr lang="ko-KR" altLang="en-US" sz="2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몇이야</a:t>
              </a:r>
              <a:r>
                <a:rPr lang="en-US" altLang="ko-KR" sz="2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?</a:t>
              </a:r>
              <a:r>
                <a:rPr lang="ko-KR" altLang="en-US" sz="2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’에 대한 결과 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BB6F4DEE-C23E-432D-A2B5-88B07CE1BCEE}"/>
              </a:ext>
            </a:extLst>
          </p:cNvPr>
          <p:cNvGrpSpPr/>
          <p:nvPr/>
        </p:nvGrpSpPr>
        <p:grpSpPr>
          <a:xfrm>
            <a:off x="3477932" y="2764799"/>
            <a:ext cx="1431227" cy="1188878"/>
            <a:chOff x="3477932" y="2764799"/>
            <a:chExt cx="1431227" cy="1188878"/>
          </a:xfrm>
        </p:grpSpPr>
        <p:sp>
          <p:nvSpPr>
            <p:cNvPr id="30" name="화살표: 원형 29">
              <a:extLst>
                <a:ext uri="{FF2B5EF4-FFF2-40B4-BE49-F238E27FC236}">
                  <a16:creationId xmlns:a16="http://schemas.microsoft.com/office/drawing/2014/main" xmlns="" id="{3A7D8993-F1F1-4D1C-B357-B5451D4B5EF2}"/>
                </a:ext>
              </a:extLst>
            </p:cNvPr>
            <p:cNvSpPr/>
            <p:nvPr/>
          </p:nvSpPr>
          <p:spPr>
            <a:xfrm>
              <a:off x="3477932" y="2764799"/>
              <a:ext cx="1431227" cy="1188878"/>
            </a:xfrm>
            <a:prstGeom prst="circularArrow">
              <a:avLst>
                <a:gd name="adj1" fmla="val 12500"/>
                <a:gd name="adj2" fmla="val 1085996"/>
                <a:gd name="adj3" fmla="val 20457681"/>
                <a:gd name="adj4" fmla="val 10800000"/>
                <a:gd name="adj5" fmla="val 125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xmlns="" id="{ED2946C8-F434-4C46-8B04-A1BED0A08F87}"/>
                </a:ext>
              </a:extLst>
            </p:cNvPr>
            <p:cNvSpPr/>
            <p:nvPr/>
          </p:nvSpPr>
          <p:spPr>
            <a:xfrm>
              <a:off x="3655215" y="2779689"/>
              <a:ext cx="1109729" cy="29836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기억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5F76FF3A-EC05-4533-86EE-B579911B0841}"/>
              </a:ext>
            </a:extLst>
          </p:cNvPr>
          <p:cNvGrpSpPr/>
          <p:nvPr/>
        </p:nvGrpSpPr>
        <p:grpSpPr>
          <a:xfrm>
            <a:off x="7114068" y="2764799"/>
            <a:ext cx="1398158" cy="1188878"/>
            <a:chOff x="7114068" y="2764799"/>
            <a:chExt cx="1398158" cy="1188878"/>
          </a:xfrm>
        </p:grpSpPr>
        <p:sp>
          <p:nvSpPr>
            <p:cNvPr id="29" name="화살표: 원형 28">
              <a:extLst>
                <a:ext uri="{FF2B5EF4-FFF2-40B4-BE49-F238E27FC236}">
                  <a16:creationId xmlns:a16="http://schemas.microsoft.com/office/drawing/2014/main" xmlns="" id="{68C8F92A-6A76-4D10-BBB0-8F980F817CA8}"/>
                </a:ext>
              </a:extLst>
            </p:cNvPr>
            <p:cNvSpPr/>
            <p:nvPr/>
          </p:nvSpPr>
          <p:spPr>
            <a:xfrm>
              <a:off x="7114068" y="2764799"/>
              <a:ext cx="1398158" cy="1188878"/>
            </a:xfrm>
            <a:prstGeom prst="circularArrow">
              <a:avLst>
                <a:gd name="adj1" fmla="val 12500"/>
                <a:gd name="adj2" fmla="val 1085996"/>
                <a:gd name="adj3" fmla="val 20457681"/>
                <a:gd name="adj4" fmla="val 10800000"/>
                <a:gd name="adj5" fmla="val 125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xmlns="" id="{1B687875-CD10-447B-9B78-83A09D48B4E0}"/>
                </a:ext>
              </a:extLst>
            </p:cNvPr>
            <p:cNvSpPr/>
            <p:nvPr/>
          </p:nvSpPr>
          <p:spPr>
            <a:xfrm>
              <a:off x="7282092" y="2764799"/>
              <a:ext cx="1109729" cy="29836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기억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571C6E2E-8654-4DB2-B56E-AFDD6A28EB3C}"/>
              </a:ext>
            </a:extLst>
          </p:cNvPr>
          <p:cNvGrpSpPr/>
          <p:nvPr/>
        </p:nvGrpSpPr>
        <p:grpSpPr>
          <a:xfrm>
            <a:off x="3554147" y="3351722"/>
            <a:ext cx="1398158" cy="2321854"/>
            <a:chOff x="3554147" y="3351722"/>
            <a:chExt cx="1398158" cy="2321854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EF0C29EB-84C1-4391-808A-0529A2BE6489}"/>
                </a:ext>
              </a:extLst>
            </p:cNvPr>
            <p:cNvSpPr/>
            <p:nvPr/>
          </p:nvSpPr>
          <p:spPr>
            <a:xfrm>
              <a:off x="3554147" y="4787152"/>
              <a:ext cx="1398158" cy="88642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LSTM</a:t>
              </a:r>
              <a:endParaRPr lang="ko-KR" altLang="en-US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xmlns="" id="{F3B1FBCF-66CC-409E-AE9C-EA2415AD49AF}"/>
                </a:ext>
              </a:extLst>
            </p:cNvPr>
            <p:cNvGrpSpPr/>
            <p:nvPr/>
          </p:nvGrpSpPr>
          <p:grpSpPr>
            <a:xfrm>
              <a:off x="3907761" y="3351722"/>
              <a:ext cx="662361" cy="1249250"/>
              <a:chOff x="3907761" y="3351722"/>
              <a:chExt cx="662361" cy="1249250"/>
            </a:xfrm>
          </p:grpSpPr>
          <p:sp>
            <p:nvSpPr>
              <p:cNvPr id="38" name="화살표: 위쪽 37">
                <a:extLst>
                  <a:ext uri="{FF2B5EF4-FFF2-40B4-BE49-F238E27FC236}">
                    <a16:creationId xmlns:a16="http://schemas.microsoft.com/office/drawing/2014/main" xmlns="" id="{52931DDD-080C-4D38-9107-A2704CA02552}"/>
                  </a:ext>
                </a:extLst>
              </p:cNvPr>
              <p:cNvSpPr/>
              <p:nvPr/>
            </p:nvSpPr>
            <p:spPr>
              <a:xfrm>
                <a:off x="4185212" y="3351722"/>
                <a:ext cx="136027" cy="1249250"/>
              </a:xfrm>
              <a:prstGeom prst="up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BCEEA433-828A-4289-9547-0BF43F5AA20E}"/>
                  </a:ext>
                </a:extLst>
              </p:cNvPr>
              <p:cNvSpPr txBox="1"/>
              <p:nvPr/>
            </p:nvSpPr>
            <p:spPr>
              <a:xfrm>
                <a:off x="3907761" y="3701172"/>
                <a:ext cx="6623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관리</a:t>
                </a:r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78039AC5-1871-4B57-BB90-91D6E38D92B7}"/>
              </a:ext>
            </a:extLst>
          </p:cNvPr>
          <p:cNvGrpSpPr/>
          <p:nvPr/>
        </p:nvGrpSpPr>
        <p:grpSpPr>
          <a:xfrm>
            <a:off x="7137877" y="3351722"/>
            <a:ext cx="1398158" cy="2321421"/>
            <a:chOff x="7137877" y="3351722"/>
            <a:chExt cx="1398158" cy="2321421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5357CB31-5CBB-4F6C-B14F-7C2CD2445ABB}"/>
                </a:ext>
              </a:extLst>
            </p:cNvPr>
            <p:cNvSpPr/>
            <p:nvPr/>
          </p:nvSpPr>
          <p:spPr>
            <a:xfrm>
              <a:off x="7137877" y="4786719"/>
              <a:ext cx="1398158" cy="88642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LSTM</a:t>
              </a:r>
              <a:endParaRPr lang="ko-KR" altLang="en-US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D1B4D1B5-8466-41F3-A700-221CD7256B8D}"/>
                </a:ext>
              </a:extLst>
            </p:cNvPr>
            <p:cNvGrpSpPr/>
            <p:nvPr/>
          </p:nvGrpSpPr>
          <p:grpSpPr>
            <a:xfrm>
              <a:off x="7587247" y="3351722"/>
              <a:ext cx="662361" cy="1249250"/>
              <a:chOff x="7587247" y="3351722"/>
              <a:chExt cx="662361" cy="1249250"/>
            </a:xfrm>
          </p:grpSpPr>
          <p:sp>
            <p:nvSpPr>
              <p:cNvPr id="40" name="화살표: 위쪽 39">
                <a:extLst>
                  <a:ext uri="{FF2B5EF4-FFF2-40B4-BE49-F238E27FC236}">
                    <a16:creationId xmlns:a16="http://schemas.microsoft.com/office/drawing/2014/main" xmlns="" id="{ADBA163B-9428-438E-94AB-1218559FBA25}"/>
                  </a:ext>
                </a:extLst>
              </p:cNvPr>
              <p:cNvSpPr/>
              <p:nvPr/>
            </p:nvSpPr>
            <p:spPr>
              <a:xfrm>
                <a:off x="7866743" y="3351722"/>
                <a:ext cx="136027" cy="1249250"/>
              </a:xfrm>
              <a:prstGeom prst="up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BCE6577C-5910-474E-8EB7-24F41BBC8B77}"/>
                  </a:ext>
                </a:extLst>
              </p:cNvPr>
              <p:cNvSpPr txBox="1"/>
              <p:nvPr/>
            </p:nvSpPr>
            <p:spPr>
              <a:xfrm>
                <a:off x="7587247" y="3697848"/>
                <a:ext cx="6623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관리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9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42</Words>
  <Application>Microsoft Office PowerPoint</Application>
  <PresentationFormat>사용자 지정</PresentationFormat>
  <Paragraphs>16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YangJihu</dc:creator>
  <cp:lastModifiedBy>임시은</cp:lastModifiedBy>
  <cp:revision>5</cp:revision>
  <dcterms:created xsi:type="dcterms:W3CDTF">2019-05-30T05:37:27Z</dcterms:created>
  <dcterms:modified xsi:type="dcterms:W3CDTF">2019-05-30T06:07:51Z</dcterms:modified>
</cp:coreProperties>
</file>