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6" r:id="rId4"/>
    <p:sldId id="259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1906" autoAdjust="0"/>
  </p:normalViewPr>
  <p:slideViewPr>
    <p:cSldViewPr>
      <p:cViewPr varScale="1">
        <p:scale>
          <a:sx n="73" d="100"/>
          <a:sy n="73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71515-D601-43CE-9820-3BB024E74220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7C3C-14D6-40EC-BCBF-09E9E38B7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1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0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71BE-8DF5-4959-8DC0-77066CE7FB7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52F9-48BD-462B-9D31-B5AA22C4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067323" y="924323"/>
            <a:ext cx="5009354" cy="5009354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15628" y="2561716"/>
            <a:ext cx="4512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영화 리뷰 예측 </a:t>
            </a:r>
            <a:endParaRPr lang="en-US" altLang="ko-KR" sz="54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imes New Roman" pitchFamily="18" charset="0"/>
              <a:ea typeface="굴림체" pitchFamily="49" charset="-127"/>
              <a:cs typeface="Times New Roman" pitchFamily="18" charset="0"/>
            </a:endParaRPr>
          </a:p>
          <a:p>
            <a:pPr algn="ctr"/>
            <a:r>
              <a:rPr lang="en-US" altLang="ko-KR" sz="5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AI </a:t>
            </a:r>
            <a:r>
              <a:rPr lang="ko-KR" altLang="en-US" sz="5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개발하기</a:t>
            </a:r>
            <a:endParaRPr lang="ko-KR" altLang="en-US" sz="5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Times New Roman" pitchFamily="18" charset="0"/>
              <a:ea typeface="굴림체" pitchFamily="49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51086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21800215 </a:t>
            </a:r>
            <a:r>
              <a:rPr lang="ko-KR" altLang="en-US" sz="2000" b="1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김희수</a:t>
            </a:r>
            <a:endParaRPr lang="en-US" altLang="ko-KR" sz="2000" b="1" dirty="0" smtClean="0">
              <a:latin typeface="Times New Roman" pitchFamily="18" charset="0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620688"/>
            <a:ext cx="6007024" cy="4392488"/>
          </a:xfrm>
        </p:spPr>
      </p:pic>
      <p:sp>
        <p:nvSpPr>
          <p:cNvPr id="6" name="타원 5"/>
          <p:cNvSpPr/>
          <p:nvPr/>
        </p:nvSpPr>
        <p:spPr>
          <a:xfrm>
            <a:off x="971600" y="1628800"/>
            <a:ext cx="1872208" cy="648072"/>
          </a:xfrm>
          <a:prstGeom prst="ellipse">
            <a:avLst/>
          </a:prstGeom>
          <a:noFill/>
          <a:ln w="60325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51450"/>
            <a:ext cx="8435418" cy="651244"/>
          </a:xfrm>
          <a:prstGeom prst="rect">
            <a:avLst/>
          </a:prstGeom>
          <a:ln w="50800" cap="rnd">
            <a:solidFill>
              <a:schemeClr val="tx2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699792" y="2132856"/>
            <a:ext cx="2376264" cy="194421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r="47336"/>
          <a:stretch/>
        </p:blipFill>
        <p:spPr>
          <a:xfrm>
            <a:off x="971600" y="5445224"/>
            <a:ext cx="7487651" cy="1080120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228184" y="4581128"/>
            <a:ext cx="195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ko-KR" altLang="en-US" sz="9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7212"/>
          <a:stretch/>
        </p:blipFill>
        <p:spPr>
          <a:xfrm>
            <a:off x="1403647" y="1245928"/>
            <a:ext cx="6768753" cy="5129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8864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i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ko-KR" altLang="en-US" sz="5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44624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i="1" dirty="0" err="1" smtClean="0">
                <a:latin typeface="Times New Roman" pitchFamily="18" charset="0"/>
                <a:cs typeface="Times New Roman" pitchFamily="18" charset="0"/>
              </a:rPr>
              <a:t>tf-idf</a:t>
            </a:r>
            <a:endParaRPr lang="ko-KR" altLang="en-US" sz="8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492896"/>
            <a:ext cx="5207457" cy="3816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38" y="1556792"/>
            <a:ext cx="4050794" cy="2539683"/>
          </a:xfrm>
          <a:prstGeom prst="rect">
            <a:avLst/>
          </a:prstGeom>
          <a:ln w="50800" cap="rnd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42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4147"/>
            <a:ext cx="8054080" cy="4417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04664"/>
            <a:ext cx="805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i="1" dirty="0" smtClean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altLang="ko-KR" sz="6000" b="1" i="1" dirty="0" err="1" smtClean="0">
                <a:latin typeface="Times New Roman" pitchFamily="18" charset="0"/>
                <a:cs typeface="Times New Roman" pitchFamily="18" charset="0"/>
              </a:rPr>
              <a:t>Bectorizer</a:t>
            </a:r>
            <a:endParaRPr lang="ko-KR" alt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NT270E5J</dc:creator>
  <cp:lastModifiedBy>NT270E5J</cp:lastModifiedBy>
  <cp:revision>12</cp:revision>
  <dcterms:created xsi:type="dcterms:W3CDTF">2019-06-03T13:46:06Z</dcterms:created>
  <dcterms:modified xsi:type="dcterms:W3CDTF">2019-06-04T21:00:08Z</dcterms:modified>
</cp:coreProperties>
</file>