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24995-21B1-4EB0-910A-92C0D9854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68EC52-564A-49A0-BC9E-3292DB83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7E42A-799D-4A67-8204-4F702AA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B95E2-C685-4D98-8427-370B5E28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5A0F2-F476-42D7-AD2D-E60E436D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629D-1A9D-45F3-A0D0-FC2DF416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CAA61-B2E5-4A6D-9BF6-A2446654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DFB7D-F968-4C11-9563-A05DF0FD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5931C-8250-4378-AD11-04025786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E2BF5-4B84-40B9-810D-8D531EAA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E48ED1-978B-470F-A18D-F411E802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491BA-63B8-417C-9D80-333F084A9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1C419-A195-4EF7-9A42-4903D7DE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EA757-DCA2-4E9C-A45A-29139B07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CC24F-8618-4BDE-A4CA-86DA1E7B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ABF3-D5B4-43C4-AC68-D89A2592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49129-EBC5-4604-8DCD-5B2351A9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BC8C5-3CA1-4BE7-A284-844120DE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6D4E-41C1-4360-9259-5B8B6E85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25F0D-0BED-4E0E-A7E0-F20E11C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7ECA-6172-4546-A8E0-5C9A0CB5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CBD62-076F-4AD2-BFF6-655F817F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DFEAC-32C9-416B-B9C5-A99D969B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792E4-7A88-4D42-B528-9DBC80D1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C2DFF-66F9-447F-B717-2AD10AC2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781B8-C7F0-4130-9D2C-126C4E1D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E44A3-8362-4878-90A7-F30D2BD2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21FDE-0D0F-4857-8879-74673AD8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E8DB5-7C23-408F-B6CB-33F6B1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BC318-2CA5-47B4-9CE9-90E9AEA1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F80F5-9DB7-498F-B4D7-0E951B18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5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4A836-8D7F-414C-A5EB-198F5E68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0EED9-B2B1-4C8F-8F98-0031C4B5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94CDC-B0E2-4899-A32E-BC442429A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42040-2578-4CC9-89BA-F727AADBD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F92DB-F55F-4AC7-BBE9-D8E40110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D9FC7-02CA-4D3A-9315-511E226F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2E24C9-6F56-49E9-BB62-D4C371D5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545C2-11DA-4BEA-8746-36C88B90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5223-1400-4780-8AF1-4E4C952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A155F-5CEF-408A-BEEF-38598CF7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D7F9A-122F-496B-912D-C8F47448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6BCB6C-6404-422D-B921-31AD73C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1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D5DFB-8040-489B-93E7-3FDFE796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CECAF-5480-4754-8985-8C982BC6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9607B-5C6A-4BB6-8952-242E8A1C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1B85-CA48-4CFE-9DE4-3C76121A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E5107-3D19-4A6E-A7B6-728FE9D6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4DF57-DA39-4F10-9188-26C6B776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5C44C-DA8A-40AD-BC69-FA1A7F29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0EF84-10FF-48F4-96E5-82DBAEE9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DE9A2-E9A6-4E74-BDC6-ED28C97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5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E28C7-2EE9-4D5B-82DB-584F61DC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BA2D4-A8F0-4CF9-86F0-BD6E0BE08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B8BDC-E46E-4D12-89AE-446929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64AAC-394A-489B-BCD7-2DB4171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9C631-F80E-400B-B730-D9FC3F89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A7FD1-EF8C-42DF-9893-8514D95F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16CAD0-C837-4FF9-AAD1-5BA4BC1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05B2B-0BDF-4E74-BED4-A0EFB4F7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A3F51-9516-4EE0-B5BA-BBCE448B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5D09-52BD-4071-A3AD-DD576CF99078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4EC91-0E22-40C2-AA60-F069959F1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F4723-04D4-41C5-AFF4-DB63615A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0D74-4DFA-4225-A63B-A5F4E4426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£¼ìì ëí ì´ë¯¸ì§ ê²ìê²°ê³¼">
            <a:extLst>
              <a:ext uri="{FF2B5EF4-FFF2-40B4-BE49-F238E27FC236}">
                <a16:creationId xmlns:a16="http://schemas.microsoft.com/office/drawing/2014/main" id="{CD6B260C-D83C-429A-8D91-156A0CF9F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84"/>
          <a:stretch/>
        </p:blipFill>
        <p:spPr bwMode="auto">
          <a:xfrm>
            <a:off x="62753" y="277916"/>
            <a:ext cx="12066494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2EAA-1DC4-4A75-89ED-95D312DBE9F4}"/>
              </a:ext>
            </a:extLst>
          </p:cNvPr>
          <p:cNvSpPr/>
          <p:nvPr/>
        </p:nvSpPr>
        <p:spPr>
          <a:xfrm>
            <a:off x="437906" y="600652"/>
            <a:ext cx="69076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RNN </a:t>
            </a:r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과거 주가 데이터 학습하여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다음날 종가 예측하기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C24657-DBB7-4C88-B513-C2874115CA81}"/>
              </a:ext>
            </a:extLst>
          </p:cNvPr>
          <p:cNvSpPr/>
          <p:nvPr/>
        </p:nvSpPr>
        <p:spPr>
          <a:xfrm>
            <a:off x="9828887" y="5208512"/>
            <a:ext cx="196720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21400817</a:t>
            </a:r>
          </a:p>
          <a:p>
            <a:pPr algn="ctr"/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홍순찬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1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D11B8D-CD50-4A3B-98DF-012F410B5A4D}"/>
              </a:ext>
            </a:extLst>
          </p:cNvPr>
          <p:cNvSpPr/>
          <p:nvPr/>
        </p:nvSpPr>
        <p:spPr>
          <a:xfrm>
            <a:off x="1479177" y="1305342"/>
            <a:ext cx="9027458" cy="4761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다루게 될 기술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테스트용 데이터를 사용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과거의 주가 데이터를 학습</a:t>
            </a:r>
            <a:endParaRPr lang="en-US" altLang="ko-KR" b="1" i="0" dirty="0">
              <a:solidFill>
                <a:srgbClr val="333333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검증용 측정 지표를 산출하기 위한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targets, prediction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주가와 예측 주가를 비교</a:t>
            </a:r>
          </a:p>
        </p:txBody>
      </p:sp>
    </p:spTree>
    <p:extLst>
      <p:ext uri="{BB962C8B-B14F-4D97-AF65-F5344CB8AC3E}">
        <p14:creationId xmlns:p14="http://schemas.microsoft.com/office/powerpoint/2010/main" val="37620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228EBE-53AA-4E22-B43E-510AFEA2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344706"/>
            <a:ext cx="8477250" cy="39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4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42D90C-1B7A-42AE-BE11-C95A41A1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571499"/>
            <a:ext cx="8001000" cy="39814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818669-C315-4B23-94AB-455D1282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685799"/>
            <a:ext cx="3443288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C2DC97-B0F0-4CC4-81A1-E295FC8E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847850"/>
            <a:ext cx="79914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27B804-2718-4086-A647-7DCC7286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28587"/>
            <a:ext cx="81629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975130-E711-494E-ACEF-51F26358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81000"/>
            <a:ext cx="82010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C5929A-664B-4299-A9C7-B4AC410F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08" y="1316831"/>
            <a:ext cx="6028117" cy="4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HongSoonchan</dc:creator>
  <cp:lastModifiedBy>HongSoonchan</cp:lastModifiedBy>
  <cp:revision>3</cp:revision>
  <dcterms:created xsi:type="dcterms:W3CDTF">2019-06-05T07:49:49Z</dcterms:created>
  <dcterms:modified xsi:type="dcterms:W3CDTF">2019-06-05T08:36:15Z</dcterms:modified>
</cp:coreProperties>
</file>