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tavisualizationwithtableauLondonBusSafetyJan2015toSep2018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1A0E42-D4EB-4B0A-B7EC-4EEC4A591F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Data visualization with tableau: London Bus Safety: Jan 2015 to Sep 2018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08DB57D-73FA-4FD0-B58F-9E3DFA1935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4/3/2024 10:24:33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0EEE96B-B0D0-40A7-A3AD-447131D3A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388"/>
            <a:ext cx="12192000" cy="62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2024-04-03T10:24:34Z</dcterms:created>
  <dcterms:modified xsi:type="dcterms:W3CDTF">2024-04-03T10:24:34Z</dcterms:modified>
</cp:coreProperties>
</file>