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SalesDashboard_170972429909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DC25ABD-D551-407D-9AD6-A849FFF8351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Superstore 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B684FBC-65B8-4FB5-A775-EF94E72DF8C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4/3/2024 8:24:13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0B68F5D-15AB-4F5E-A623-167A64780F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753"/>
            <a:ext cx="12192000" cy="47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2024-04-03T08:24:13Z</dcterms:created>
  <dcterms:modified xsi:type="dcterms:W3CDTF">2024-04-03T08:24:13Z</dcterms:modified>
</cp:coreProperties>
</file>