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59" r:id="rId13"/>
    <p:sldId id="260" r:id="rId14"/>
    <p:sldId id="272" r:id="rId15"/>
    <p:sldId id="261" r:id="rId16"/>
    <p:sldId id="273" r:id="rId17"/>
    <p:sldId id="26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2" r:id="rId43"/>
    <p:sldId id="303" r:id="rId44"/>
    <p:sldId id="304" r:id="rId45"/>
    <p:sldId id="297" r:id="rId46"/>
    <p:sldId id="298" r:id="rId47"/>
    <p:sldId id="299" r:id="rId48"/>
    <p:sldId id="300" r:id="rId49"/>
    <p:sldId id="301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2C4448-411A-42A5-B798-90410721F129}">
          <p14:sldIdLst>
            <p14:sldId id="256"/>
            <p14:sldId id="257"/>
            <p14:sldId id="258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59"/>
            <p14:sldId id="260"/>
            <p14:sldId id="272"/>
            <p14:sldId id="261"/>
            <p14:sldId id="273"/>
            <p14:sldId id="262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02"/>
            <p14:sldId id="303"/>
            <p14:sldId id="304"/>
            <p14:sldId id="297"/>
            <p14:sldId id="298"/>
            <p14:sldId id="299"/>
            <p14:sldId id="300"/>
            <p14:sldId id="301"/>
            <p14:sldId id="305"/>
            <p14:sldId id="306"/>
            <p14:sldId id="307"/>
            <p14:sldId id="308"/>
          </p14:sldIdLst>
        </p14:section>
        <p14:section name="Untitled Section" id="{7EF47467-8A4E-48C0-9283-CD371660CC8F}">
          <p14:sldIdLst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Davda" userId="acb6707a75f36400" providerId="LiveId" clId="{3FF39635-05F3-4412-B1A4-461801D77F42}"/>
    <pc:docChg chg="undo custSel addSld delSld modSld sldOrd addSection">
      <pc:chgData name="Sumit Davda" userId="acb6707a75f36400" providerId="LiveId" clId="{3FF39635-05F3-4412-B1A4-461801D77F42}" dt="2025-01-17T03:37:35.040" v="219" actId="1076"/>
      <pc:docMkLst>
        <pc:docMk/>
      </pc:docMkLst>
      <pc:sldChg chg="modSp mod">
        <pc:chgData name="Sumit Davda" userId="acb6707a75f36400" providerId="LiveId" clId="{3FF39635-05F3-4412-B1A4-461801D77F42}" dt="2025-01-16T05:31:14.916" v="84" actId="20577"/>
        <pc:sldMkLst>
          <pc:docMk/>
          <pc:sldMk cId="853449547" sldId="301"/>
        </pc:sldMkLst>
        <pc:spChg chg="mod">
          <ac:chgData name="Sumit Davda" userId="acb6707a75f36400" providerId="LiveId" clId="{3FF39635-05F3-4412-B1A4-461801D77F42}" dt="2025-01-16T05:31:14.916" v="84" actId="20577"/>
          <ac:spMkLst>
            <pc:docMk/>
            <pc:sldMk cId="853449547" sldId="301"/>
            <ac:spMk id="3" creationId="{308E1099-E2C4-4ECB-B43B-6FFFAC9408E5}"/>
          </ac:spMkLst>
        </pc:spChg>
      </pc:sldChg>
      <pc:sldChg chg="addSp modSp new mod">
        <pc:chgData name="Sumit Davda" userId="acb6707a75f36400" providerId="LiveId" clId="{3FF39635-05F3-4412-B1A4-461801D77F42}" dt="2025-01-16T05:27:48.845" v="26" actId="113"/>
        <pc:sldMkLst>
          <pc:docMk/>
          <pc:sldMk cId="3243414692" sldId="302"/>
        </pc:sldMkLst>
        <pc:spChg chg="mod">
          <ac:chgData name="Sumit Davda" userId="acb6707a75f36400" providerId="LiveId" clId="{3FF39635-05F3-4412-B1A4-461801D77F42}" dt="2025-01-16T05:15:11.329" v="6" actId="20577"/>
          <ac:spMkLst>
            <pc:docMk/>
            <pc:sldMk cId="3243414692" sldId="302"/>
            <ac:spMk id="2" creationId="{17D2ADF2-1ADD-400A-BC92-CC1F978AED1C}"/>
          </ac:spMkLst>
        </pc:spChg>
        <pc:spChg chg="mod">
          <ac:chgData name="Sumit Davda" userId="acb6707a75f36400" providerId="LiveId" clId="{3FF39635-05F3-4412-B1A4-461801D77F42}" dt="2025-01-16T05:27:48.845" v="26" actId="113"/>
          <ac:spMkLst>
            <pc:docMk/>
            <pc:sldMk cId="3243414692" sldId="302"/>
            <ac:spMk id="3" creationId="{33762F3E-3DEA-46B5-A8B2-F4EE59B318CA}"/>
          </ac:spMkLst>
        </pc:spChg>
        <pc:picChg chg="add mod">
          <ac:chgData name="Sumit Davda" userId="acb6707a75f36400" providerId="LiveId" clId="{3FF39635-05F3-4412-B1A4-461801D77F42}" dt="2025-01-16T05:27:28.655" v="18" actId="1076"/>
          <ac:picMkLst>
            <pc:docMk/>
            <pc:sldMk cId="3243414692" sldId="302"/>
            <ac:picMk id="1026" creationId="{17DC5C61-581D-4AB8-9444-DCF06DE4BCCC}"/>
          </ac:picMkLst>
        </pc:picChg>
      </pc:sldChg>
      <pc:sldChg chg="addSp delSp modSp add mod">
        <pc:chgData name="Sumit Davda" userId="acb6707a75f36400" providerId="LiveId" clId="{3FF39635-05F3-4412-B1A4-461801D77F42}" dt="2025-01-16T05:29:29.938" v="54" actId="27636"/>
        <pc:sldMkLst>
          <pc:docMk/>
          <pc:sldMk cId="3509534753" sldId="303"/>
        </pc:sldMkLst>
        <pc:spChg chg="mod">
          <ac:chgData name="Sumit Davda" userId="acb6707a75f36400" providerId="LiveId" clId="{3FF39635-05F3-4412-B1A4-461801D77F42}" dt="2025-01-16T05:27:59.845" v="29" actId="20577"/>
          <ac:spMkLst>
            <pc:docMk/>
            <pc:sldMk cId="3509534753" sldId="303"/>
            <ac:spMk id="2" creationId="{17D2ADF2-1ADD-400A-BC92-CC1F978AED1C}"/>
          </ac:spMkLst>
        </pc:spChg>
        <pc:spChg chg="mod">
          <ac:chgData name="Sumit Davda" userId="acb6707a75f36400" providerId="LiveId" clId="{3FF39635-05F3-4412-B1A4-461801D77F42}" dt="2025-01-16T05:29:29.938" v="54" actId="27636"/>
          <ac:spMkLst>
            <pc:docMk/>
            <pc:sldMk cId="3509534753" sldId="303"/>
            <ac:spMk id="3" creationId="{33762F3E-3DEA-46B5-A8B2-F4EE59B318CA}"/>
          </ac:spMkLst>
        </pc:spChg>
        <pc:spChg chg="add del">
          <ac:chgData name="Sumit Davda" userId="acb6707a75f36400" providerId="LiveId" clId="{3FF39635-05F3-4412-B1A4-461801D77F42}" dt="2025-01-16T05:28:27.682" v="34" actId="22"/>
          <ac:spMkLst>
            <pc:docMk/>
            <pc:sldMk cId="3509534753" sldId="303"/>
            <ac:spMk id="6" creationId="{2274251E-A99D-4064-B2A5-F033F58B32F7}"/>
          </ac:spMkLst>
        </pc:spChg>
        <pc:picChg chg="del">
          <ac:chgData name="Sumit Davda" userId="acb6707a75f36400" providerId="LiveId" clId="{3FF39635-05F3-4412-B1A4-461801D77F42}" dt="2025-01-16T05:28:09.762" v="32" actId="478"/>
          <ac:picMkLst>
            <pc:docMk/>
            <pc:sldMk cId="3509534753" sldId="303"/>
            <ac:picMk id="1026" creationId="{17DC5C61-581D-4AB8-9444-DCF06DE4BCCC}"/>
          </ac:picMkLst>
        </pc:picChg>
        <pc:picChg chg="add mod">
          <ac:chgData name="Sumit Davda" userId="acb6707a75f36400" providerId="LiveId" clId="{3FF39635-05F3-4412-B1A4-461801D77F42}" dt="2025-01-16T05:29:00.721" v="43" actId="1076"/>
          <ac:picMkLst>
            <pc:docMk/>
            <pc:sldMk cId="3509534753" sldId="303"/>
            <ac:picMk id="2050" creationId="{DE55C82B-584E-460C-9F16-5CF0EB607B77}"/>
          </ac:picMkLst>
        </pc:picChg>
      </pc:sldChg>
      <pc:sldChg chg="modSp new mod">
        <pc:chgData name="Sumit Davda" userId="acb6707a75f36400" providerId="LiveId" clId="{3FF39635-05F3-4412-B1A4-461801D77F42}" dt="2025-01-16T05:30:20.845" v="81" actId="15"/>
        <pc:sldMkLst>
          <pc:docMk/>
          <pc:sldMk cId="3663882678" sldId="304"/>
        </pc:sldMkLst>
        <pc:spChg chg="mod">
          <ac:chgData name="Sumit Davda" userId="acb6707a75f36400" providerId="LiveId" clId="{3FF39635-05F3-4412-B1A4-461801D77F42}" dt="2025-01-16T05:30:02.096" v="70" actId="20577"/>
          <ac:spMkLst>
            <pc:docMk/>
            <pc:sldMk cId="3663882678" sldId="304"/>
            <ac:spMk id="2" creationId="{D5A5E096-0BEC-40BF-9550-6B5F2F63D8EC}"/>
          </ac:spMkLst>
        </pc:spChg>
        <pc:spChg chg="mod">
          <ac:chgData name="Sumit Davda" userId="acb6707a75f36400" providerId="LiveId" clId="{3FF39635-05F3-4412-B1A4-461801D77F42}" dt="2025-01-16T05:30:20.845" v="81" actId="15"/>
          <ac:spMkLst>
            <pc:docMk/>
            <pc:sldMk cId="3663882678" sldId="304"/>
            <ac:spMk id="3" creationId="{BF73DF5D-84D3-4269-B5CA-E122500AEC82}"/>
          </ac:spMkLst>
        </pc:spChg>
      </pc:sldChg>
      <pc:sldChg chg="modSp new mod">
        <pc:chgData name="Sumit Davda" userId="acb6707a75f36400" providerId="LiveId" clId="{3FF39635-05F3-4412-B1A4-461801D77F42}" dt="2025-01-16T05:34:46.499" v="122" actId="20577"/>
        <pc:sldMkLst>
          <pc:docMk/>
          <pc:sldMk cId="1733752285" sldId="305"/>
        </pc:sldMkLst>
        <pc:spChg chg="mod">
          <ac:chgData name="Sumit Davda" userId="acb6707a75f36400" providerId="LiveId" clId="{3FF39635-05F3-4412-B1A4-461801D77F42}" dt="2025-01-16T05:34:46.499" v="122" actId="20577"/>
          <ac:spMkLst>
            <pc:docMk/>
            <pc:sldMk cId="1733752285" sldId="305"/>
            <ac:spMk id="2" creationId="{AAF2657D-FBB6-4269-B017-684FC99FBDBD}"/>
          </ac:spMkLst>
        </pc:spChg>
        <pc:spChg chg="mod">
          <ac:chgData name="Sumit Davda" userId="acb6707a75f36400" providerId="LiveId" clId="{3FF39635-05F3-4412-B1A4-461801D77F42}" dt="2025-01-16T05:34:30.638" v="120" actId="20577"/>
          <ac:spMkLst>
            <pc:docMk/>
            <pc:sldMk cId="1733752285" sldId="305"/>
            <ac:spMk id="3" creationId="{AA31C841-ED80-4919-83ED-56A3C6CDE3A2}"/>
          </ac:spMkLst>
        </pc:spChg>
      </pc:sldChg>
      <pc:sldChg chg="addSp delSp modSp add mod">
        <pc:chgData name="Sumit Davda" userId="acb6707a75f36400" providerId="LiveId" clId="{3FF39635-05F3-4412-B1A4-461801D77F42}" dt="2025-01-17T02:21:00.534" v="183" actId="1076"/>
        <pc:sldMkLst>
          <pc:docMk/>
          <pc:sldMk cId="3247409759" sldId="306"/>
        </pc:sldMkLst>
        <pc:spChg chg="mod">
          <ac:chgData name="Sumit Davda" userId="acb6707a75f36400" providerId="LiveId" clId="{3FF39635-05F3-4412-B1A4-461801D77F42}" dt="2025-01-16T05:35:00.409" v="130" actId="20577"/>
          <ac:spMkLst>
            <pc:docMk/>
            <pc:sldMk cId="3247409759" sldId="306"/>
            <ac:spMk id="2" creationId="{AAF2657D-FBB6-4269-B017-684FC99FBDBD}"/>
          </ac:spMkLst>
        </pc:spChg>
        <pc:spChg chg="add del mod">
          <ac:chgData name="Sumit Davda" userId="acb6707a75f36400" providerId="LiveId" clId="{3FF39635-05F3-4412-B1A4-461801D77F42}" dt="2025-01-17T02:20:26.740" v="180" actId="113"/>
          <ac:spMkLst>
            <pc:docMk/>
            <pc:sldMk cId="3247409759" sldId="306"/>
            <ac:spMk id="3" creationId="{AA31C841-ED80-4919-83ED-56A3C6CDE3A2}"/>
          </ac:spMkLst>
        </pc:spChg>
        <pc:spChg chg="add del mod">
          <ac:chgData name="Sumit Davda" userId="acb6707a75f36400" providerId="LiveId" clId="{3FF39635-05F3-4412-B1A4-461801D77F42}" dt="2025-01-17T02:20:16.499" v="177"/>
          <ac:spMkLst>
            <pc:docMk/>
            <pc:sldMk cId="3247409759" sldId="306"/>
            <ac:spMk id="4" creationId="{4338F7D9-C29F-4808-8E2D-F02AAB97CD65}"/>
          </ac:spMkLst>
        </pc:spChg>
        <pc:picChg chg="add mod">
          <ac:chgData name="Sumit Davda" userId="acb6707a75f36400" providerId="LiveId" clId="{3FF39635-05F3-4412-B1A4-461801D77F42}" dt="2025-01-17T02:21:00.534" v="183" actId="1076"/>
          <ac:picMkLst>
            <pc:docMk/>
            <pc:sldMk cId="3247409759" sldId="306"/>
            <ac:picMk id="3075" creationId="{13BF68F0-0898-48D5-9C8F-63FB22F1F210}"/>
          </ac:picMkLst>
        </pc:picChg>
      </pc:sldChg>
      <pc:sldChg chg="addSp modSp add mod">
        <pc:chgData name="Sumit Davda" userId="acb6707a75f36400" providerId="LiveId" clId="{3FF39635-05F3-4412-B1A4-461801D77F42}" dt="2025-01-17T03:24:55.523" v="189" actId="14100"/>
        <pc:sldMkLst>
          <pc:docMk/>
          <pc:sldMk cId="2145325013" sldId="307"/>
        </pc:sldMkLst>
        <pc:spChg chg="mod">
          <ac:chgData name="Sumit Davda" userId="acb6707a75f36400" providerId="LiveId" clId="{3FF39635-05F3-4412-B1A4-461801D77F42}" dt="2025-01-16T05:35:23.862" v="139" actId="20577"/>
          <ac:spMkLst>
            <pc:docMk/>
            <pc:sldMk cId="2145325013" sldId="307"/>
            <ac:spMk id="2" creationId="{AAF2657D-FBB6-4269-B017-684FC99FBDBD}"/>
          </ac:spMkLst>
        </pc:spChg>
        <pc:spChg chg="mod">
          <ac:chgData name="Sumit Davda" userId="acb6707a75f36400" providerId="LiveId" clId="{3FF39635-05F3-4412-B1A4-461801D77F42}" dt="2025-01-17T03:24:24.998" v="187" actId="113"/>
          <ac:spMkLst>
            <pc:docMk/>
            <pc:sldMk cId="2145325013" sldId="307"/>
            <ac:spMk id="3" creationId="{AA31C841-ED80-4919-83ED-56A3C6CDE3A2}"/>
          </ac:spMkLst>
        </pc:spChg>
        <pc:picChg chg="add mod">
          <ac:chgData name="Sumit Davda" userId="acb6707a75f36400" providerId="LiveId" clId="{3FF39635-05F3-4412-B1A4-461801D77F42}" dt="2025-01-17T03:24:55.523" v="189" actId="14100"/>
          <ac:picMkLst>
            <pc:docMk/>
            <pc:sldMk cId="2145325013" sldId="307"/>
            <ac:picMk id="4098" creationId="{2FAEDEE2-63CC-40BD-ADF7-4A5894DDE345}"/>
          </ac:picMkLst>
        </pc:picChg>
      </pc:sldChg>
      <pc:sldChg chg="addSp delSp modSp add mod">
        <pc:chgData name="Sumit Davda" userId="acb6707a75f36400" providerId="LiveId" clId="{3FF39635-05F3-4412-B1A4-461801D77F42}" dt="2025-01-17T03:25:44.266" v="195" actId="1076"/>
        <pc:sldMkLst>
          <pc:docMk/>
          <pc:sldMk cId="3048796385" sldId="308"/>
        </pc:sldMkLst>
        <pc:spChg chg="mod">
          <ac:chgData name="Sumit Davda" userId="acb6707a75f36400" providerId="LiveId" clId="{3FF39635-05F3-4412-B1A4-461801D77F42}" dt="2025-01-16T05:35:32.382" v="147" actId="404"/>
          <ac:spMkLst>
            <pc:docMk/>
            <pc:sldMk cId="3048796385" sldId="308"/>
            <ac:spMk id="2" creationId="{AAF2657D-FBB6-4269-B017-684FC99FBDBD}"/>
          </ac:spMkLst>
        </pc:spChg>
        <pc:spChg chg="mod">
          <ac:chgData name="Sumit Davda" userId="acb6707a75f36400" providerId="LiveId" clId="{3FF39635-05F3-4412-B1A4-461801D77F42}" dt="2025-01-17T03:25:14.331" v="193" actId="113"/>
          <ac:spMkLst>
            <pc:docMk/>
            <pc:sldMk cId="3048796385" sldId="308"/>
            <ac:spMk id="3" creationId="{AA31C841-ED80-4919-83ED-56A3C6CDE3A2}"/>
          </ac:spMkLst>
        </pc:spChg>
        <pc:spChg chg="add del">
          <ac:chgData name="Sumit Davda" userId="acb6707a75f36400" providerId="LiveId" clId="{3FF39635-05F3-4412-B1A4-461801D77F42}" dt="2025-01-16T05:37:21.230" v="174" actId="478"/>
          <ac:spMkLst>
            <pc:docMk/>
            <pc:sldMk cId="3048796385" sldId="308"/>
            <ac:spMk id="5" creationId="{91BBF4B9-2312-4A4D-A23A-EE0705279F98}"/>
          </ac:spMkLst>
        </pc:spChg>
        <pc:picChg chg="add mod">
          <ac:chgData name="Sumit Davda" userId="acb6707a75f36400" providerId="LiveId" clId="{3FF39635-05F3-4412-B1A4-461801D77F42}" dt="2025-01-17T03:25:44.266" v="195" actId="1076"/>
          <ac:picMkLst>
            <pc:docMk/>
            <pc:sldMk cId="3048796385" sldId="308"/>
            <ac:picMk id="5122" creationId="{0852BD75-4C75-4125-95C3-DE854BD6A216}"/>
          </ac:picMkLst>
        </pc:picChg>
      </pc:sldChg>
      <pc:sldChg chg="addSp modSp add mod ord">
        <pc:chgData name="Sumit Davda" userId="acb6707a75f36400" providerId="LiveId" clId="{3FF39635-05F3-4412-B1A4-461801D77F42}" dt="2025-01-17T03:27:25.776" v="201" actId="1076"/>
        <pc:sldMkLst>
          <pc:docMk/>
          <pc:sldMk cId="2142348591" sldId="309"/>
        </pc:sldMkLst>
        <pc:spChg chg="mod">
          <ac:chgData name="Sumit Davda" userId="acb6707a75f36400" providerId="LiveId" clId="{3FF39635-05F3-4412-B1A4-461801D77F42}" dt="2025-01-16T05:36:00.709" v="157" actId="403"/>
          <ac:spMkLst>
            <pc:docMk/>
            <pc:sldMk cId="2142348591" sldId="309"/>
            <ac:spMk id="2" creationId="{AAF2657D-FBB6-4269-B017-684FC99FBDBD}"/>
          </ac:spMkLst>
        </pc:spChg>
        <pc:spChg chg="mod">
          <ac:chgData name="Sumit Davda" userId="acb6707a75f36400" providerId="LiveId" clId="{3FF39635-05F3-4412-B1A4-461801D77F42}" dt="2025-01-17T03:25:59.681" v="198" actId="123"/>
          <ac:spMkLst>
            <pc:docMk/>
            <pc:sldMk cId="2142348591" sldId="309"/>
            <ac:spMk id="3" creationId="{AA31C841-ED80-4919-83ED-56A3C6CDE3A2}"/>
          </ac:spMkLst>
        </pc:spChg>
        <pc:picChg chg="add mod">
          <ac:chgData name="Sumit Davda" userId="acb6707a75f36400" providerId="LiveId" clId="{3FF39635-05F3-4412-B1A4-461801D77F42}" dt="2025-01-17T03:27:25.776" v="201" actId="1076"/>
          <ac:picMkLst>
            <pc:docMk/>
            <pc:sldMk cId="2142348591" sldId="309"/>
            <ac:picMk id="6146" creationId="{C7472E87-C2F8-40AF-B72E-829D6675747B}"/>
          </ac:picMkLst>
        </pc:picChg>
      </pc:sldChg>
      <pc:sldChg chg="add del">
        <pc:chgData name="Sumit Davda" userId="acb6707a75f36400" providerId="LiveId" clId="{3FF39635-05F3-4412-B1A4-461801D77F42}" dt="2025-01-16T05:36:20.352" v="160"/>
        <pc:sldMkLst>
          <pc:docMk/>
          <pc:sldMk cId="1447060025" sldId="310"/>
        </pc:sldMkLst>
      </pc:sldChg>
      <pc:sldChg chg="addSp delSp modSp add mod">
        <pc:chgData name="Sumit Davda" userId="acb6707a75f36400" providerId="LiveId" clId="{3FF39635-05F3-4412-B1A4-461801D77F42}" dt="2025-01-17T03:28:36.082" v="212" actId="1076"/>
        <pc:sldMkLst>
          <pc:docMk/>
          <pc:sldMk cId="1504187806" sldId="310"/>
        </pc:sldMkLst>
        <pc:spChg chg="mod">
          <ac:chgData name="Sumit Davda" userId="acb6707a75f36400" providerId="LiveId" clId="{3FF39635-05F3-4412-B1A4-461801D77F42}" dt="2025-01-16T05:36:37.954" v="165" actId="108"/>
          <ac:spMkLst>
            <pc:docMk/>
            <pc:sldMk cId="1504187806" sldId="310"/>
            <ac:spMk id="2" creationId="{AAF2657D-FBB6-4269-B017-684FC99FBDBD}"/>
          </ac:spMkLst>
        </pc:spChg>
        <pc:spChg chg="add del mod">
          <ac:chgData name="Sumit Davda" userId="acb6707a75f36400" providerId="LiveId" clId="{3FF39635-05F3-4412-B1A4-461801D77F42}" dt="2025-01-17T03:28:09.587" v="208" actId="20577"/>
          <ac:spMkLst>
            <pc:docMk/>
            <pc:sldMk cId="1504187806" sldId="310"/>
            <ac:spMk id="3" creationId="{AA31C841-ED80-4919-83ED-56A3C6CDE3A2}"/>
          </ac:spMkLst>
        </pc:spChg>
        <pc:spChg chg="add del mod">
          <ac:chgData name="Sumit Davda" userId="acb6707a75f36400" providerId="LiveId" clId="{3FF39635-05F3-4412-B1A4-461801D77F42}" dt="2025-01-17T03:27:54.493" v="204"/>
          <ac:spMkLst>
            <pc:docMk/>
            <pc:sldMk cId="1504187806" sldId="310"/>
            <ac:spMk id="4" creationId="{09ECCE8C-2E32-424C-B792-BCD05C7251DB}"/>
          </ac:spMkLst>
        </pc:spChg>
        <pc:picChg chg="add mod">
          <ac:chgData name="Sumit Davda" userId="acb6707a75f36400" providerId="LiveId" clId="{3FF39635-05F3-4412-B1A4-461801D77F42}" dt="2025-01-17T03:28:36.082" v="212" actId="1076"/>
          <ac:picMkLst>
            <pc:docMk/>
            <pc:sldMk cId="1504187806" sldId="310"/>
            <ac:picMk id="7171" creationId="{9C60F196-A6B9-4A03-AA0B-8DEE569A4ED3}"/>
          </ac:picMkLst>
        </pc:picChg>
      </pc:sldChg>
      <pc:sldChg chg="addSp modSp add mod">
        <pc:chgData name="Sumit Davda" userId="acb6707a75f36400" providerId="LiveId" clId="{3FF39635-05F3-4412-B1A4-461801D77F42}" dt="2025-01-17T03:37:35.040" v="219" actId="1076"/>
        <pc:sldMkLst>
          <pc:docMk/>
          <pc:sldMk cId="1214483039" sldId="311"/>
        </pc:sldMkLst>
        <pc:spChg chg="mod">
          <ac:chgData name="Sumit Davda" userId="acb6707a75f36400" providerId="LiveId" clId="{3FF39635-05F3-4412-B1A4-461801D77F42}" dt="2025-01-16T05:37:04.639" v="173" actId="403"/>
          <ac:spMkLst>
            <pc:docMk/>
            <pc:sldMk cId="1214483039" sldId="311"/>
            <ac:spMk id="2" creationId="{AAF2657D-FBB6-4269-B017-684FC99FBDBD}"/>
          </ac:spMkLst>
        </pc:spChg>
        <pc:spChg chg="mod">
          <ac:chgData name="Sumit Davda" userId="acb6707a75f36400" providerId="LiveId" clId="{3FF39635-05F3-4412-B1A4-461801D77F42}" dt="2025-01-17T03:37:13.079" v="215" actId="123"/>
          <ac:spMkLst>
            <pc:docMk/>
            <pc:sldMk cId="1214483039" sldId="311"/>
            <ac:spMk id="3" creationId="{AA31C841-ED80-4919-83ED-56A3C6CDE3A2}"/>
          </ac:spMkLst>
        </pc:spChg>
        <pc:picChg chg="add mod">
          <ac:chgData name="Sumit Davda" userId="acb6707a75f36400" providerId="LiveId" clId="{3FF39635-05F3-4412-B1A4-461801D77F42}" dt="2025-01-17T03:37:35.040" v="219" actId="1076"/>
          <ac:picMkLst>
            <pc:docMk/>
            <pc:sldMk cId="1214483039" sldId="311"/>
            <ac:picMk id="5" creationId="{902253F7-DAC5-4C71-A6CA-82BA2F00D2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FDA9-0F61-4329-A8FF-CB285E983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7767A-4CF2-46FD-A149-87AAEC8D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C373-C7EF-4ADE-ADC3-5275E2F5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188-84DA-486D-A6BD-A302108B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7803-8EC2-4BFB-A2B9-94FC6820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5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AE56-6259-4B07-A5F1-DDE79FBB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F84FF-F6CB-47F1-8A5B-8E1903E9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B7DD-8E7B-49DA-A4F9-11332B2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24C6-D0BA-4D1A-B46F-ABD67D5A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014E-B97A-4ABC-AB28-3534B869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0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5AEB5-5ED0-41F2-8B83-8673E3EAE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85CF5-06FF-43F3-8B03-310795315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3373-94A2-4F2E-A88D-6E0519F1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2D4A-FF7F-43EC-9EC4-9D4F72A9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5F92-657C-4922-AE6E-F8592B6D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8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24A5-4B6F-4214-9918-1DED2619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71FC-D8C4-4303-AA8C-A137C673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C218-C9A4-4BE5-994C-337BCB74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28AA-303A-42E2-BE8D-4C7D6EFB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A9729-F79C-4FA5-8818-E4DB2285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0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B374-685B-44D9-A5D3-E91E0A72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730C-EBF4-48C1-B7D1-D2449285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9BED-B0F0-41B2-8A03-795D5DDF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CE61-E37D-4CD6-9525-48987833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5CF5-5C70-41A3-B87E-A8D52EF1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3FD-BEAE-4AAA-8A64-258B28B1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681A-0814-4011-8990-9D29E1818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12C1-910C-4EC5-BBD1-ED124ADD1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4418-ED94-4EFB-B389-AD7AB890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05140-51D6-4F29-A5E5-AAACEC79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5820-0F1D-4E04-9247-0C93C38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72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E024-C4F2-48FF-8160-041605D6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DE6-9B24-48D7-9C51-146D62E5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AAC5-AF74-438A-B721-C6DE3F12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F1107-D9D8-47CE-9CE7-44BB76D4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BEDAF-F21B-4961-A704-84EB63AF9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BCA3B-994F-463F-A8BA-CA7E952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CC029-7324-455B-9DEB-4CEFFC72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5314D-7D69-4ED2-B9AB-5603279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0480-F0BB-42E1-BFD9-14655A60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4B526-BFE6-4159-925C-C9A39FB2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A4141-9DEF-409B-853A-5CDB2066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4D675-1C75-44BA-A7C9-300498C6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CEB01-FE11-45C7-A644-080F89E9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25E7D-12DB-4E98-9C94-4CA6A22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D86A-9B28-4C9A-A307-66014ADF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9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4278-685F-431E-87C9-95E1ABDE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4BF8-2750-4678-8F41-8D3F1B00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40307-77B8-4CE3-B5AF-E4AEED7C5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96EC3-E027-48D7-9404-86F81D08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5165-9196-46B8-A222-5A7E9B8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39FD3-A1BC-4D49-8AA3-EFABB74A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5F5-0641-473D-AC24-D1E15863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739FD-146D-45C5-AC1B-1E3D8218E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CCFAE-6ABA-4D80-B40F-5CC374AD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9EF29-2A81-4D04-A48D-B43F49E4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A1841-AC5D-44E4-8142-BC4625A9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47BF-EE29-4B4B-8240-5A03F5FC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9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31346-C486-446D-BE07-B93AC4D0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0495-2015-43CF-B433-F6168522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0224-D60F-4F53-A0E3-97AB9E3A2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8DA1-B796-460D-AF91-18981DF003AB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AC8B-18A9-4C01-9D43-ADBDAF274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D1CA4-5D88-4739-AB56-0565E4F3C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CD0B-B208-44A7-B5C5-8DC2E9F0A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EAC-CC39-4D2C-99BB-C393A0A54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IN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14907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0DDE-C3F8-4CBF-BBDC-374B5433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6) Data-Driven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E3506-11FE-422A-9AD5-BD794535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provides organizations with actionable insights derived from data analysis. </a:t>
            </a:r>
          </a:p>
          <a:p>
            <a:pPr algn="just"/>
            <a:r>
              <a:rPr lang="en-US" dirty="0"/>
              <a:t>These insights can inform strategic planning, product development, and market positioning.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8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AFB6-8D05-4248-B475-84F971AE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7)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D379-18AD-44E7-A64A-CDDAF344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models can handle vast amounts of data and adapt to new information, making them scalable solutions for growing businesses. </a:t>
            </a:r>
          </a:p>
          <a:p>
            <a:pPr algn="just"/>
            <a:r>
              <a:rPr lang="en-US" dirty="0"/>
              <a:t>As more data becomes available, ML systems can continuously learn and improve.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38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E142-BC94-43AB-B8E8-04790CF2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15" y="0"/>
            <a:ext cx="778844" cy="68580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>
            <a:normAutofit fontScale="90000"/>
          </a:bodyPr>
          <a:lstStyle/>
          <a:p>
            <a:pPr algn="ctr"/>
            <a:r>
              <a:rPr lang="en-IN" dirty="0"/>
              <a:t>Types of Machine Learning</a:t>
            </a:r>
          </a:p>
        </p:txBody>
      </p:sp>
      <p:pic>
        <p:nvPicPr>
          <p:cNvPr id="1026" name="Picture 2" descr="ML Models: Understanding the Fundamentals">
            <a:extLst>
              <a:ext uri="{FF2B5EF4-FFF2-40B4-BE49-F238E27FC236}">
                <a16:creationId xmlns:a16="http://schemas.microsoft.com/office/drawing/2014/main" id="{C1E741C7-1B68-4423-85D9-151858B9C7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81" y="525403"/>
            <a:ext cx="8653112" cy="618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2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345D-E91C-467C-8110-D9BF601B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4F4D-2BAD-4DFE-B3E5-C577434B3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5627" cy="123520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Involves training a model on a labeled dataset, where the desired output is known. </a:t>
            </a:r>
          </a:p>
          <a:p>
            <a:pPr algn="just"/>
            <a:r>
              <a:rPr lang="en-US" dirty="0"/>
              <a:t>The model learns to map inputs to outputs and can make predictions on new data.</a:t>
            </a:r>
            <a:endParaRPr lang="en-IN" dirty="0"/>
          </a:p>
        </p:txBody>
      </p:sp>
      <p:pic>
        <p:nvPicPr>
          <p:cNvPr id="2050" name="Picture 2" descr="A guide to Supervised Learning. In the realm of artificial intelligence… |  by Neha Gupta | Medium">
            <a:extLst>
              <a:ext uri="{FF2B5EF4-FFF2-40B4-BE49-F238E27FC236}">
                <a16:creationId xmlns:a16="http://schemas.microsoft.com/office/drawing/2014/main" id="{A1CC3C16-0B59-427E-9FE9-834171177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0"/>
          <a:stretch/>
        </p:blipFill>
        <p:spPr bwMode="auto">
          <a:xfrm>
            <a:off x="1827405" y="2639910"/>
            <a:ext cx="8537189" cy="40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2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7970-24C6-4DD7-A106-C8A79030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7423-81C5-4686-80E0-B4A49DC57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Classification</a:t>
            </a:r>
            <a:r>
              <a:rPr lang="en-IN" dirty="0"/>
              <a:t>: Identifying categories (e.g., email spam detection, sentiment analysis).</a:t>
            </a:r>
          </a:p>
          <a:p>
            <a:pPr algn="just"/>
            <a:r>
              <a:rPr lang="en-IN" b="1" dirty="0"/>
              <a:t>Regression</a:t>
            </a:r>
            <a:r>
              <a:rPr lang="en-IN" dirty="0"/>
              <a:t>: Predicting continuous values (e.g., house price prediction, stock price forecasting).</a:t>
            </a:r>
          </a:p>
          <a:p>
            <a:pPr algn="just"/>
            <a:r>
              <a:rPr lang="en-IN" b="1" dirty="0"/>
              <a:t>Medical Diagnosis</a:t>
            </a:r>
            <a:r>
              <a:rPr lang="en-IN" dirty="0"/>
              <a:t>: Classifying diseases based on patient data and symptoms</a:t>
            </a:r>
          </a:p>
        </p:txBody>
      </p:sp>
    </p:spTree>
    <p:extLst>
      <p:ext uri="{BB962C8B-B14F-4D97-AF65-F5344CB8AC3E}">
        <p14:creationId xmlns:p14="http://schemas.microsoft.com/office/powerpoint/2010/main" val="124752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C7B8-755E-4486-BBD6-12C0DE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8768-5AD3-464B-82B0-2595C26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692865" cy="100420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Involves training a model on an unlabeled dataset, where the model tries to find hidden patterns or intrinsic structures in the input data.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6" name="Picture 4" descr="Introduction to Machine Learning: ML 101 | by Lawrence Okegbemi | DSN AI+  FUTA | Medium">
            <a:extLst>
              <a:ext uri="{FF2B5EF4-FFF2-40B4-BE49-F238E27FC236}">
                <a16:creationId xmlns:a16="http://schemas.microsoft.com/office/drawing/2014/main" id="{A87CC3D9-D91D-4C3D-9C46-B993F964B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34770" r="2663" b="5394"/>
          <a:stretch/>
        </p:blipFill>
        <p:spPr bwMode="auto">
          <a:xfrm>
            <a:off x="1112117" y="2618072"/>
            <a:ext cx="10145027" cy="366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BB55-1E42-4E3A-BD9C-416ECEAD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Unsupervised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9E32-FA40-40E4-A2FE-BD00444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Clustering</a:t>
            </a:r>
            <a:r>
              <a:rPr lang="en-IN" dirty="0"/>
              <a:t>: Grouping similar items (e.g., customer segmentation, market basket analysis).</a:t>
            </a:r>
          </a:p>
          <a:p>
            <a:pPr algn="just"/>
            <a:r>
              <a:rPr lang="en-IN" b="1" dirty="0"/>
              <a:t>Anomaly Detection</a:t>
            </a:r>
            <a:r>
              <a:rPr lang="en-IN" dirty="0"/>
              <a:t>: Identifying unusual data points (e.g., fraud detection in financial transactions).</a:t>
            </a:r>
          </a:p>
          <a:p>
            <a:pPr algn="just"/>
            <a:r>
              <a:rPr lang="en-IN" b="1" dirty="0"/>
              <a:t>Dimensionality Reduction</a:t>
            </a:r>
            <a:r>
              <a:rPr lang="en-IN" dirty="0"/>
              <a:t>: Reducing the number of features while preserving important information (e.g., Principal Component Analysis for data visualization).</a:t>
            </a:r>
          </a:p>
        </p:txBody>
      </p:sp>
    </p:spTree>
    <p:extLst>
      <p:ext uri="{BB962C8B-B14F-4D97-AF65-F5344CB8AC3E}">
        <p14:creationId xmlns:p14="http://schemas.microsoft.com/office/powerpoint/2010/main" val="340329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E2E1-32F9-4ACE-81F6-37A708A9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B0ED-F895-4213-A6F9-760736B0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3967"/>
          </a:xfrm>
        </p:spPr>
        <p:txBody>
          <a:bodyPr/>
          <a:lstStyle/>
          <a:p>
            <a:pPr algn="just"/>
            <a:r>
              <a:rPr lang="en-US" dirty="0"/>
              <a:t>Involves training an agent to make decisions by taking actions in an environment to maximize cumulative reward. </a:t>
            </a:r>
          </a:p>
          <a:p>
            <a:pPr algn="just"/>
            <a:r>
              <a:rPr lang="en-US" dirty="0"/>
              <a:t>The agent learns from the consequences of its actions.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B7D5B-5D2D-41A6-9361-CF5090B22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" t="17328" r="176" b="4825"/>
          <a:stretch/>
        </p:blipFill>
        <p:spPr>
          <a:xfrm>
            <a:off x="2030932" y="3678228"/>
            <a:ext cx="7719460" cy="2814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539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70FA-AD25-40C0-B027-5329995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Reinforcement Learning :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F9E8B-29CC-46D3-8F6E-15C83819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Game Playing</a:t>
            </a:r>
            <a:r>
              <a:rPr lang="en-IN" dirty="0"/>
              <a:t>: Training AI to play games (e.g., AlphaGo, chess).</a:t>
            </a:r>
          </a:p>
          <a:p>
            <a:pPr algn="just"/>
            <a:r>
              <a:rPr lang="en-IN" b="1" dirty="0"/>
              <a:t>Robotics</a:t>
            </a:r>
            <a:r>
              <a:rPr lang="en-IN" dirty="0"/>
              <a:t>: Teaching robots to perform tasks (e.g., navigation, manipulation).</a:t>
            </a:r>
          </a:p>
          <a:p>
            <a:pPr algn="just"/>
            <a:r>
              <a:rPr lang="en-IN" b="1" dirty="0"/>
              <a:t>Autonomous Vehicles</a:t>
            </a:r>
            <a:r>
              <a:rPr lang="en-IN" dirty="0"/>
              <a:t>: Enabling self-driving cars to make real-time driving decisions based on their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1207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3EBD-41F8-41F6-949E-9576FDD3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ML Workflow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F917-F703-4206-9722-FCE19A64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0931"/>
            <a:ext cx="5157787" cy="4158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Exploratory Data Analysis (EDA)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Selection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71131-6282-4F13-8EA7-2A8489282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0931"/>
            <a:ext cx="5183188" cy="41587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Training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Evaluation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Hyperparameter Tuning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Model Deployment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IN" dirty="0"/>
              <a:t>Monitoring and Maintenance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6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6052-31AA-47C8-B2A7-305A34E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C8E2-4CA8-401E-857F-FF7165E8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</a:p>
          <a:p>
            <a:pPr algn="just"/>
            <a:r>
              <a:rPr lang="en-US" dirty="0"/>
              <a:t>Machine Learning is a subset of artificial intelligence (AI) that focuses on the development of algorithms and statistical models that enable computers to perform specific tasks without explicit instructions. </a:t>
            </a:r>
          </a:p>
          <a:p>
            <a:pPr algn="just"/>
            <a:r>
              <a:rPr lang="en-US" dirty="0"/>
              <a:t>Instead, these systems learn from data and improve their performance over time.</a:t>
            </a:r>
          </a:p>
        </p:txBody>
      </p:sp>
    </p:spTree>
    <p:extLst>
      <p:ext uri="{BB962C8B-B14F-4D97-AF65-F5344CB8AC3E}">
        <p14:creationId xmlns:p14="http://schemas.microsoft.com/office/powerpoint/2010/main" val="344040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3DA8-63E6-4264-B36F-CB8A1502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221A-81A3-4DD9-A097-26365880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Clearly define the problem you want to solve with machine learning.</a:t>
            </a:r>
          </a:p>
          <a:p>
            <a:r>
              <a:rPr lang="en-US" b="1" dirty="0"/>
              <a:t>Outcome</a:t>
            </a:r>
            <a:r>
              <a:rPr lang="en-US" dirty="0"/>
              <a:t>: Establish the goals and success criteria for the ML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07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BC5-954C-45A7-BC7F-47452E31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A123-415B-4310-8CCB-A26478476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Gather relevant data from various sources.</a:t>
            </a:r>
          </a:p>
          <a:p>
            <a:r>
              <a:rPr lang="en-US" b="1" dirty="0"/>
              <a:t>Outcome</a:t>
            </a:r>
            <a:r>
              <a:rPr lang="en-US" dirty="0"/>
              <a:t>: Create a dataset that will be used for training and testing the model.</a:t>
            </a:r>
          </a:p>
          <a:p>
            <a:r>
              <a:rPr lang="en-US" b="1" dirty="0"/>
              <a:t>Sources</a:t>
            </a:r>
            <a:r>
              <a:rPr lang="en-US" dirty="0"/>
              <a:t>: Databases, APIs, web scraping, surveys,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37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1A35-A9E2-413B-96BC-56BDF830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21DB-5EFA-40D5-878C-B46EF6C7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Clean and prepare the data for analysis.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Handling</a:t>
            </a:r>
            <a:r>
              <a:rPr lang="en-US" dirty="0"/>
              <a:t> </a:t>
            </a:r>
            <a:r>
              <a:rPr lang="en-US" b="1" dirty="0"/>
              <a:t>Missing</a:t>
            </a:r>
            <a:r>
              <a:rPr lang="en-US" dirty="0"/>
              <a:t> </a:t>
            </a:r>
            <a:r>
              <a:rPr lang="en-US" b="1" dirty="0"/>
              <a:t>Values</a:t>
            </a:r>
            <a:r>
              <a:rPr lang="en-US" dirty="0"/>
              <a:t>: Fill in or remove missing data points.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Transformation</a:t>
            </a:r>
            <a:r>
              <a:rPr lang="en-US" dirty="0"/>
              <a:t>: Normalize or standardize data, encode categorical variables.</a:t>
            </a:r>
          </a:p>
          <a:p>
            <a:pPr lvl="1"/>
            <a:r>
              <a:rPr lang="en-US" b="1" dirty="0"/>
              <a:t>Feature</a:t>
            </a:r>
            <a:r>
              <a:rPr lang="en-US" dirty="0"/>
              <a:t> </a:t>
            </a:r>
            <a:r>
              <a:rPr lang="en-US" b="1" dirty="0"/>
              <a:t>Engineering</a:t>
            </a:r>
            <a:r>
              <a:rPr lang="en-US" dirty="0"/>
              <a:t>: Create new features that may improve model performance.</a:t>
            </a:r>
          </a:p>
          <a:p>
            <a:r>
              <a:rPr lang="en-US" b="1" dirty="0"/>
              <a:t>Outcome</a:t>
            </a:r>
            <a:r>
              <a:rPr lang="en-US" dirty="0"/>
              <a:t>: A clean and structured dataset ready for modeling.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6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F25B-42EA-4906-A07E-40CD8BD6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2852-6501-493A-A833-3D54C7A9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Analyze the dataset to understand its characteristics and relationships.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Visualize data distributions and relationships using plots.</a:t>
            </a:r>
          </a:p>
          <a:p>
            <a:pPr lvl="1"/>
            <a:r>
              <a:rPr lang="en-US" dirty="0"/>
              <a:t>Identify patterns, trends, and anomalies.</a:t>
            </a:r>
          </a:p>
          <a:p>
            <a:r>
              <a:rPr lang="en-US" b="1" dirty="0"/>
              <a:t>Outcome</a:t>
            </a:r>
            <a:r>
              <a:rPr lang="en-US" dirty="0"/>
              <a:t>: Insights that inform feature selection and model choice.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160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697C-BC58-43C3-BA6E-2BDF5CCE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E37E-F85D-4824-B0C0-1B5751CD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Choose the appropriate machine learning algorithm(s) based on the problem type (classification, regression, etc.).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 selected model or set of models to train on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441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3A61-9D28-4786-BFB4-70FB5EE7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CC79-568F-4317-AA23-406C0845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Train the selected model(s) using the training dataset.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Split the dataset into training and validation sets.</a:t>
            </a:r>
          </a:p>
          <a:p>
            <a:pPr lvl="1"/>
            <a:r>
              <a:rPr lang="en-US" dirty="0"/>
              <a:t>Fit the model to the training data.</a:t>
            </a:r>
          </a:p>
          <a:p>
            <a:r>
              <a:rPr lang="en-US" b="1" dirty="0"/>
              <a:t>Outcome</a:t>
            </a:r>
            <a:r>
              <a:rPr lang="en-US" dirty="0"/>
              <a:t>: A trained model that can make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70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158A-2EE0-476F-831F-45D4C01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C2D8-055B-4FA5-B0E8-38CDE4594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Assess the model's performance using evaluation metrics.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the validation dataset to evaluate the model.</a:t>
            </a:r>
          </a:p>
          <a:p>
            <a:pPr lvl="1" algn="just"/>
            <a:r>
              <a:rPr lang="en-US" dirty="0"/>
              <a:t>Calculate metrics such as accuracy, precision, recall, F1 score, or mean squared error, depending on the problem type.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An understanding of how well the model performs and whether it meets the success criteria.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2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36A-3C26-4DEE-BF2F-6680313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D3E7-A14D-4861-BB96-8CD7781F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Optimize the model's performance by adjusting hyperparameters.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Use techniques like grid search or random search to find the best hyperparameter values.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An improved model with better performance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350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458-04B0-423C-AE79-089978DF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9)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0C06-C12C-49C7-B421-5E808BD3E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 Deploy the trained model to a production environment where it can make predictions on new data.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Integrate the model into applications or services.</a:t>
            </a:r>
          </a:p>
          <a:p>
            <a:pPr lvl="1"/>
            <a:r>
              <a:rPr lang="en-US" dirty="0"/>
              <a:t>Monitor the model's performance in real-time.</a:t>
            </a:r>
          </a:p>
          <a:p>
            <a:r>
              <a:rPr lang="en-US" b="1" dirty="0"/>
              <a:t>Outcome</a:t>
            </a:r>
            <a:r>
              <a:rPr lang="en-US" dirty="0"/>
              <a:t>: A functioning ML model that provides value to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30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A495-6C10-43D4-A527-C512964B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10) Monitoring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1853-B41E-40D4-AC7B-87452B83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Continuously monitor the model's performance and update it as needed.</a:t>
            </a:r>
          </a:p>
          <a:p>
            <a:pPr algn="just"/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Track model accuracy and performance over time.</a:t>
            </a:r>
          </a:p>
          <a:p>
            <a:pPr lvl="1" algn="just"/>
            <a:r>
              <a:rPr lang="en-US" dirty="0"/>
              <a:t>Retrain the model with new data if performance degrades.</a:t>
            </a:r>
          </a:p>
          <a:p>
            <a:pPr algn="just"/>
            <a:r>
              <a:rPr lang="en-US" b="1" dirty="0"/>
              <a:t>Outcome</a:t>
            </a:r>
            <a:r>
              <a:rPr lang="en-US" dirty="0"/>
              <a:t>: A robust and reliable ML system that adapts to changing data and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4CC1-216C-4DBF-810C-F3E9C24C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ML Works: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88B-F587-4257-9109-52BEA6E6E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algorithms analyze and identify patterns in data. </a:t>
            </a:r>
          </a:p>
          <a:p>
            <a:pPr algn="just"/>
            <a:r>
              <a:rPr lang="en-US" dirty="0"/>
              <a:t>They use these patterns to make predictions or decisions based on new, unseen data. </a:t>
            </a:r>
          </a:p>
          <a:p>
            <a:pPr algn="just"/>
            <a:r>
              <a:rPr lang="en-US" dirty="0"/>
              <a:t>The learning process can be supervised (using labeled data), unsupervised (finding patterns in unlabeled data), or semi-supervised (a combination of both).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26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257-78E9-49A4-95A8-41D9234F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94F1-5C9F-43DB-9B0E-5313CCAF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in machine learning refer to the methods and metrics used to assess the performance of a machine learning model. </a:t>
            </a:r>
          </a:p>
          <a:p>
            <a:pPr algn="just"/>
            <a:r>
              <a:rPr lang="en-US" dirty="0"/>
              <a:t>These techniques help determine how well a model is performing on a given task, whether it is making accurate predictions, and how it generalizes to unseen data. </a:t>
            </a:r>
          </a:p>
          <a:p>
            <a:pPr algn="just"/>
            <a:r>
              <a:rPr lang="en-US" dirty="0"/>
              <a:t>Evaluation is a critical step in the machine learning workflow, as it informs decisions about model selection, tuning,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94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0C11-B895-4C59-8B7C-3844F8F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Importance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59497-7356-40D3-8503-59AFD8C2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Performance Assessment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Model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Understanding Model </a:t>
            </a:r>
            <a:r>
              <a:rPr lang="en-IN" dirty="0" err="1"/>
              <a:t>Behavior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Identifying Issues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Guiding Model Improvement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Ensuring 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Facilitating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Supporting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702893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AD8A-9A5A-4CC5-AF91-19C37159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Performance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52E6-2831-4E05-8DA3-76647AF7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allow us to measure how well a machine learning model performs on a given task. By assessing performance, we can determine if the model meets the desired accuracy and effectiveness for its intended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5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A9DB-A0D1-4EFC-9831-87476DD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EDE7-1E62-4BA8-8900-EA7D7338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metrics enable the comparison of different models or algorithms. </a:t>
            </a:r>
          </a:p>
          <a:p>
            <a:pPr algn="just"/>
            <a:r>
              <a:rPr lang="en-US" dirty="0"/>
              <a:t>By using standardized metrics, we can identify which model performs best for a specific problem, helping in the selection of the most suitable approach.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8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D229-2FB9-4420-87C5-F447580A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Understanding Model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DEF4-C1C5-4621-A476-7B3A05D4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provides insights into how a model makes predictions. </a:t>
            </a:r>
          </a:p>
          <a:p>
            <a:pPr algn="just"/>
            <a:r>
              <a:rPr lang="en-US" dirty="0"/>
              <a:t>By analyzing metrics, we can understand the strengths and weaknesses of the model, such as its ability to generalize to unseen data or its tendency to overfit.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5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5BB2-3AEC-40C3-A480-A0E48418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Identifying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7F7E-445E-478B-8F67-898BB70C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techniques help identify potential issues in the model, such as bias, variance, or data leakage. </a:t>
            </a:r>
          </a:p>
          <a:p>
            <a:pPr algn="just"/>
            <a:r>
              <a:rPr lang="en-US" dirty="0"/>
              <a:t>Understanding these issues is crucial for improving model performance and ensuring fairness in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2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2AF9-43F8-4360-9A11-73FCFC45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Guiding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0C6B-D794-4634-8401-85F6B6B2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evaluation process highlights areas where the model can be improved. </a:t>
            </a:r>
          </a:p>
          <a:p>
            <a:pPr algn="just"/>
            <a:r>
              <a:rPr lang="en-US" dirty="0"/>
              <a:t>By analyzing performance metrics, data scientists can make informed decisions about feature engineering, hyperparameter tuning, or selecting different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11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896E-2A8A-41F1-AFC9-13CFA66A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6) Ensuring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78CF-CC25-40A3-B528-F7916E46C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Regular evaluation of models ensures that they remain reliable over time. </a:t>
            </a:r>
          </a:p>
          <a:p>
            <a:pPr algn="just"/>
            <a:r>
              <a:rPr lang="en-US" dirty="0"/>
              <a:t>As new data becomes available or as the underlying data distribution changes, continuous evaluation helps maintain model performance and relevance.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282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984E-5AA0-42E4-815B-F94FD6B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7) Facilitating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0D2E-3B11-4A4D-8CC9-4C5F4FB0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Evaluation metrics provide a common language for discussing model performance among stakeholders, including data scientists, engineers, and business leaders. Clear metrics help convey the effectiveness of the model and its impact on business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618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2F6-8C75-4EF3-84A3-45C82D99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Supporting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C4D7-1EE8-41D4-8D7F-CB88BE4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data-driven environments, evaluation techniques support decision-making processes. </a:t>
            </a:r>
          </a:p>
          <a:p>
            <a:pPr algn="just"/>
            <a:r>
              <a:rPr lang="en-US" dirty="0"/>
              <a:t>By providing quantitative assessments of model performance, organizations can make informed choices about deploying models, allocating resources, and prioritizing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2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1C1-4914-41E1-AF72-144022C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Significance of ML in Data-Driven Decision-Making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871-8298-41BC-BF45-E8E48A46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Enhanced Decision-Making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Automation of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Personalization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Predictive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Improved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Data-Driven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228292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0797-5DFD-4B9A-BEA0-BB165021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Evaluation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2386-4518-42E0-BB3A-4D72FD24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Classification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Regression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Cross-Validation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ROC Curve and AUC</a:t>
            </a:r>
          </a:p>
        </p:txBody>
      </p:sp>
    </p:spTree>
    <p:extLst>
      <p:ext uri="{BB962C8B-B14F-4D97-AF65-F5344CB8AC3E}">
        <p14:creationId xmlns:p14="http://schemas.microsoft.com/office/powerpoint/2010/main" val="683249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457A-1AFA-4054-B49D-4C6333EB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51B8-198D-4AC4-8439-D42C0B288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Accuracy</a:t>
            </a:r>
            <a:r>
              <a:rPr lang="en-US" dirty="0"/>
              <a:t>: The proportion of correct predictions out of total predictions.</a:t>
            </a:r>
          </a:p>
          <a:p>
            <a:pPr algn="just"/>
            <a:r>
              <a:rPr lang="en-US" b="1" dirty="0"/>
              <a:t>Precision</a:t>
            </a:r>
            <a:r>
              <a:rPr lang="en-US" dirty="0"/>
              <a:t>: The ratio of true positive predictions to the total predicted positives.</a:t>
            </a:r>
          </a:p>
          <a:p>
            <a:pPr algn="just"/>
            <a:r>
              <a:rPr lang="en-US" b="1" dirty="0"/>
              <a:t>Recall</a:t>
            </a:r>
            <a:r>
              <a:rPr lang="en-US" dirty="0"/>
              <a:t> (</a:t>
            </a:r>
            <a:r>
              <a:rPr lang="en-US" b="1" dirty="0"/>
              <a:t>Sensitivity</a:t>
            </a:r>
            <a:r>
              <a:rPr lang="en-US" dirty="0"/>
              <a:t>): The ratio of true positive predictions to the actual positives.</a:t>
            </a:r>
          </a:p>
          <a:p>
            <a:pPr algn="just"/>
            <a:r>
              <a:rPr lang="en-US" b="1" dirty="0"/>
              <a:t>F1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: The harmonic mean of precision and recall, providing a balance between the two.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36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DF2-1ADD-400A-BC92-CC1F978A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Metrics : 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2F3E-3DEA-46B5-A8B2-F4EE59B31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Precision is the proportion of true positive predictions (correct positive predictions) out of all the positive predictions made by the model.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Interpretation</a:t>
            </a:r>
            <a:r>
              <a:rPr lang="en-US" dirty="0"/>
              <a:t>: It tells us how many of the predicted positive instances are actually positive. A high precision means that when the model predicts a positive class, it is mostly correct.</a:t>
            </a:r>
          </a:p>
          <a:p>
            <a:pPr algn="just"/>
            <a:r>
              <a:rPr lang="en-US" b="1" dirty="0"/>
              <a:t>Use Case</a:t>
            </a:r>
            <a:r>
              <a:rPr lang="en-US" dirty="0"/>
              <a:t>: Precision is crucial when the cost of false positives is high. </a:t>
            </a:r>
          </a:p>
          <a:p>
            <a:pPr algn="just"/>
            <a:r>
              <a:rPr lang="en-US" b="1" dirty="0"/>
              <a:t>For example</a:t>
            </a:r>
            <a:r>
              <a:rPr lang="en-US" dirty="0"/>
              <a:t>, in email spam detection, if the model incorrectly classifies an important email as spam, that could be problematic.</a:t>
            </a:r>
            <a:endParaRPr lang="en-IN" dirty="0"/>
          </a:p>
        </p:txBody>
      </p:sp>
      <p:pic>
        <p:nvPicPr>
          <p:cNvPr id="1026" name="Picture 2" descr="Learn Precision, Recall, and F1 Score of Multiclass Classification in Depth  – Regenerative">
            <a:extLst>
              <a:ext uri="{FF2B5EF4-FFF2-40B4-BE49-F238E27FC236}">
                <a16:creationId xmlns:a16="http://schemas.microsoft.com/office/drawing/2014/main" id="{17DC5C61-581D-4AB8-9444-DCF06DE4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859" y="2785210"/>
            <a:ext cx="4794177" cy="128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14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ADF2-1ADD-400A-BC92-CC1F978A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Metrics : Recall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2F3E-3DEA-46B5-A8B2-F4EE59B3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044"/>
            <a:ext cx="10712116" cy="494738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Definition</a:t>
            </a:r>
            <a:r>
              <a:rPr lang="en-US" dirty="0"/>
              <a:t>: Recall is the proportion of true positive predictions out of all the actual positive instances in the dataset (i.e., how many of the actual positives were captured by the model).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Interpretation</a:t>
            </a:r>
            <a:r>
              <a:rPr lang="en-US" dirty="0"/>
              <a:t>:  It tells us how many of the actual positive instances were successfully predicted by the model. A high recall means that the model is good at identifying positive instances, even if it sometimes makes mistakes (false positives).</a:t>
            </a:r>
          </a:p>
          <a:p>
            <a:pPr algn="just"/>
            <a:r>
              <a:rPr lang="en-US" b="1" dirty="0"/>
              <a:t>Use Case </a:t>
            </a:r>
            <a:r>
              <a:rPr lang="en-US" dirty="0"/>
              <a:t>: Recall is important when the cost of false negatives is high. </a:t>
            </a:r>
          </a:p>
          <a:p>
            <a:pPr algn="just"/>
            <a:r>
              <a:rPr lang="en-US" b="1" dirty="0"/>
              <a:t>For example</a:t>
            </a:r>
            <a:r>
              <a:rPr lang="en-US" dirty="0"/>
              <a:t>, in medical diagnosis (like cancer detection), we want to catch as many positive cases as possible, even if that means incorrectly labeling some healthy patients as sick.</a:t>
            </a:r>
            <a:endParaRPr lang="en-IN" dirty="0"/>
          </a:p>
        </p:txBody>
      </p:sp>
      <p:pic>
        <p:nvPicPr>
          <p:cNvPr id="2050" name="Picture 2" descr="Accuracy vs. Precision vs. Recall in Machine Learning | Encord">
            <a:extLst>
              <a:ext uri="{FF2B5EF4-FFF2-40B4-BE49-F238E27FC236}">
                <a16:creationId xmlns:a16="http://schemas.microsoft.com/office/drawing/2014/main" id="{DE55C82B-584E-460C-9F16-5CF0EB607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275" y="2528789"/>
            <a:ext cx="3109139" cy="108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534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E096-0BEC-40BF-9550-6B5F2F63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Metrics : Precision &amp; Recall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DF5D-84D3-4269-B5CA-E122500A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 of the Difference: </a:t>
            </a:r>
          </a:p>
          <a:p>
            <a:pPr lvl="1"/>
            <a:r>
              <a:rPr lang="en-US" dirty="0"/>
              <a:t>Precision focuses on the accuracy of the positive predictions made by the model.</a:t>
            </a:r>
          </a:p>
          <a:p>
            <a:pPr lvl="1"/>
            <a:r>
              <a:rPr lang="en-US" dirty="0"/>
              <a:t>Recall focuses on how well the model can capture all the positive cases in the data.</a:t>
            </a:r>
          </a:p>
          <a:p>
            <a:r>
              <a:rPr lang="en-US" b="1" dirty="0"/>
              <a:t>Trade-off:</a:t>
            </a:r>
          </a:p>
          <a:p>
            <a:pPr lvl="1"/>
            <a:r>
              <a:rPr lang="en-US" dirty="0"/>
              <a:t>There is often a trade-off between precision and recall: optimizing one may decrease the other.</a:t>
            </a:r>
          </a:p>
          <a:p>
            <a:pPr lvl="1"/>
            <a:r>
              <a:rPr lang="en-US" dirty="0"/>
              <a:t>F1-Score is a commonly used metric that combines both precision and recall into a single value to balance the two.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882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6FAD-E6C1-4800-930F-6B482361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Regression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FC21-DA6E-48F0-AAFC-C82CED4D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Mean Absolute Error (MAE): </a:t>
            </a:r>
            <a:r>
              <a:rPr lang="en-US" dirty="0"/>
              <a:t>The average of absolute differences between predicted and actual values.</a:t>
            </a:r>
          </a:p>
          <a:p>
            <a:pPr algn="just"/>
            <a:r>
              <a:rPr lang="en-US" b="1" dirty="0"/>
              <a:t>Mean Squared Error (MSE): </a:t>
            </a:r>
            <a:r>
              <a:rPr lang="en-US" dirty="0"/>
              <a:t>The average of squared differences between predicted and actual values.</a:t>
            </a:r>
          </a:p>
          <a:p>
            <a:pPr algn="just"/>
            <a:r>
              <a:rPr lang="en-US" b="1" dirty="0"/>
              <a:t>R-squared: </a:t>
            </a:r>
            <a:r>
              <a:rPr lang="en-US" dirty="0"/>
              <a:t>A statistical measure that represents the proportion of variance for a dependent variable that's explained by an independent variable or variables.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749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69F8-3FC8-4F30-946F-680176B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0E1-B04B-415E-A636-61C12716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technique used to assess how the results of a statistical analysis will generalize to an independent dataset. </a:t>
            </a:r>
          </a:p>
          <a:p>
            <a:pPr algn="just"/>
            <a:r>
              <a:rPr lang="en-US" dirty="0"/>
              <a:t>It involves partitioning the data into subsets, training the model on some subsets, and validating it on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111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2A50-3CB4-4C5F-9F74-D65B9E1C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7119-B953-432E-8EFB-9FBEE86C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table used to describe the performance of a classification model by comparing predicted and actual classifications. </a:t>
            </a:r>
          </a:p>
          <a:p>
            <a:pPr algn="just"/>
            <a:r>
              <a:rPr lang="en-US" dirty="0"/>
              <a:t>It provides insights into true positives, false positives, true negatives, and false negatives.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806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5223-DD75-48F7-B705-56C22982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CDEA-D801-4707-B7B1-FC8E3037A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Receiver Operating Characteristic (ROC) curve is a graphical representation of a classifier's performance across different thresholds. </a:t>
            </a:r>
          </a:p>
          <a:p>
            <a:pPr algn="just"/>
            <a:r>
              <a:rPr lang="en-US" dirty="0"/>
              <a:t>The Area Under the Curve (AUC) quantifies the overall ability of the model to discriminate between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482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9510-E3BB-485F-8E73-81482F9A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1099-E2C4-4ECB-B43B-6FFFAC94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install scikit-learn</a:t>
            </a:r>
          </a:p>
        </p:txBody>
      </p:sp>
    </p:spTree>
    <p:extLst>
      <p:ext uri="{BB962C8B-B14F-4D97-AF65-F5344CB8AC3E}">
        <p14:creationId xmlns:p14="http://schemas.microsoft.com/office/powerpoint/2010/main" val="8534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1C1-4914-41E1-AF72-144022C9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1) </a:t>
            </a:r>
            <a:r>
              <a:rPr lang="en-US" b="1" dirty="0"/>
              <a:t>Enhanced Decision-Making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B871-8298-41BC-BF45-E8E48A46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enables organizations to make informed decisions based on data analysis rather than intuition or guesswork. </a:t>
            </a:r>
          </a:p>
          <a:p>
            <a:pPr algn="just"/>
            <a:r>
              <a:rPr lang="en-US" dirty="0"/>
              <a:t>By leveraging data-driven insights, businesses can identify trends, forecast outcomes, and optimize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664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Absolute Error (MAE)</a:t>
            </a:r>
          </a:p>
          <a:p>
            <a:r>
              <a:rPr lang="en-IN" dirty="0"/>
              <a:t>Mean Squared Error (MSE)</a:t>
            </a:r>
          </a:p>
          <a:p>
            <a:r>
              <a:rPr lang="en-IN" dirty="0"/>
              <a:t>Root Mean Squared Error (RMSE)</a:t>
            </a:r>
          </a:p>
          <a:p>
            <a:r>
              <a:rPr lang="en-US" dirty="0"/>
              <a:t>R-squared (R²) or Coefficient of Determination</a:t>
            </a:r>
            <a:endParaRPr lang="en-IN" dirty="0"/>
          </a:p>
          <a:p>
            <a:r>
              <a:rPr lang="en-IN" dirty="0"/>
              <a:t>Adjusted R-squared</a:t>
            </a:r>
          </a:p>
          <a:p>
            <a:r>
              <a:rPr lang="en-IN" dirty="0"/>
              <a:t>Mean Absolute Percentage Error (MAPE)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752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Regression Evaluation Metrics : Mean Absolute Error (MAE)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It measures the average of the absolute differences between the actual and predicted values. MAE gives a sense of how far off the predictions are in general.</a:t>
            </a:r>
          </a:p>
          <a:p>
            <a:endParaRPr lang="en-IN" dirty="0"/>
          </a:p>
        </p:txBody>
      </p:sp>
      <p:pic>
        <p:nvPicPr>
          <p:cNvPr id="3075" name="Picture 3" descr="Mean Absolute Error In Machine Learning: What You Need To Know - Arize AI">
            <a:extLst>
              <a:ext uri="{FF2B5EF4-FFF2-40B4-BE49-F238E27FC236}">
                <a16:creationId xmlns:a16="http://schemas.microsoft.com/office/drawing/2014/main" id="{13BF68F0-0898-48D5-9C8F-63FB22F1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662" y="2951530"/>
            <a:ext cx="4861911" cy="270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4097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Regression Evaluation Metrics : 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It measures the average of the squared differences between the actual and predicted values. MSE penalizes larger errors more than smaller ones, making it sensitive to outliers.</a:t>
            </a:r>
            <a:endParaRPr lang="en-IN" dirty="0"/>
          </a:p>
        </p:txBody>
      </p:sp>
      <p:pic>
        <p:nvPicPr>
          <p:cNvPr id="4098" name="Picture 2" descr="How to Calculate Mean Squared Error (MSE) in Microsoft Excel">
            <a:extLst>
              <a:ext uri="{FF2B5EF4-FFF2-40B4-BE49-F238E27FC236}">
                <a16:creationId xmlns:a16="http://schemas.microsoft.com/office/drawing/2014/main" id="{2FAEDEE2-63CC-40BD-ADF7-4A5894DD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30" y="3714148"/>
            <a:ext cx="4369869" cy="24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325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Regression Evaluation Metrics : Root Mean Squared Error (RMSE)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It provides the square root of the MSE. RMSE has the same units as the original data, making it easier to interpret.</a:t>
            </a:r>
            <a:endParaRPr lang="en-IN" dirty="0"/>
          </a:p>
        </p:txBody>
      </p:sp>
      <p:pic>
        <p:nvPicPr>
          <p:cNvPr id="5122" name="Picture 2" descr="A Practical Guide to Root Mean Square Error (RMSE) | Aporia">
            <a:extLst>
              <a:ext uri="{FF2B5EF4-FFF2-40B4-BE49-F238E27FC236}">
                <a16:creationId xmlns:a16="http://schemas.microsoft.com/office/drawing/2014/main" id="{0852BD75-4C75-4125-95C3-DE854BD6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915" y="4163278"/>
            <a:ext cx="46005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96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Regression Evaluation Metrics : </a:t>
            </a:r>
            <a:r>
              <a:rPr lang="en-US" sz="3200" dirty="0"/>
              <a:t>R-squared (R²) or Coefficient of Determination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R² tells you how well the regression model explains the variance in the data. A value of 1 indicates perfect prediction, while a value of 0 means the model is no better than predicting the mean of the target variable.</a:t>
            </a:r>
            <a:endParaRPr lang="en-IN" dirty="0"/>
          </a:p>
        </p:txBody>
      </p:sp>
      <p:pic>
        <p:nvPicPr>
          <p:cNvPr id="6146" name="Picture 2" descr="R-Squared: Formula Explanation. We all must have seen these terms… | by  Saurabh Gupta | Analytics Vidhya | Medium">
            <a:extLst>
              <a:ext uri="{FF2B5EF4-FFF2-40B4-BE49-F238E27FC236}">
                <a16:creationId xmlns:a16="http://schemas.microsoft.com/office/drawing/2014/main" id="{C7472E87-C2F8-40AF-B72E-829D6675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479" y="4259079"/>
            <a:ext cx="7207321" cy="14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348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Regression Evaluation Metrics :Adjusted R-squared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Adjusted R² is a modified version of R² that accounts for the number of predictors in the model. </a:t>
            </a:r>
          </a:p>
          <a:p>
            <a:pPr algn="just"/>
            <a:r>
              <a:rPr lang="en-US" dirty="0"/>
              <a:t>It is useful when comparing models with different numbers of predictors.</a:t>
            </a:r>
          </a:p>
          <a:p>
            <a:endParaRPr lang="en-IN" dirty="0"/>
          </a:p>
        </p:txBody>
      </p:sp>
      <p:pic>
        <p:nvPicPr>
          <p:cNvPr id="7171" name="Picture 3" descr="Adjusted R-Squared: Formula Explanation | by Saurabh Gupta | Analytics  Vidhya | Medium">
            <a:extLst>
              <a:ext uri="{FF2B5EF4-FFF2-40B4-BE49-F238E27FC236}">
                <a16:creationId xmlns:a16="http://schemas.microsoft.com/office/drawing/2014/main" id="{9C60F196-A6B9-4A03-AA0B-8DEE569A4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25" y="3845042"/>
            <a:ext cx="5342156" cy="20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187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657D-FBB6-4269-B017-684FC99F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Regression Evaluation Metrics :Mean Absolute Percentage Error (MAPE)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C841-ED80-4919-83ED-56A3C6CD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Description</a:t>
            </a:r>
            <a:r>
              <a:rPr lang="en-US" dirty="0"/>
              <a:t>: It measures the percentage difference between the actual and predicted values. It's often used for forecasting.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253F7-DAC5-4C71-A6CA-82BA2F00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595" y="3429000"/>
            <a:ext cx="5285678" cy="12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8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D1EB-2B72-4135-902B-9CFAA2F4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2) Automation of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0110-AA07-40B7-B58D-6F7EADCC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Learning can automate repetitive tasks and processes, allowing organizations to focus on more strategic initiatives. </a:t>
            </a:r>
          </a:p>
          <a:p>
            <a:pPr algn="just"/>
            <a:r>
              <a:rPr lang="en-US" dirty="0"/>
              <a:t>For example, ML algorithms can automate data entry, customer support, and fraud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7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4D8-744C-4873-B2B5-D7C0E13C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3) Personalization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C3C9-A3F8-4745-824C-ECA41985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algorithms can analyze user behavior and preferences to deliver personalized experiences. </a:t>
            </a:r>
          </a:p>
          <a:p>
            <a:pPr algn="just"/>
            <a:r>
              <a:rPr lang="en-US" dirty="0"/>
              <a:t>For instance, recommendation systems used by e-commerce platforms and streaming services suggest products or content based on individual user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2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822B-89A0-47D7-85B8-2231C64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4) 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09664-A0DF-4FF3-BC58-797470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ML models can predict future trends and behaviors by analyzing historical data. </a:t>
            </a:r>
          </a:p>
          <a:p>
            <a:pPr algn="just"/>
            <a:r>
              <a:rPr lang="en-US" dirty="0"/>
              <a:t>This capability is valuable in various fields, such as finance (credit scoring), healthcare (disease prediction), and marketing (customer segmentation).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1075-4563-41FC-BA87-6BCC5E13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5) Improved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044A-1DD3-4FD5-B2A5-504338BC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identifying patterns and anomalies in large datasets, ML can help organizations streamline operations, reduce costs, and improve resource allocation. </a:t>
            </a:r>
          </a:p>
          <a:p>
            <a:pPr algn="just"/>
            <a:r>
              <a:rPr lang="en-US" dirty="0"/>
              <a:t>For example, predictive maintenance in manufacturing can minimize downtime by anticipating equipment failures.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5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2484</Words>
  <Application>Microsoft Office PowerPoint</Application>
  <PresentationFormat>Widescreen</PresentationFormat>
  <Paragraphs>224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Introduction to Machine Learning</vt:lpstr>
      <vt:lpstr>What is Machine Learning?</vt:lpstr>
      <vt:lpstr>How ML Works:</vt:lpstr>
      <vt:lpstr>Significance of ML in Data-Driven Decision-Making</vt:lpstr>
      <vt:lpstr>1) Enhanced Decision-Making</vt:lpstr>
      <vt:lpstr>2) Automation of Processes</vt:lpstr>
      <vt:lpstr>3) Personalization</vt:lpstr>
      <vt:lpstr>4) Predictive Analytics</vt:lpstr>
      <vt:lpstr>5) Improved Efficiency</vt:lpstr>
      <vt:lpstr>6) Data-Driven Insights</vt:lpstr>
      <vt:lpstr>7) Scalability</vt:lpstr>
      <vt:lpstr>Types of Machine Learning</vt:lpstr>
      <vt:lpstr>Supervised Learning</vt:lpstr>
      <vt:lpstr>Supervised Learning : Applications</vt:lpstr>
      <vt:lpstr>Unsupervised Learning</vt:lpstr>
      <vt:lpstr>Unsupervised Learning : Applications</vt:lpstr>
      <vt:lpstr>Reinforcement Learning</vt:lpstr>
      <vt:lpstr>Reinforcement Learning : Applications</vt:lpstr>
      <vt:lpstr>ML Workflow Overview</vt:lpstr>
      <vt:lpstr>1) Problem Definition</vt:lpstr>
      <vt:lpstr>2) Data Collection</vt:lpstr>
      <vt:lpstr>3) Data Pre-processing</vt:lpstr>
      <vt:lpstr>4) Exploratory Data Analysis (EDA)</vt:lpstr>
      <vt:lpstr>5) Model Selection</vt:lpstr>
      <vt:lpstr>6) Model Training</vt:lpstr>
      <vt:lpstr>7) Model Evaluation</vt:lpstr>
      <vt:lpstr>8) Hyperparameter Tuning</vt:lpstr>
      <vt:lpstr>9) Model Deployment</vt:lpstr>
      <vt:lpstr>10) Monitoring and Maintenance</vt:lpstr>
      <vt:lpstr>Evaluation Techniques</vt:lpstr>
      <vt:lpstr>Importance of Evaluation</vt:lpstr>
      <vt:lpstr>1) Performance Assessment</vt:lpstr>
      <vt:lpstr>2) Model Comparison</vt:lpstr>
      <vt:lpstr>3) Understanding Model Behavior</vt:lpstr>
      <vt:lpstr>4) Identifying Issues</vt:lpstr>
      <vt:lpstr>5) Guiding Model Improvement</vt:lpstr>
      <vt:lpstr>6) Ensuring Reliability</vt:lpstr>
      <vt:lpstr>7) Facilitating Communication</vt:lpstr>
      <vt:lpstr>8) Supporting Decision-Making</vt:lpstr>
      <vt:lpstr>Common Evaluation Techniques</vt:lpstr>
      <vt:lpstr>1) Classification Metrics</vt:lpstr>
      <vt:lpstr>Classification Metrics : Precision</vt:lpstr>
      <vt:lpstr>Classification Metrics : Recall </vt:lpstr>
      <vt:lpstr>Classification Metrics : Precision &amp; Recall </vt:lpstr>
      <vt:lpstr>2) Regression Metrics</vt:lpstr>
      <vt:lpstr>3) Cross-Validation</vt:lpstr>
      <vt:lpstr>4) Confusion Matrix</vt:lpstr>
      <vt:lpstr>5) ROC Curve and AUC</vt:lpstr>
      <vt:lpstr>Library </vt:lpstr>
      <vt:lpstr>Regression Evaluation Metrics</vt:lpstr>
      <vt:lpstr>Regression Evaluation Metrics : Mean Absolute Error (MAE)</vt:lpstr>
      <vt:lpstr>Regression Evaluation Metrics : Mean Squared Error (MSE)</vt:lpstr>
      <vt:lpstr>Regression Evaluation Metrics : Root Mean Squared Error (RMSE)</vt:lpstr>
      <vt:lpstr>Regression Evaluation Metrics : R-squared (R²) or Coefficient of Determination</vt:lpstr>
      <vt:lpstr>Regression Evaluation Metrics :Adjusted R-squared</vt:lpstr>
      <vt:lpstr>Regression Evaluation Metrics :Mean Absolute Percentage Error (MAPE)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Sumit Davda</dc:creator>
  <cp:lastModifiedBy>Sumit Davda</cp:lastModifiedBy>
  <cp:revision>10</cp:revision>
  <dcterms:created xsi:type="dcterms:W3CDTF">2025-01-10T05:31:42Z</dcterms:created>
  <dcterms:modified xsi:type="dcterms:W3CDTF">2025-01-17T03:37:37Z</dcterms:modified>
</cp:coreProperties>
</file>