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58" r:id="rId4"/>
    <p:sldId id="259" r:id="rId5"/>
    <p:sldId id="260" r:id="rId6"/>
    <p:sldId id="261" r:id="rId7"/>
    <p:sldId id="270"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690D8F-15A2-4959-8B83-48B60D7C347B}"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BA616-8ABE-4E84-BFCE-2CC6D08B28B1}" type="slidenum">
              <a:rPr lang="en-US" smtClean="0"/>
              <a:t>‹#›</a:t>
            </a:fld>
            <a:endParaRPr lang="en-US"/>
          </a:p>
        </p:txBody>
      </p:sp>
    </p:spTree>
    <p:extLst>
      <p:ext uri="{BB962C8B-B14F-4D97-AF65-F5344CB8AC3E}">
        <p14:creationId xmlns:p14="http://schemas.microsoft.com/office/powerpoint/2010/main" val="3091276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690D8F-15A2-4959-8B83-48B60D7C347B}"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BA616-8ABE-4E84-BFCE-2CC6D08B28B1}" type="slidenum">
              <a:rPr lang="en-US" smtClean="0"/>
              <a:t>‹#›</a:t>
            </a:fld>
            <a:endParaRPr lang="en-US"/>
          </a:p>
        </p:txBody>
      </p:sp>
    </p:spTree>
    <p:extLst>
      <p:ext uri="{BB962C8B-B14F-4D97-AF65-F5344CB8AC3E}">
        <p14:creationId xmlns:p14="http://schemas.microsoft.com/office/powerpoint/2010/main" val="8292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690D8F-15A2-4959-8B83-48B60D7C347B}"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BA616-8ABE-4E84-BFCE-2CC6D08B28B1}" type="slidenum">
              <a:rPr lang="en-US" smtClean="0"/>
              <a:t>‹#›</a:t>
            </a:fld>
            <a:endParaRPr lang="en-US"/>
          </a:p>
        </p:txBody>
      </p:sp>
    </p:spTree>
    <p:extLst>
      <p:ext uri="{BB962C8B-B14F-4D97-AF65-F5344CB8AC3E}">
        <p14:creationId xmlns:p14="http://schemas.microsoft.com/office/powerpoint/2010/main" val="276804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690D8F-15A2-4959-8B83-48B60D7C347B}"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BA616-8ABE-4E84-BFCE-2CC6D08B28B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5572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690D8F-15A2-4959-8B83-48B60D7C347B}"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BA616-8ABE-4E84-BFCE-2CC6D08B28B1}" type="slidenum">
              <a:rPr lang="en-US" smtClean="0"/>
              <a:t>‹#›</a:t>
            </a:fld>
            <a:endParaRPr lang="en-US"/>
          </a:p>
        </p:txBody>
      </p:sp>
    </p:spTree>
    <p:extLst>
      <p:ext uri="{BB962C8B-B14F-4D97-AF65-F5344CB8AC3E}">
        <p14:creationId xmlns:p14="http://schemas.microsoft.com/office/powerpoint/2010/main" val="1786063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E690D8F-15A2-4959-8B83-48B60D7C347B}" type="datetimeFigureOut">
              <a:rPr lang="en-US" smtClean="0"/>
              <a:t>4/9/2019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7BA616-8ABE-4E84-BFCE-2CC6D08B28B1}" type="slidenum">
              <a:rPr lang="en-US" smtClean="0"/>
              <a:t>‹#›</a:t>
            </a:fld>
            <a:endParaRPr lang="en-US"/>
          </a:p>
        </p:txBody>
      </p:sp>
    </p:spTree>
    <p:extLst>
      <p:ext uri="{BB962C8B-B14F-4D97-AF65-F5344CB8AC3E}">
        <p14:creationId xmlns:p14="http://schemas.microsoft.com/office/powerpoint/2010/main" val="1813278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E690D8F-15A2-4959-8B83-48B60D7C347B}" type="datetimeFigureOut">
              <a:rPr lang="en-US" smtClean="0"/>
              <a:t>4/9/2019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7BA616-8ABE-4E84-BFCE-2CC6D08B28B1}" type="slidenum">
              <a:rPr lang="en-US" smtClean="0"/>
              <a:t>‹#›</a:t>
            </a:fld>
            <a:endParaRPr lang="en-US"/>
          </a:p>
        </p:txBody>
      </p:sp>
    </p:spTree>
    <p:extLst>
      <p:ext uri="{BB962C8B-B14F-4D97-AF65-F5344CB8AC3E}">
        <p14:creationId xmlns:p14="http://schemas.microsoft.com/office/powerpoint/2010/main" val="3053078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690D8F-15A2-4959-8B83-48B60D7C347B}"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BA616-8ABE-4E84-BFCE-2CC6D08B28B1}" type="slidenum">
              <a:rPr lang="en-US" smtClean="0"/>
              <a:t>‹#›</a:t>
            </a:fld>
            <a:endParaRPr lang="en-US"/>
          </a:p>
        </p:txBody>
      </p:sp>
    </p:spTree>
    <p:extLst>
      <p:ext uri="{BB962C8B-B14F-4D97-AF65-F5344CB8AC3E}">
        <p14:creationId xmlns:p14="http://schemas.microsoft.com/office/powerpoint/2010/main" val="3535186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690D8F-15A2-4959-8B83-48B60D7C347B}"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BA616-8ABE-4E84-BFCE-2CC6D08B28B1}" type="slidenum">
              <a:rPr lang="en-US" smtClean="0"/>
              <a:t>‹#›</a:t>
            </a:fld>
            <a:endParaRPr lang="en-US"/>
          </a:p>
        </p:txBody>
      </p:sp>
    </p:spTree>
    <p:extLst>
      <p:ext uri="{BB962C8B-B14F-4D97-AF65-F5344CB8AC3E}">
        <p14:creationId xmlns:p14="http://schemas.microsoft.com/office/powerpoint/2010/main" val="908939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690D8F-15A2-4959-8B83-48B60D7C347B}"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BA616-8ABE-4E84-BFCE-2CC6D08B28B1}" type="slidenum">
              <a:rPr lang="en-US" smtClean="0"/>
              <a:t>‹#›</a:t>
            </a:fld>
            <a:endParaRPr lang="en-US"/>
          </a:p>
        </p:txBody>
      </p:sp>
    </p:spTree>
    <p:extLst>
      <p:ext uri="{BB962C8B-B14F-4D97-AF65-F5344CB8AC3E}">
        <p14:creationId xmlns:p14="http://schemas.microsoft.com/office/powerpoint/2010/main" val="219397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690D8F-15A2-4959-8B83-48B60D7C347B}"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BA616-8ABE-4E84-BFCE-2CC6D08B28B1}" type="slidenum">
              <a:rPr lang="en-US" smtClean="0"/>
              <a:t>‹#›</a:t>
            </a:fld>
            <a:endParaRPr lang="en-US"/>
          </a:p>
        </p:txBody>
      </p:sp>
    </p:spTree>
    <p:extLst>
      <p:ext uri="{BB962C8B-B14F-4D97-AF65-F5344CB8AC3E}">
        <p14:creationId xmlns:p14="http://schemas.microsoft.com/office/powerpoint/2010/main" val="224913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690D8F-15A2-4959-8B83-48B60D7C347B}"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BA616-8ABE-4E84-BFCE-2CC6D08B28B1}" type="slidenum">
              <a:rPr lang="en-US" smtClean="0"/>
              <a:t>‹#›</a:t>
            </a:fld>
            <a:endParaRPr lang="en-US"/>
          </a:p>
        </p:txBody>
      </p:sp>
    </p:spTree>
    <p:extLst>
      <p:ext uri="{BB962C8B-B14F-4D97-AF65-F5344CB8AC3E}">
        <p14:creationId xmlns:p14="http://schemas.microsoft.com/office/powerpoint/2010/main" val="299827542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690D8F-15A2-4959-8B83-48B60D7C347B}" type="datetimeFigureOut">
              <a:rPr lang="en-US" smtClean="0"/>
              <a:t>4/9/2019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7BA616-8ABE-4E84-BFCE-2CC6D08B28B1}" type="slidenum">
              <a:rPr lang="en-US" smtClean="0"/>
              <a:t>‹#›</a:t>
            </a:fld>
            <a:endParaRPr lang="en-US"/>
          </a:p>
        </p:txBody>
      </p:sp>
    </p:spTree>
    <p:extLst>
      <p:ext uri="{BB962C8B-B14F-4D97-AF65-F5344CB8AC3E}">
        <p14:creationId xmlns:p14="http://schemas.microsoft.com/office/powerpoint/2010/main" val="141724688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690D8F-15A2-4959-8B83-48B60D7C347B}" type="datetimeFigureOut">
              <a:rPr lang="en-US" smtClean="0"/>
              <a:t>4/9/2019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7BA616-8ABE-4E84-BFCE-2CC6D08B28B1}" type="slidenum">
              <a:rPr lang="en-US" smtClean="0"/>
              <a:t>‹#›</a:t>
            </a:fld>
            <a:endParaRPr lang="en-US"/>
          </a:p>
        </p:txBody>
      </p:sp>
    </p:spTree>
    <p:extLst>
      <p:ext uri="{BB962C8B-B14F-4D97-AF65-F5344CB8AC3E}">
        <p14:creationId xmlns:p14="http://schemas.microsoft.com/office/powerpoint/2010/main" val="43214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690D8F-15A2-4959-8B83-48B60D7C347B}" type="datetimeFigureOut">
              <a:rPr lang="en-US" smtClean="0"/>
              <a:t>4/9/2019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7BA616-8ABE-4E84-BFCE-2CC6D08B28B1}" type="slidenum">
              <a:rPr lang="en-US" smtClean="0"/>
              <a:t>‹#›</a:t>
            </a:fld>
            <a:endParaRPr lang="en-US"/>
          </a:p>
        </p:txBody>
      </p:sp>
    </p:spTree>
    <p:extLst>
      <p:ext uri="{BB962C8B-B14F-4D97-AF65-F5344CB8AC3E}">
        <p14:creationId xmlns:p14="http://schemas.microsoft.com/office/powerpoint/2010/main" val="396784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690D8F-15A2-4959-8B83-48B60D7C347B}"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BA616-8ABE-4E84-BFCE-2CC6D08B28B1}" type="slidenum">
              <a:rPr lang="en-US" smtClean="0"/>
              <a:t>‹#›</a:t>
            </a:fld>
            <a:endParaRPr lang="en-US"/>
          </a:p>
        </p:txBody>
      </p:sp>
    </p:spTree>
    <p:extLst>
      <p:ext uri="{BB962C8B-B14F-4D97-AF65-F5344CB8AC3E}">
        <p14:creationId xmlns:p14="http://schemas.microsoft.com/office/powerpoint/2010/main" val="384721111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690D8F-15A2-4959-8B83-48B60D7C347B}"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BA616-8ABE-4E84-BFCE-2CC6D08B28B1}" type="slidenum">
              <a:rPr lang="en-US" smtClean="0"/>
              <a:t>‹#›</a:t>
            </a:fld>
            <a:endParaRPr lang="en-US"/>
          </a:p>
        </p:txBody>
      </p:sp>
    </p:spTree>
    <p:extLst>
      <p:ext uri="{BB962C8B-B14F-4D97-AF65-F5344CB8AC3E}">
        <p14:creationId xmlns:p14="http://schemas.microsoft.com/office/powerpoint/2010/main" val="2497335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E690D8F-15A2-4959-8B83-48B60D7C347B}" type="datetimeFigureOut">
              <a:rPr lang="en-US" smtClean="0"/>
              <a:t>4/9/2019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67BA616-8ABE-4E84-BFCE-2CC6D08B28B1}" type="slidenum">
              <a:rPr lang="en-US" smtClean="0"/>
              <a:t>‹#›</a:t>
            </a:fld>
            <a:endParaRPr lang="en-US"/>
          </a:p>
        </p:txBody>
      </p:sp>
    </p:spTree>
    <p:extLst>
      <p:ext uri="{BB962C8B-B14F-4D97-AF65-F5344CB8AC3E}">
        <p14:creationId xmlns:p14="http://schemas.microsoft.com/office/powerpoint/2010/main" val="495960549"/>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178A-6B77-49BB-B59E-1573BE901061}"/>
              </a:ext>
            </a:extLst>
          </p:cNvPr>
          <p:cNvSpPr>
            <a:spLocks noGrp="1"/>
          </p:cNvSpPr>
          <p:nvPr>
            <p:ph type="ctrTitle"/>
          </p:nvPr>
        </p:nvSpPr>
        <p:spPr>
          <a:xfrm>
            <a:off x="1985955" y="1148256"/>
            <a:ext cx="8220090" cy="1518082"/>
          </a:xfrm>
        </p:spPr>
        <p:txBody>
          <a:bodyPr>
            <a:normAutofit/>
          </a:bodyPr>
          <a:lstStyle/>
          <a:p>
            <a:r>
              <a:rPr lang="en-US" dirty="0">
                <a:latin typeface="Times New Roman" panose="02020603050405020304" pitchFamily="18" charset="0"/>
                <a:cs typeface="Times New Roman" panose="02020603050405020304" pitchFamily="18" charset="0"/>
              </a:rPr>
              <a:t>Online crime bureau</a:t>
            </a:r>
          </a:p>
        </p:txBody>
      </p:sp>
      <p:sp>
        <p:nvSpPr>
          <p:cNvPr id="3" name="Subtitle 2">
            <a:extLst>
              <a:ext uri="{FF2B5EF4-FFF2-40B4-BE49-F238E27FC236}">
                <a16:creationId xmlns:a16="http://schemas.microsoft.com/office/drawing/2014/main" id="{B2470287-9503-46F2-9C29-4FE48B1D8483}"/>
              </a:ext>
            </a:extLst>
          </p:cNvPr>
          <p:cNvSpPr>
            <a:spLocks noGrp="1"/>
          </p:cNvSpPr>
          <p:nvPr>
            <p:ph type="subTitle" idx="1"/>
          </p:nvPr>
        </p:nvSpPr>
        <p:spPr>
          <a:xfrm>
            <a:off x="7026991" y="3618539"/>
            <a:ext cx="4531735" cy="1789737"/>
          </a:xfrm>
        </p:spPr>
        <p:txBody>
          <a:bodyPr>
            <a:normAutofit/>
          </a:bodyPr>
          <a:lstStyle/>
          <a:p>
            <a:r>
              <a:rPr lang="en-US" dirty="0">
                <a:latin typeface="Times New Roman" panose="02020603050405020304" pitchFamily="18" charset="0"/>
                <a:cs typeface="Times New Roman" panose="02020603050405020304" pitchFamily="18" charset="0"/>
              </a:rPr>
              <a:t>BY</a:t>
            </a:r>
          </a:p>
          <a:p>
            <a:r>
              <a:rPr lang="en-US" dirty="0" err="1">
                <a:latin typeface="Times New Roman" panose="02020603050405020304" pitchFamily="18" charset="0"/>
                <a:cs typeface="Times New Roman" panose="02020603050405020304" pitchFamily="18" charset="0"/>
              </a:rPr>
              <a:t>Sumit</a:t>
            </a:r>
            <a:r>
              <a:rPr lang="en-US" dirty="0">
                <a:latin typeface="Times New Roman" panose="02020603050405020304" pitchFamily="18" charset="0"/>
                <a:cs typeface="Times New Roman" panose="02020603050405020304" pitchFamily="18" charset="0"/>
              </a:rPr>
              <a:t> Suresh </a:t>
            </a:r>
            <a:r>
              <a:rPr lang="en-US" dirty="0" err="1">
                <a:latin typeface="Times New Roman" panose="02020603050405020304" pitchFamily="18" charset="0"/>
                <a:cs typeface="Times New Roman" panose="02020603050405020304" pitchFamily="18" charset="0"/>
              </a:rPr>
              <a:t>Gole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Sameer Sanjay </a:t>
            </a:r>
            <a:r>
              <a:rPr lang="en-US" dirty="0" err="1">
                <a:latin typeface="Times New Roman" panose="02020603050405020304" pitchFamily="18" charset="0"/>
                <a:cs typeface="Times New Roman" panose="02020603050405020304" pitchFamily="18" charset="0"/>
              </a:rPr>
              <a:t>Ghogare</a:t>
            </a:r>
            <a:endParaRPr lang="en-US"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CEEE108E-03D7-47EA-A93A-7550CEF2A5F9}"/>
              </a:ext>
            </a:extLst>
          </p:cNvPr>
          <p:cNvSpPr txBox="1">
            <a:spLocks/>
          </p:cNvSpPr>
          <p:nvPr/>
        </p:nvSpPr>
        <p:spPr>
          <a:xfrm>
            <a:off x="4579398" y="230596"/>
            <a:ext cx="2691414" cy="10844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TOPIC</a:t>
            </a:r>
          </a:p>
        </p:txBody>
      </p:sp>
    </p:spTree>
    <p:extLst>
      <p:ext uri="{BB962C8B-B14F-4D97-AF65-F5344CB8AC3E}">
        <p14:creationId xmlns:p14="http://schemas.microsoft.com/office/powerpoint/2010/main" val="410085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DE1F9-7DC1-4929-99F4-B32B32969E9A}"/>
              </a:ext>
            </a:extLst>
          </p:cNvPr>
          <p:cNvSpPr>
            <a:spLocks noGrp="1"/>
          </p:cNvSpPr>
          <p:nvPr>
            <p:ph type="title"/>
          </p:nvPr>
        </p:nvSpPr>
        <p:spPr>
          <a:xfrm>
            <a:off x="64639" y="-282906"/>
            <a:ext cx="5492781" cy="1941970"/>
          </a:xfrm>
        </p:spPr>
        <p:txBody>
          <a:bodyPr>
            <a:normAutofit/>
          </a:bodyPr>
          <a:lstStyle/>
          <a:p>
            <a:r>
              <a:rPr lang="en-US" sz="3500" dirty="0"/>
              <a:t>Registration page</a:t>
            </a:r>
          </a:p>
        </p:txBody>
      </p:sp>
      <p:pic>
        <p:nvPicPr>
          <p:cNvPr id="4" name="Picture 3" descr="H:\Screenshot\Registration.PNG">
            <a:extLst>
              <a:ext uri="{FF2B5EF4-FFF2-40B4-BE49-F238E27FC236}">
                <a16:creationId xmlns:a16="http://schemas.microsoft.com/office/drawing/2014/main" id="{6E10F3D5-A762-495D-A100-D0E8859FD021}"/>
              </a:ext>
            </a:extLst>
          </p:cNvPr>
          <p:cNvPicPr/>
          <p:nvPr/>
        </p:nvPicPr>
        <p:blipFill>
          <a:blip r:embed="rId2"/>
          <a:srcRect/>
          <a:stretch>
            <a:fillRect/>
          </a:stretch>
        </p:blipFill>
        <p:spPr bwMode="auto">
          <a:xfrm>
            <a:off x="1537695" y="1018203"/>
            <a:ext cx="9116609" cy="5542395"/>
          </a:xfrm>
          <a:prstGeom prst="rect">
            <a:avLst/>
          </a:prstGeom>
          <a:noFill/>
          <a:ln w="9525">
            <a:noFill/>
            <a:miter lim="800000"/>
            <a:headEnd/>
            <a:tailEnd/>
          </a:ln>
        </p:spPr>
      </p:pic>
    </p:spTree>
    <p:extLst>
      <p:ext uri="{BB962C8B-B14F-4D97-AF65-F5344CB8AC3E}">
        <p14:creationId xmlns:p14="http://schemas.microsoft.com/office/powerpoint/2010/main" val="2286242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B521-BABC-4F29-9E01-42DD314040F8}"/>
              </a:ext>
            </a:extLst>
          </p:cNvPr>
          <p:cNvSpPr>
            <a:spLocks noGrp="1"/>
          </p:cNvSpPr>
          <p:nvPr>
            <p:ph type="title"/>
          </p:nvPr>
        </p:nvSpPr>
        <p:spPr>
          <a:xfrm>
            <a:off x="0" y="0"/>
            <a:ext cx="3719744" cy="1507067"/>
          </a:xfrm>
        </p:spPr>
        <p:txBody>
          <a:bodyPr/>
          <a:lstStyle/>
          <a:p>
            <a:r>
              <a:rPr lang="en-US" dirty="0">
                <a:effectLst/>
              </a:rPr>
              <a:t>COMPLAINT  FORM</a:t>
            </a:r>
            <a:endParaRPr lang="en-US" dirty="0"/>
          </a:p>
        </p:txBody>
      </p:sp>
      <p:pic>
        <p:nvPicPr>
          <p:cNvPr id="6" name="Picture 5" descr="H:\Screenshot\Complaint1.PNG">
            <a:extLst>
              <a:ext uri="{FF2B5EF4-FFF2-40B4-BE49-F238E27FC236}">
                <a16:creationId xmlns:a16="http://schemas.microsoft.com/office/drawing/2014/main" id="{0B56F1CC-AD92-477F-BB26-740B7FED8A56}"/>
              </a:ext>
            </a:extLst>
          </p:cNvPr>
          <p:cNvPicPr/>
          <p:nvPr/>
        </p:nvPicPr>
        <p:blipFill>
          <a:blip r:embed="rId2"/>
          <a:srcRect/>
          <a:stretch>
            <a:fillRect/>
          </a:stretch>
        </p:blipFill>
        <p:spPr bwMode="auto">
          <a:xfrm>
            <a:off x="3426149" y="305916"/>
            <a:ext cx="6534150" cy="2969945"/>
          </a:xfrm>
          <a:prstGeom prst="rect">
            <a:avLst/>
          </a:prstGeom>
          <a:noFill/>
          <a:ln w="9525">
            <a:noFill/>
            <a:miter lim="800000"/>
            <a:headEnd/>
            <a:tailEnd/>
          </a:ln>
        </p:spPr>
      </p:pic>
      <p:pic>
        <p:nvPicPr>
          <p:cNvPr id="7" name="Picture 6" descr="H:\Screenshot\Complaint2.PNG">
            <a:extLst>
              <a:ext uri="{FF2B5EF4-FFF2-40B4-BE49-F238E27FC236}">
                <a16:creationId xmlns:a16="http://schemas.microsoft.com/office/drawing/2014/main" id="{9142C737-87FA-460E-9601-62A3290D8E04}"/>
              </a:ext>
            </a:extLst>
          </p:cNvPr>
          <p:cNvPicPr/>
          <p:nvPr/>
        </p:nvPicPr>
        <p:blipFill>
          <a:blip r:embed="rId3"/>
          <a:srcRect/>
          <a:stretch>
            <a:fillRect/>
          </a:stretch>
        </p:blipFill>
        <p:spPr bwMode="auto">
          <a:xfrm>
            <a:off x="3426149" y="3234055"/>
            <a:ext cx="6534150" cy="3318029"/>
          </a:xfrm>
          <a:prstGeom prst="rect">
            <a:avLst/>
          </a:prstGeom>
          <a:noFill/>
          <a:ln w="9525">
            <a:noFill/>
            <a:miter lim="800000"/>
            <a:headEnd/>
            <a:tailEnd/>
          </a:ln>
        </p:spPr>
      </p:pic>
    </p:spTree>
    <p:extLst>
      <p:ext uri="{BB962C8B-B14F-4D97-AF65-F5344CB8AC3E}">
        <p14:creationId xmlns:p14="http://schemas.microsoft.com/office/powerpoint/2010/main" val="1068143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650D-6F88-4686-A353-8D75D989AEDE}"/>
              </a:ext>
            </a:extLst>
          </p:cNvPr>
          <p:cNvSpPr>
            <a:spLocks noGrp="1"/>
          </p:cNvSpPr>
          <p:nvPr>
            <p:ph type="title"/>
          </p:nvPr>
        </p:nvSpPr>
        <p:spPr>
          <a:xfrm>
            <a:off x="1367161" y="-337351"/>
            <a:ext cx="8939814" cy="1507067"/>
          </a:xfrm>
        </p:spPr>
        <p:txBody>
          <a:bodyPr>
            <a:normAutofit/>
          </a:bodyPr>
          <a:lstStyle/>
          <a:p>
            <a:r>
              <a:rPr lang="en-US" dirty="0">
                <a:effectLst/>
              </a:rPr>
              <a:t>	CRIMINAL REGISTRATION FORM</a:t>
            </a:r>
          </a:p>
        </p:txBody>
      </p:sp>
      <p:pic>
        <p:nvPicPr>
          <p:cNvPr id="4" name="Picture 3" descr="H:\Screenshot\Criminal.PNG">
            <a:extLst>
              <a:ext uri="{FF2B5EF4-FFF2-40B4-BE49-F238E27FC236}">
                <a16:creationId xmlns:a16="http://schemas.microsoft.com/office/drawing/2014/main" id="{63AA7FAF-ED93-4859-AE41-8823FE595D29}"/>
              </a:ext>
            </a:extLst>
          </p:cNvPr>
          <p:cNvPicPr/>
          <p:nvPr/>
        </p:nvPicPr>
        <p:blipFill>
          <a:blip r:embed="rId2"/>
          <a:srcRect/>
          <a:stretch>
            <a:fillRect/>
          </a:stretch>
        </p:blipFill>
        <p:spPr bwMode="auto">
          <a:xfrm>
            <a:off x="1643571" y="907788"/>
            <a:ext cx="9181268" cy="5661688"/>
          </a:xfrm>
          <a:prstGeom prst="rect">
            <a:avLst/>
          </a:prstGeom>
          <a:noFill/>
          <a:ln w="9525">
            <a:noFill/>
            <a:miter lim="800000"/>
            <a:headEnd/>
            <a:tailEnd/>
          </a:ln>
        </p:spPr>
      </p:pic>
    </p:spTree>
    <p:extLst>
      <p:ext uri="{BB962C8B-B14F-4D97-AF65-F5344CB8AC3E}">
        <p14:creationId xmlns:p14="http://schemas.microsoft.com/office/powerpoint/2010/main" val="1969499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A519-653B-42E1-8650-D84CF14B643F}"/>
              </a:ext>
            </a:extLst>
          </p:cNvPr>
          <p:cNvSpPr>
            <a:spLocks noGrp="1"/>
          </p:cNvSpPr>
          <p:nvPr>
            <p:ph type="title"/>
          </p:nvPr>
        </p:nvSpPr>
        <p:spPr>
          <a:xfrm>
            <a:off x="3079946" y="-259521"/>
            <a:ext cx="5105265" cy="1326321"/>
          </a:xfrm>
        </p:spPr>
        <p:txBody>
          <a:bodyPr/>
          <a:lstStyle/>
          <a:p>
            <a:r>
              <a:rPr lang="en-US" u="sng" dirty="0">
                <a:effectLst/>
              </a:rPr>
              <a:t>CRIMINAL REPORT</a:t>
            </a:r>
            <a:endParaRPr lang="en-US" dirty="0"/>
          </a:p>
        </p:txBody>
      </p:sp>
      <p:pic>
        <p:nvPicPr>
          <p:cNvPr id="4" name="Picture 3" descr="H:\Screenshot\CriminalReport.PNG">
            <a:extLst>
              <a:ext uri="{FF2B5EF4-FFF2-40B4-BE49-F238E27FC236}">
                <a16:creationId xmlns:a16="http://schemas.microsoft.com/office/drawing/2014/main" id="{6C5990DB-AC58-4800-874C-ACA18BC175B2}"/>
              </a:ext>
            </a:extLst>
          </p:cNvPr>
          <p:cNvPicPr/>
          <p:nvPr/>
        </p:nvPicPr>
        <p:blipFill>
          <a:blip r:embed="rId2"/>
          <a:srcRect/>
          <a:stretch>
            <a:fillRect/>
          </a:stretch>
        </p:blipFill>
        <p:spPr bwMode="auto">
          <a:xfrm>
            <a:off x="1325546" y="790112"/>
            <a:ext cx="9327657" cy="5823751"/>
          </a:xfrm>
          <a:prstGeom prst="rect">
            <a:avLst/>
          </a:prstGeom>
          <a:noFill/>
          <a:ln w="9525">
            <a:noFill/>
            <a:miter lim="800000"/>
            <a:headEnd/>
            <a:tailEnd/>
          </a:ln>
        </p:spPr>
      </p:pic>
    </p:spTree>
    <p:extLst>
      <p:ext uri="{BB962C8B-B14F-4D97-AF65-F5344CB8AC3E}">
        <p14:creationId xmlns:p14="http://schemas.microsoft.com/office/powerpoint/2010/main" val="1421559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4EA1-84EB-40A6-9090-CEFCE6999F39}"/>
              </a:ext>
            </a:extLst>
          </p:cNvPr>
          <p:cNvSpPr>
            <a:spLocks noGrp="1"/>
          </p:cNvSpPr>
          <p:nvPr>
            <p:ph type="title"/>
          </p:nvPr>
        </p:nvSpPr>
        <p:spPr>
          <a:xfrm>
            <a:off x="3088824" y="-259521"/>
            <a:ext cx="5442617" cy="1326321"/>
          </a:xfrm>
        </p:spPr>
        <p:txBody>
          <a:bodyPr/>
          <a:lstStyle/>
          <a:p>
            <a:r>
              <a:rPr lang="en-US" u="sng" dirty="0">
                <a:effectLst/>
              </a:rPr>
              <a:t>COMPLAINT REPORT</a:t>
            </a:r>
            <a:endParaRPr lang="en-US" dirty="0"/>
          </a:p>
        </p:txBody>
      </p:sp>
      <p:pic>
        <p:nvPicPr>
          <p:cNvPr id="4" name="Picture 3" descr="H:\Screenshot\COMPLAINT REPORT.PNG">
            <a:extLst>
              <a:ext uri="{FF2B5EF4-FFF2-40B4-BE49-F238E27FC236}">
                <a16:creationId xmlns:a16="http://schemas.microsoft.com/office/drawing/2014/main" id="{74F61734-60D0-4E3D-A9D7-29CC780D7A27}"/>
              </a:ext>
            </a:extLst>
          </p:cNvPr>
          <p:cNvPicPr/>
          <p:nvPr/>
        </p:nvPicPr>
        <p:blipFill>
          <a:blip r:embed="rId2"/>
          <a:srcRect/>
          <a:stretch>
            <a:fillRect/>
          </a:stretch>
        </p:blipFill>
        <p:spPr bwMode="auto">
          <a:xfrm>
            <a:off x="1654020" y="924758"/>
            <a:ext cx="8883959" cy="5378388"/>
          </a:xfrm>
          <a:prstGeom prst="rect">
            <a:avLst/>
          </a:prstGeom>
          <a:noFill/>
          <a:ln w="9525">
            <a:noFill/>
            <a:miter lim="800000"/>
            <a:headEnd/>
            <a:tailEnd/>
          </a:ln>
        </p:spPr>
      </p:pic>
    </p:spTree>
    <p:extLst>
      <p:ext uri="{BB962C8B-B14F-4D97-AF65-F5344CB8AC3E}">
        <p14:creationId xmlns:p14="http://schemas.microsoft.com/office/powerpoint/2010/main" val="2157730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63E9-3FF8-4B04-85C6-9B867381588D}"/>
              </a:ext>
            </a:extLst>
          </p:cNvPr>
          <p:cNvSpPr>
            <a:spLocks noGrp="1"/>
          </p:cNvSpPr>
          <p:nvPr>
            <p:ph type="title"/>
          </p:nvPr>
        </p:nvSpPr>
        <p:spPr>
          <a:xfrm>
            <a:off x="2600553" y="1336829"/>
            <a:ext cx="6641101" cy="4184342"/>
          </a:xfrm>
        </p:spPr>
        <p:txBody>
          <a:bodyPr>
            <a:normAutofit/>
          </a:bodyPr>
          <a:lstStyle/>
          <a:p>
            <a:r>
              <a:rPr lang="en-US" sz="7200" dirty="0"/>
              <a:t>Thank you</a:t>
            </a:r>
          </a:p>
        </p:txBody>
      </p:sp>
    </p:spTree>
    <p:extLst>
      <p:ext uri="{BB962C8B-B14F-4D97-AF65-F5344CB8AC3E}">
        <p14:creationId xmlns:p14="http://schemas.microsoft.com/office/powerpoint/2010/main" val="1405705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C289-6736-4D08-88C0-97CAAF269447}"/>
              </a:ext>
            </a:extLst>
          </p:cNvPr>
          <p:cNvSpPr>
            <a:spLocks noGrp="1"/>
          </p:cNvSpPr>
          <p:nvPr>
            <p:ph type="title"/>
          </p:nvPr>
        </p:nvSpPr>
        <p:spPr>
          <a:xfrm>
            <a:off x="684212" y="244054"/>
            <a:ext cx="8534400" cy="1507067"/>
          </a:xfrm>
        </p:spPr>
        <p:txBody>
          <a:bodyPr/>
          <a:lstStyle/>
          <a:p>
            <a:r>
              <a:rPr lang="en-US" dirty="0">
                <a:latin typeface="Times New Roman" panose="02020603050405020304" pitchFamily="18" charset="0"/>
                <a:cs typeface="Times New Roman" panose="02020603050405020304" pitchFamily="18" charset="0"/>
              </a:rPr>
              <a:t>INTRDUCTION</a:t>
            </a:r>
          </a:p>
        </p:txBody>
      </p:sp>
      <p:sp>
        <p:nvSpPr>
          <p:cNvPr id="3" name="Content Placeholder 2">
            <a:extLst>
              <a:ext uri="{FF2B5EF4-FFF2-40B4-BE49-F238E27FC236}">
                <a16:creationId xmlns:a16="http://schemas.microsoft.com/office/drawing/2014/main" id="{3E9FD3F9-ECF8-4AEA-9D2D-D9E386788E24}"/>
              </a:ext>
            </a:extLst>
          </p:cNvPr>
          <p:cNvSpPr>
            <a:spLocks noGrp="1"/>
          </p:cNvSpPr>
          <p:nvPr>
            <p:ph idx="1"/>
          </p:nvPr>
        </p:nvSpPr>
        <p:spPr>
          <a:xfrm>
            <a:off x="1190239" y="1751121"/>
            <a:ext cx="8534400" cy="3615267"/>
          </a:xfrm>
        </p:spPr>
        <p:txBody>
          <a:bodyPr>
            <a:normAutofit fontScale="92500" lnSpcReduction="20000"/>
          </a:bodyPr>
          <a:lstStyle/>
          <a:p>
            <a:r>
              <a:rPr lang="en-US" dirty="0">
                <a:effectLst/>
              </a:rPr>
              <a:t> The main aim of this system is to keep the records of criminal and maintain the information confidential. This system also helps to avoid loss of data. This system provides the daily updates of recent crimes and criminals. Helps to perform paperless </a:t>
            </a:r>
            <a:r>
              <a:rPr lang="en-US" dirty="0" err="1">
                <a:effectLst/>
              </a:rPr>
              <a:t>work.This</a:t>
            </a:r>
            <a:r>
              <a:rPr lang="en-US" dirty="0">
                <a:effectLst/>
              </a:rPr>
              <a:t> system gives citizen to register a complaint. And check the current status of case and cases which are pending and investigated.</a:t>
            </a:r>
          </a:p>
          <a:p>
            <a:r>
              <a:rPr lang="en-US" dirty="0">
                <a:effectLst/>
              </a:rPr>
              <a:t>               This system has to module admin and citizen the citizen can register a complaint by filling the basic information. The admin can investigate the complaint also admin can manage the records of criminal in a </a:t>
            </a:r>
            <a:r>
              <a:rPr lang="en-US" dirty="0" err="1">
                <a:effectLst/>
              </a:rPr>
              <a:t>system.admin</a:t>
            </a:r>
            <a:r>
              <a:rPr lang="en-US" dirty="0">
                <a:effectLst/>
              </a:rPr>
              <a:t> can display the reports of complaint and the judgment of pending cases.</a:t>
            </a:r>
          </a:p>
        </p:txBody>
      </p:sp>
    </p:spTree>
    <p:extLst>
      <p:ext uri="{BB962C8B-B14F-4D97-AF65-F5344CB8AC3E}">
        <p14:creationId xmlns:p14="http://schemas.microsoft.com/office/powerpoint/2010/main" val="914854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BD04AA-5A44-4D80-A30B-A0199483439B}"/>
              </a:ext>
            </a:extLst>
          </p:cNvPr>
          <p:cNvSpPr>
            <a:spLocks noGrp="1"/>
          </p:cNvSpPr>
          <p:nvPr>
            <p:ph idx="1"/>
          </p:nvPr>
        </p:nvSpPr>
        <p:spPr>
          <a:xfrm>
            <a:off x="1013849" y="883328"/>
            <a:ext cx="10164301" cy="5091343"/>
          </a:xfrm>
        </p:spPr>
        <p:txBody>
          <a:bodyPr>
            <a:noAutofit/>
          </a:bodyPr>
          <a:lstStyle/>
          <a:p>
            <a:pPr lvl="0"/>
            <a:r>
              <a:rPr lang="en-US" b="1" u="sng" dirty="0">
                <a:effectLst/>
              </a:rPr>
              <a:t>Scope of the work</a:t>
            </a:r>
          </a:p>
          <a:p>
            <a:pPr lvl="0"/>
            <a:endParaRPr lang="en-US" sz="1600" b="1" u="sng" dirty="0">
              <a:effectLst/>
            </a:endParaRPr>
          </a:p>
          <a:p>
            <a:pPr lvl="0"/>
            <a:endParaRPr lang="en-US" sz="1600" b="1" u="sng" dirty="0">
              <a:effectLst/>
            </a:endParaRPr>
          </a:p>
          <a:p>
            <a:pPr lvl="0"/>
            <a:endParaRPr lang="en-US" sz="1600" dirty="0">
              <a:effectLst/>
            </a:endParaRPr>
          </a:p>
          <a:p>
            <a:r>
              <a:rPr lang="en-US" dirty="0">
                <a:effectLst/>
              </a:rPr>
              <a:t>The system ‘crime bureau’ will report crime that will be used for investigating the crime and    criminal with different cases in police department. This system will manage the details of all the crime registered by the citizen. This system will simply maintain the records of criminal and investigate the crime as per criminal acts. This system also manage list about criminals as per their crimes and acts.</a:t>
            </a:r>
          </a:p>
        </p:txBody>
      </p:sp>
    </p:spTree>
    <p:extLst>
      <p:ext uri="{BB962C8B-B14F-4D97-AF65-F5344CB8AC3E}">
        <p14:creationId xmlns:p14="http://schemas.microsoft.com/office/powerpoint/2010/main" val="3198127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9B2B-5703-4859-9D4D-9FFA6DB39A4D}"/>
              </a:ext>
            </a:extLst>
          </p:cNvPr>
          <p:cNvSpPr>
            <a:spLocks noGrp="1"/>
          </p:cNvSpPr>
          <p:nvPr>
            <p:ph type="title"/>
          </p:nvPr>
        </p:nvSpPr>
        <p:spPr>
          <a:xfrm>
            <a:off x="1323405" y="332583"/>
            <a:ext cx="8534400" cy="1507067"/>
          </a:xfrm>
        </p:spPr>
        <p:txBody>
          <a:bodyPr/>
          <a:lstStyle/>
          <a:p>
            <a:pPr lvl="0"/>
            <a:r>
              <a:rPr lang="en-US" u="sng" dirty="0">
                <a:effectLst/>
              </a:rPr>
              <a:t>Objective of proposed system is as follows </a:t>
            </a:r>
            <a:endParaRPr lang="en-US" dirty="0">
              <a:effectLst/>
            </a:endParaRPr>
          </a:p>
        </p:txBody>
      </p:sp>
      <p:sp>
        <p:nvSpPr>
          <p:cNvPr id="3" name="Content Placeholder 2">
            <a:extLst>
              <a:ext uri="{FF2B5EF4-FFF2-40B4-BE49-F238E27FC236}">
                <a16:creationId xmlns:a16="http://schemas.microsoft.com/office/drawing/2014/main" id="{F3D995C7-5BAF-4086-A4E9-2F123B8D9FFC}"/>
              </a:ext>
            </a:extLst>
          </p:cNvPr>
          <p:cNvSpPr>
            <a:spLocks noGrp="1"/>
          </p:cNvSpPr>
          <p:nvPr>
            <p:ph idx="1"/>
          </p:nvPr>
        </p:nvSpPr>
        <p:spPr>
          <a:xfrm>
            <a:off x="1705144" y="2251680"/>
            <a:ext cx="8534400" cy="3615267"/>
          </a:xfrm>
        </p:spPr>
        <p:txBody>
          <a:bodyPr/>
          <a:lstStyle/>
          <a:p>
            <a:pPr lvl="0"/>
            <a:r>
              <a:rPr lang="en-US" dirty="0">
                <a:effectLst/>
              </a:rPr>
              <a:t>Login for user and admin</a:t>
            </a:r>
          </a:p>
          <a:p>
            <a:pPr lvl="0"/>
            <a:r>
              <a:rPr lang="en-US" dirty="0">
                <a:effectLst/>
              </a:rPr>
              <a:t>Complaint registration. </a:t>
            </a:r>
          </a:p>
          <a:p>
            <a:pPr lvl="0"/>
            <a:r>
              <a:rPr lang="en-US" dirty="0">
                <a:effectLst/>
              </a:rPr>
              <a:t>Displaying complaint status.</a:t>
            </a:r>
          </a:p>
          <a:p>
            <a:r>
              <a:rPr lang="en-US" dirty="0">
                <a:effectLst/>
              </a:rPr>
              <a:t>Criminal records management</a:t>
            </a:r>
            <a:endParaRPr lang="en-US" dirty="0"/>
          </a:p>
        </p:txBody>
      </p:sp>
    </p:spTree>
    <p:extLst>
      <p:ext uri="{BB962C8B-B14F-4D97-AF65-F5344CB8AC3E}">
        <p14:creationId xmlns:p14="http://schemas.microsoft.com/office/powerpoint/2010/main" val="137971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C5E30-8DA7-4A9A-9EB4-711A5960E181}"/>
              </a:ext>
            </a:extLst>
          </p:cNvPr>
          <p:cNvSpPr>
            <a:spLocks noGrp="1"/>
          </p:cNvSpPr>
          <p:nvPr>
            <p:ph type="title"/>
          </p:nvPr>
        </p:nvSpPr>
        <p:spPr>
          <a:xfrm>
            <a:off x="1358915" y="98887"/>
            <a:ext cx="8534400" cy="1507067"/>
          </a:xfrm>
        </p:spPr>
        <p:txBody>
          <a:bodyPr/>
          <a:lstStyle/>
          <a:p>
            <a:pPr lvl="0"/>
            <a:r>
              <a:rPr lang="en-US" u="sng" dirty="0">
                <a:effectLst/>
              </a:rPr>
              <a:t>Operating environment</a:t>
            </a:r>
            <a:endParaRPr lang="en-US" dirty="0">
              <a:effectLst/>
            </a:endParaRPr>
          </a:p>
        </p:txBody>
      </p:sp>
      <p:sp>
        <p:nvSpPr>
          <p:cNvPr id="3" name="Content Placeholder 2">
            <a:extLst>
              <a:ext uri="{FF2B5EF4-FFF2-40B4-BE49-F238E27FC236}">
                <a16:creationId xmlns:a16="http://schemas.microsoft.com/office/drawing/2014/main" id="{310DE371-86B4-4E84-9686-698C1C561ED5}"/>
              </a:ext>
            </a:extLst>
          </p:cNvPr>
          <p:cNvSpPr>
            <a:spLocks noGrp="1"/>
          </p:cNvSpPr>
          <p:nvPr>
            <p:ph idx="1"/>
          </p:nvPr>
        </p:nvSpPr>
        <p:spPr>
          <a:xfrm>
            <a:off x="1500957" y="2390312"/>
            <a:ext cx="8534400" cy="3615267"/>
          </a:xfrm>
        </p:spPr>
        <p:txBody>
          <a:bodyPr>
            <a:normAutofit/>
          </a:bodyPr>
          <a:lstStyle/>
          <a:p>
            <a:pPr lvl="0"/>
            <a:r>
              <a:rPr lang="en-US" b="1" u="sng" dirty="0">
                <a:effectLst/>
              </a:rPr>
              <a:t>Software requirements:-</a:t>
            </a:r>
            <a:r>
              <a:rPr lang="en-US" dirty="0">
                <a:effectLst/>
              </a:rPr>
              <a:t> Any Windows based operating system.</a:t>
            </a:r>
          </a:p>
          <a:p>
            <a:r>
              <a:rPr lang="en-US" dirty="0">
                <a:effectLst/>
              </a:rPr>
              <a:t>                                                    MS Access as the DBMS-for database.</a:t>
            </a:r>
          </a:p>
          <a:p>
            <a:pPr lvl="0"/>
            <a:r>
              <a:rPr lang="en-US" b="1" u="sng" dirty="0">
                <a:effectLst/>
              </a:rPr>
              <a:t>Hardware requirements:-</a:t>
            </a:r>
            <a:r>
              <a:rPr lang="en-US" dirty="0">
                <a:effectLst/>
              </a:rPr>
              <a:t>  RAM 512 MB </a:t>
            </a:r>
          </a:p>
          <a:p>
            <a:r>
              <a:rPr lang="en-US" dirty="0">
                <a:effectLst/>
              </a:rPr>
              <a:t>	2GB memory.</a:t>
            </a:r>
          </a:p>
        </p:txBody>
      </p:sp>
    </p:spTree>
    <p:extLst>
      <p:ext uri="{BB962C8B-B14F-4D97-AF65-F5344CB8AC3E}">
        <p14:creationId xmlns:p14="http://schemas.microsoft.com/office/powerpoint/2010/main" val="1205335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DD8F-22CC-404B-A40E-594E1AB91017}"/>
              </a:ext>
            </a:extLst>
          </p:cNvPr>
          <p:cNvSpPr>
            <a:spLocks noGrp="1"/>
          </p:cNvSpPr>
          <p:nvPr>
            <p:ph type="title"/>
          </p:nvPr>
        </p:nvSpPr>
        <p:spPr>
          <a:xfrm>
            <a:off x="1242745" y="519142"/>
            <a:ext cx="1446162" cy="642717"/>
          </a:xfrm>
        </p:spPr>
        <p:txBody>
          <a:bodyPr/>
          <a:lstStyle/>
          <a:p>
            <a:r>
              <a:rPr lang="en-US" dirty="0"/>
              <a:t>ERD</a:t>
            </a:r>
          </a:p>
        </p:txBody>
      </p:sp>
      <p:pic>
        <p:nvPicPr>
          <p:cNvPr id="6" name="Picture 5">
            <a:extLst>
              <a:ext uri="{FF2B5EF4-FFF2-40B4-BE49-F238E27FC236}">
                <a16:creationId xmlns:a16="http://schemas.microsoft.com/office/drawing/2014/main" id="{7F223A99-816C-4F73-A5AB-862459ED4FD1}"/>
              </a:ext>
            </a:extLst>
          </p:cNvPr>
          <p:cNvPicPr/>
          <p:nvPr/>
        </p:nvPicPr>
        <p:blipFill rotWithShape="1">
          <a:blip r:embed="rId2"/>
          <a:srcRect l="6827" t="3426" r="24903" b="8668"/>
          <a:stretch/>
        </p:blipFill>
        <p:spPr bwMode="auto">
          <a:xfrm>
            <a:off x="3155251" y="1015555"/>
            <a:ext cx="6290501" cy="54035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1539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Picture 140">
            <a:extLst>
              <a:ext uri="{FF2B5EF4-FFF2-40B4-BE49-F238E27FC236}">
                <a16:creationId xmlns:a16="http://schemas.microsoft.com/office/drawing/2014/main" id="{0006AACC-928F-402B-A7DC-1F8CAB8C9D3F}"/>
              </a:ext>
            </a:extLst>
          </p:cNvPr>
          <p:cNvPicPr>
            <a:picLocks noChangeAspect="1"/>
          </p:cNvPicPr>
          <p:nvPr/>
        </p:nvPicPr>
        <p:blipFill rotWithShape="1">
          <a:blip r:embed="rId2"/>
          <a:srcRect l="21114" t="22257" r="20425" b="7315"/>
          <a:stretch/>
        </p:blipFill>
        <p:spPr>
          <a:xfrm>
            <a:off x="5163584" y="199744"/>
            <a:ext cx="6409945" cy="3951095"/>
          </a:xfrm>
          <a:prstGeom prst="rect">
            <a:avLst/>
          </a:prstGeom>
        </p:spPr>
      </p:pic>
      <p:pic>
        <p:nvPicPr>
          <p:cNvPr id="142" name="Picture 141">
            <a:extLst>
              <a:ext uri="{FF2B5EF4-FFF2-40B4-BE49-F238E27FC236}">
                <a16:creationId xmlns:a16="http://schemas.microsoft.com/office/drawing/2014/main" id="{B5E207C2-F36B-46C0-B89A-3F1539813D89}"/>
              </a:ext>
            </a:extLst>
          </p:cNvPr>
          <p:cNvPicPr>
            <a:picLocks noChangeAspect="1"/>
          </p:cNvPicPr>
          <p:nvPr/>
        </p:nvPicPr>
        <p:blipFill rotWithShape="1">
          <a:blip r:embed="rId3"/>
          <a:srcRect l="21405" t="40053" r="20134" b="19235"/>
          <a:stretch/>
        </p:blipFill>
        <p:spPr>
          <a:xfrm>
            <a:off x="5163584" y="4150839"/>
            <a:ext cx="6409945" cy="2449705"/>
          </a:xfrm>
          <a:prstGeom prst="rect">
            <a:avLst/>
          </a:prstGeom>
        </p:spPr>
      </p:pic>
      <p:sp>
        <p:nvSpPr>
          <p:cNvPr id="143" name="Title 3">
            <a:extLst>
              <a:ext uri="{FF2B5EF4-FFF2-40B4-BE49-F238E27FC236}">
                <a16:creationId xmlns:a16="http://schemas.microsoft.com/office/drawing/2014/main" id="{122B5F6D-5EBD-4EE4-AA53-F76091593A5E}"/>
              </a:ext>
            </a:extLst>
          </p:cNvPr>
          <p:cNvSpPr txBox="1">
            <a:spLocks/>
          </p:cNvSpPr>
          <p:nvPr/>
        </p:nvSpPr>
        <p:spPr>
          <a:xfrm>
            <a:off x="559924" y="304060"/>
            <a:ext cx="4074219" cy="853282"/>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a:t>1</a:t>
            </a:r>
            <a:r>
              <a:rPr lang="en-US" baseline="30000"/>
              <a:t>st</a:t>
            </a:r>
            <a:r>
              <a:rPr lang="en-US"/>
              <a:t> Level DFD</a:t>
            </a:r>
            <a:endParaRPr lang="en-US" dirty="0"/>
          </a:p>
        </p:txBody>
      </p:sp>
    </p:spTree>
    <p:extLst>
      <p:ext uri="{BB962C8B-B14F-4D97-AF65-F5344CB8AC3E}">
        <p14:creationId xmlns:p14="http://schemas.microsoft.com/office/powerpoint/2010/main" val="2465846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08962E-62D6-4B1E-8AD9-AA2CB2DBF4B0}"/>
              </a:ext>
            </a:extLst>
          </p:cNvPr>
          <p:cNvSpPr>
            <a:spLocks noGrp="1"/>
          </p:cNvSpPr>
          <p:nvPr>
            <p:ph type="ctrTitle"/>
          </p:nvPr>
        </p:nvSpPr>
        <p:spPr>
          <a:xfrm>
            <a:off x="0" y="-213560"/>
            <a:ext cx="3129990" cy="1071980"/>
          </a:xfrm>
        </p:spPr>
        <p:txBody>
          <a:bodyPr>
            <a:normAutofit/>
          </a:bodyPr>
          <a:lstStyle/>
          <a:p>
            <a:r>
              <a:rPr lang="en-US" sz="3500" dirty="0"/>
              <a:t>Home page</a:t>
            </a:r>
          </a:p>
        </p:txBody>
      </p:sp>
      <p:pic>
        <p:nvPicPr>
          <p:cNvPr id="6" name="Picture 5" descr="H:\Screenshot\HomePage1.PNG">
            <a:extLst>
              <a:ext uri="{FF2B5EF4-FFF2-40B4-BE49-F238E27FC236}">
                <a16:creationId xmlns:a16="http://schemas.microsoft.com/office/drawing/2014/main" id="{DEF3A911-AB29-4A51-AF8A-4ED524D9D841}"/>
              </a:ext>
            </a:extLst>
          </p:cNvPr>
          <p:cNvPicPr/>
          <p:nvPr/>
        </p:nvPicPr>
        <p:blipFill>
          <a:blip r:embed="rId2"/>
          <a:srcRect/>
          <a:stretch>
            <a:fillRect/>
          </a:stretch>
        </p:blipFill>
        <p:spPr bwMode="auto">
          <a:xfrm>
            <a:off x="3474021" y="0"/>
            <a:ext cx="6542405" cy="3648075"/>
          </a:xfrm>
          <a:prstGeom prst="rect">
            <a:avLst/>
          </a:prstGeom>
          <a:noFill/>
          <a:ln w="9525">
            <a:noFill/>
            <a:miter lim="800000"/>
            <a:headEnd/>
            <a:tailEnd/>
          </a:ln>
        </p:spPr>
      </p:pic>
      <p:pic>
        <p:nvPicPr>
          <p:cNvPr id="7" name="Picture 6" descr="H:\Screenshot\HomePage2.PNG">
            <a:extLst>
              <a:ext uri="{FF2B5EF4-FFF2-40B4-BE49-F238E27FC236}">
                <a16:creationId xmlns:a16="http://schemas.microsoft.com/office/drawing/2014/main" id="{FCB63C1C-50C1-4A65-BDAE-1247AFA0A197}"/>
              </a:ext>
            </a:extLst>
          </p:cNvPr>
          <p:cNvPicPr/>
          <p:nvPr/>
        </p:nvPicPr>
        <p:blipFill>
          <a:blip r:embed="rId3"/>
          <a:srcRect/>
          <a:stretch>
            <a:fillRect/>
          </a:stretch>
        </p:blipFill>
        <p:spPr bwMode="auto">
          <a:xfrm>
            <a:off x="3474021" y="3648075"/>
            <a:ext cx="6542405" cy="3162300"/>
          </a:xfrm>
          <a:prstGeom prst="rect">
            <a:avLst/>
          </a:prstGeom>
          <a:noFill/>
          <a:ln w="9525">
            <a:noFill/>
            <a:miter lim="800000"/>
            <a:headEnd/>
            <a:tailEnd/>
          </a:ln>
        </p:spPr>
      </p:pic>
    </p:spTree>
    <p:extLst>
      <p:ext uri="{BB962C8B-B14F-4D97-AF65-F5344CB8AC3E}">
        <p14:creationId xmlns:p14="http://schemas.microsoft.com/office/powerpoint/2010/main" val="165919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588BED-5803-4947-A1D4-C348E8971C31}"/>
              </a:ext>
            </a:extLst>
          </p:cNvPr>
          <p:cNvSpPr>
            <a:spLocks noGrp="1"/>
          </p:cNvSpPr>
          <p:nvPr>
            <p:ph type="ctrTitle"/>
          </p:nvPr>
        </p:nvSpPr>
        <p:spPr>
          <a:xfrm>
            <a:off x="559924" y="304060"/>
            <a:ext cx="4074219" cy="853282"/>
          </a:xfrm>
        </p:spPr>
        <p:txBody>
          <a:bodyPr>
            <a:normAutofit fontScale="90000"/>
          </a:bodyPr>
          <a:lstStyle/>
          <a:p>
            <a:r>
              <a:rPr lang="en-US" dirty="0"/>
              <a:t>Login page</a:t>
            </a:r>
          </a:p>
        </p:txBody>
      </p:sp>
      <p:pic>
        <p:nvPicPr>
          <p:cNvPr id="5" name="Picture 4" descr="H:\Screenshot\UserLogin.PNG">
            <a:extLst>
              <a:ext uri="{FF2B5EF4-FFF2-40B4-BE49-F238E27FC236}">
                <a16:creationId xmlns:a16="http://schemas.microsoft.com/office/drawing/2014/main" id="{5E2EA1B7-6D19-4CDC-B8D1-99AA1F471E00}"/>
              </a:ext>
            </a:extLst>
          </p:cNvPr>
          <p:cNvPicPr/>
          <p:nvPr/>
        </p:nvPicPr>
        <p:blipFill>
          <a:blip r:embed="rId2"/>
          <a:srcRect/>
          <a:stretch>
            <a:fillRect/>
          </a:stretch>
        </p:blipFill>
        <p:spPr bwMode="auto">
          <a:xfrm>
            <a:off x="2210955" y="1066521"/>
            <a:ext cx="8886132" cy="5487419"/>
          </a:xfrm>
          <a:prstGeom prst="rect">
            <a:avLst/>
          </a:prstGeom>
          <a:noFill/>
          <a:ln w="9525">
            <a:noFill/>
            <a:miter lim="800000"/>
            <a:headEnd/>
            <a:tailEnd/>
          </a:ln>
        </p:spPr>
      </p:pic>
    </p:spTree>
    <p:extLst>
      <p:ext uri="{BB962C8B-B14F-4D97-AF65-F5344CB8AC3E}">
        <p14:creationId xmlns:p14="http://schemas.microsoft.com/office/powerpoint/2010/main" val="7467768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74</TotalTime>
  <Words>279</Words>
  <Application>Microsoft Office PowerPoint</Application>
  <PresentationFormat>Widescreen</PresentationFormat>
  <Paragraphs>33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Rockwell</vt:lpstr>
      <vt:lpstr>Times New Roman</vt:lpstr>
      <vt:lpstr>Damask</vt:lpstr>
      <vt:lpstr>Online crime bureau</vt:lpstr>
      <vt:lpstr>INTRDUCTION</vt:lpstr>
      <vt:lpstr>PowerPoint Presentation</vt:lpstr>
      <vt:lpstr>Objective of proposed system is as follows </vt:lpstr>
      <vt:lpstr>Operating environment</vt:lpstr>
      <vt:lpstr>ERD</vt:lpstr>
      <vt:lpstr>PowerPoint Presentation</vt:lpstr>
      <vt:lpstr>Home page</vt:lpstr>
      <vt:lpstr>Login page</vt:lpstr>
      <vt:lpstr>Registration page</vt:lpstr>
      <vt:lpstr>COMPLAINT  FORM</vt:lpstr>
      <vt:lpstr> CRIMINAL REGISTRATION FORM</vt:lpstr>
      <vt:lpstr>CRIMINAL REPORT</vt:lpstr>
      <vt:lpstr>COMPLAINT REPORT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PLAZA</dc:title>
  <dc:creator>Hitesh Zhambare</dc:creator>
  <cp:lastModifiedBy>Hitesh Zhambare</cp:lastModifiedBy>
  <cp:revision>42</cp:revision>
  <dcterms:created xsi:type="dcterms:W3CDTF">2019-04-09T02:45:15Z</dcterms:created>
  <dcterms:modified xsi:type="dcterms:W3CDTF">2019-04-09T05:58:00Z</dcterms:modified>
</cp:coreProperties>
</file>