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nty, S. (ET)" initials="MS(" lastIdx="4" clrIdx="0">
    <p:extLst>
      <p:ext uri="{19B8F6BF-5375-455C-9EA6-DF929625EA0E}">
        <p15:presenceInfo xmlns:p15="http://schemas.microsoft.com/office/powerpoint/2012/main" userId="S-1-5-21-950020493-2556186422-1790655746-142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35"/>
  </p:normalViewPr>
  <p:slideViewPr>
    <p:cSldViewPr snapToGrid="0" snapToObjects="1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7" d="100"/>
        <a:sy n="17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21:59:43.010" idx="2">
    <p:pos x="10" y="10"/>
    <p:text>Are we really choosing one of the 7 deliverymen?
@Kaiyu I guess this is something you should check. If not be careful about how to answer.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21:59:13.840" idx="1">
    <p:pos x="10" y="10"/>
    <p:text>What is used here? Structures? functions?
Maybe not directly shown but describe internal working of program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22:00:31.101" idx="3">
    <p:pos x="10" y="10"/>
    <p:text>Enlarge the pictures, or if you find it better use the videos I put in the demo slide as effecct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22:01:03.450" idx="4">
    <p:pos x="10" y="10"/>
    <p:text>A conclusion slide how to improve?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2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2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6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2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4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2.mp4"/><Relationship Id="rId7" Type="http://schemas.openxmlformats.org/officeDocument/2006/relationships/image" Target="../media/image1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894C43F-4343-AC48-A2EF-18244F649C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9269" r="-1" b="1974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1A8260-3B52-B74A-B84C-263265C1783C}"/>
              </a:ext>
            </a:extLst>
          </p:cNvPr>
          <p:cNvSpPr/>
          <p:nvPr/>
        </p:nvSpPr>
        <p:spPr>
          <a:xfrm>
            <a:off x="-9672" y="228600"/>
            <a:ext cx="12189600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3E5C0-5AEE-1B47-B347-E6E912B1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4614" y="4947138"/>
            <a:ext cx="3681538" cy="1909486"/>
          </a:xfrm>
        </p:spPr>
        <p:txBody>
          <a:bodyPr anchor="t"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Matlab project 29-10-2020</a:t>
            </a:r>
          </a:p>
          <a:p>
            <a:r>
              <a:rPr lang="en-NL" dirty="0">
                <a:solidFill>
                  <a:srgbClr val="FFFFFF"/>
                </a:solidFill>
              </a:rPr>
              <a:t>Sara Lute</a:t>
            </a:r>
          </a:p>
          <a:p>
            <a:r>
              <a:rPr lang="en-NL" dirty="0">
                <a:solidFill>
                  <a:srgbClr val="FFFFFF"/>
                </a:solidFill>
              </a:rPr>
              <a:t>Sumit Mohanty</a:t>
            </a:r>
          </a:p>
          <a:p>
            <a:r>
              <a:rPr lang="en-NL" dirty="0">
                <a:solidFill>
                  <a:srgbClr val="FFFFFF"/>
                </a:solidFill>
              </a:rPr>
              <a:t>Kaiyu Wei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AF47A-DFD8-AA46-BBE1-20AB4E252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NL" sz="5200" dirty="0">
                <a:solidFill>
                  <a:srgbClr val="FFFFFF"/>
                </a:solidFill>
              </a:rPr>
              <a:t>Food ordering/route planning</a:t>
            </a:r>
          </a:p>
        </p:txBody>
      </p:sp>
    </p:spTree>
    <p:extLst>
      <p:ext uri="{BB962C8B-B14F-4D97-AF65-F5344CB8AC3E}">
        <p14:creationId xmlns:p14="http://schemas.microsoft.com/office/powerpoint/2010/main" val="16198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7FC3A9-CF64-994B-B678-C9B95455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0373"/>
            <a:ext cx="6082747" cy="3900780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CAD7AF-973F-FA4A-B7EC-B478076D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" y="230373"/>
            <a:ext cx="6069496" cy="3888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2497899" y="4848727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7 deliverymen,	5 restaurants, 	any house in the neighborhood</a:t>
            </a:r>
          </a:p>
        </p:txBody>
      </p:sp>
    </p:spTree>
    <p:extLst>
      <p:ext uri="{BB962C8B-B14F-4D97-AF65-F5344CB8AC3E}">
        <p14:creationId xmlns:p14="http://schemas.microsoft.com/office/powerpoint/2010/main" val="18228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74383-3CED-E14A-9B38-03CDB6E03D18}"/>
              </a:ext>
            </a:extLst>
          </p:cNvPr>
          <p:cNvSpPr txBox="1"/>
          <p:nvPr/>
        </p:nvSpPr>
        <p:spPr>
          <a:xfrm>
            <a:off x="8618534" y="5737978"/>
            <a:ext cx="2734275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computeDirection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ADF00-4125-2D46-9C60-9DC72F71EF61}"/>
              </a:ext>
            </a:extLst>
          </p:cNvPr>
          <p:cNvSpPr txBox="1"/>
          <p:nvPr/>
        </p:nvSpPr>
        <p:spPr>
          <a:xfrm>
            <a:off x="2346153" y="3745838"/>
            <a:ext cx="1952779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DeliveryMan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F2FFC-D225-E14F-A7C1-C0D5ED13C7DC}"/>
              </a:ext>
            </a:extLst>
          </p:cNvPr>
          <p:cNvSpPr txBox="1"/>
          <p:nvPr/>
        </p:nvSpPr>
        <p:spPr>
          <a:xfrm>
            <a:off x="4936970" y="4455702"/>
            <a:ext cx="3156377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DeliveryManProgress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7EF0A-2360-E14D-AE95-09B32E5144C2}"/>
              </a:ext>
            </a:extLst>
          </p:cNvPr>
          <p:cNvSpPr txBox="1"/>
          <p:nvPr/>
        </p:nvSpPr>
        <p:spPr>
          <a:xfrm>
            <a:off x="8618534" y="4455702"/>
            <a:ext cx="2533129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desiredDirection</a:t>
            </a:r>
            <a:endParaRPr lang="en-N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CCB83-44ED-5741-A3C6-9A4D9D1D3136}"/>
              </a:ext>
            </a:extLst>
          </p:cNvPr>
          <p:cNvSpPr txBox="1"/>
          <p:nvPr/>
        </p:nvSpPr>
        <p:spPr>
          <a:xfrm>
            <a:off x="2346153" y="3035974"/>
            <a:ext cx="1895071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findAccount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70D70-E520-BD42-9ED3-7D01D8E8C770}"/>
              </a:ext>
            </a:extLst>
          </p:cNvPr>
          <p:cNvSpPr txBox="1"/>
          <p:nvPr/>
        </p:nvSpPr>
        <p:spPr>
          <a:xfrm>
            <a:off x="2346153" y="1616246"/>
            <a:ext cx="1812547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getAddress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FBFDD-E08F-9E49-BA00-52723D303F8F}"/>
              </a:ext>
            </a:extLst>
          </p:cNvPr>
          <p:cNvSpPr txBox="1"/>
          <p:nvPr/>
        </p:nvSpPr>
        <p:spPr>
          <a:xfrm>
            <a:off x="2346153" y="2326110"/>
            <a:ext cx="1501565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getOrder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FBA85-3374-694F-B0F1-75C0CBCE9699}"/>
              </a:ext>
            </a:extLst>
          </p:cNvPr>
          <p:cNvSpPr txBox="1"/>
          <p:nvPr/>
        </p:nvSpPr>
        <p:spPr>
          <a:xfrm>
            <a:off x="529389" y="906382"/>
            <a:ext cx="1060453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2400" b="1" dirty="0"/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86783-3B67-E540-9BAF-D2F7E2F688EE}"/>
              </a:ext>
            </a:extLst>
          </p:cNvPr>
          <p:cNvSpPr txBox="1"/>
          <p:nvPr/>
        </p:nvSpPr>
        <p:spPr>
          <a:xfrm>
            <a:off x="8618534" y="5096840"/>
            <a:ext cx="3205365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searchNeighborhood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3C0A9-A6C7-7140-9B43-26F112E1BA6C}"/>
              </a:ext>
            </a:extLst>
          </p:cNvPr>
          <p:cNvSpPr txBox="1"/>
          <p:nvPr/>
        </p:nvSpPr>
        <p:spPr>
          <a:xfrm>
            <a:off x="2346153" y="906382"/>
            <a:ext cx="1697901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setupBook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20649-8CD1-174D-A911-EE3DE45BA457}"/>
              </a:ext>
            </a:extLst>
          </p:cNvPr>
          <p:cNvSpPr txBox="1"/>
          <p:nvPr/>
        </p:nvSpPr>
        <p:spPr>
          <a:xfrm>
            <a:off x="2346153" y="4455702"/>
            <a:ext cx="2065630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2400" dirty="0"/>
              <a:t>TrackDelivery</a:t>
            </a:r>
          </a:p>
        </p:txBody>
      </p:sp>
    </p:spTree>
    <p:extLst>
      <p:ext uri="{BB962C8B-B14F-4D97-AF65-F5344CB8AC3E}">
        <p14:creationId xmlns:p14="http://schemas.microsoft.com/office/powerpoint/2010/main" val="20240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8130B4-8BB5-4F5F-9336-AD768669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1" y="2131688"/>
            <a:ext cx="2250221" cy="18588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CEFF09-DCCA-4873-9E19-D3083D9F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696" y="2131688"/>
            <a:ext cx="1932330" cy="2102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BF2C59-AE94-40FC-B05F-633DD05F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2" y="2152808"/>
            <a:ext cx="1767023" cy="409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9D14F-C4D5-40B5-A7AF-B31B8A3857A0}"/>
              </a:ext>
            </a:extLst>
          </p:cNvPr>
          <p:cNvSpPr txBox="1"/>
          <p:nvPr/>
        </p:nvSpPr>
        <p:spPr>
          <a:xfrm>
            <a:off x="579090" y="1329061"/>
            <a:ext cx="2557735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Create your account</a:t>
            </a:r>
            <a:endParaRPr lang="en-NL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C0B4F-2951-4B86-8707-2E51893FEAD6}"/>
              </a:ext>
            </a:extLst>
          </p:cNvPr>
          <p:cNvSpPr txBox="1"/>
          <p:nvPr/>
        </p:nvSpPr>
        <p:spPr>
          <a:xfrm>
            <a:off x="4268687" y="1329061"/>
            <a:ext cx="2102403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Select your food</a:t>
            </a:r>
            <a:endParaRPr lang="en-N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177B4-ED44-4861-AB3F-B174E1EA2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08" y="2131688"/>
            <a:ext cx="3217152" cy="2179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E365DD-7F4E-458B-A427-1BCCF7AEA6E1}"/>
              </a:ext>
            </a:extLst>
          </p:cNvPr>
          <p:cNvSpPr txBox="1"/>
          <p:nvPr/>
        </p:nvSpPr>
        <p:spPr>
          <a:xfrm>
            <a:off x="8115508" y="769688"/>
            <a:ext cx="2102403" cy="10156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Automatically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closest delivery man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420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996275" y="1991229"/>
            <a:ext cx="90524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Based on line follower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Binarize</a:t>
            </a:r>
            <a:r>
              <a:rPr lang="en-US" dirty="0" smtClean="0">
                <a:solidFill>
                  <a:schemeClr val="bg1"/>
                </a:solidFill>
              </a:rPr>
              <a:t> the roads of city as Black (0) and White (1)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Follow the white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function :  Hop one step towards destination along white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function divides the task into three sub-functions : 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AF47A-DFD8-AA46-BBE1-20AB4E252585}"/>
              </a:ext>
            </a:extLst>
          </p:cNvPr>
          <p:cNvSpPr txBox="1">
            <a:spLocks/>
          </p:cNvSpPr>
          <p:nvPr/>
        </p:nvSpPr>
        <p:spPr>
          <a:xfrm>
            <a:off x="996275" y="744909"/>
            <a:ext cx="10190071" cy="834509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 smtClean="0">
                <a:solidFill>
                  <a:srgbClr val="FFFFFF"/>
                </a:solidFill>
              </a:rPr>
              <a:t>Tracking progress of delivery</a:t>
            </a:r>
            <a:endParaRPr lang="en-NL" sz="52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74383-3CED-E14A-9B38-03CDB6E03D18}"/>
              </a:ext>
            </a:extLst>
          </p:cNvPr>
          <p:cNvSpPr txBox="1"/>
          <p:nvPr/>
        </p:nvSpPr>
        <p:spPr>
          <a:xfrm>
            <a:off x="8206017" y="4290849"/>
            <a:ext cx="1779654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1600" dirty="0"/>
              <a:t>computeDirection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7EF0A-2360-E14D-AE95-09B32E5144C2}"/>
              </a:ext>
            </a:extLst>
          </p:cNvPr>
          <p:cNvSpPr txBox="1"/>
          <p:nvPr/>
        </p:nvSpPr>
        <p:spPr>
          <a:xfrm>
            <a:off x="6272558" y="4290849"/>
            <a:ext cx="1664238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desiredDirection</a:t>
            </a:r>
            <a:endParaRPr lang="en-N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86783-3B67-E540-9BAF-D2F7E2F688EE}"/>
              </a:ext>
            </a:extLst>
          </p:cNvPr>
          <p:cNvSpPr txBox="1"/>
          <p:nvPr/>
        </p:nvSpPr>
        <p:spPr>
          <a:xfrm>
            <a:off x="3977130" y="4290849"/>
            <a:ext cx="2085827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L" sz="1600" dirty="0"/>
              <a:t>searchNeighborhood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F2FFC-D225-E14F-A7C1-C0D5ED13C7DC}"/>
              </a:ext>
            </a:extLst>
          </p:cNvPr>
          <p:cNvSpPr txBox="1"/>
          <p:nvPr/>
        </p:nvSpPr>
        <p:spPr>
          <a:xfrm>
            <a:off x="1311567" y="3089989"/>
            <a:ext cx="2419927" cy="3693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L" dirty="0"/>
              <a:t>DeliveryManProgress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302" y="2490412"/>
            <a:ext cx="676369" cy="352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229" y="2514227"/>
            <a:ext cx="571580" cy="304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10221216" y="2517535"/>
            <a:ext cx="363657" cy="2982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ight Arrow 11"/>
          <p:cNvSpPr/>
          <p:nvPr/>
        </p:nvSpPr>
        <p:spPr>
          <a:xfrm>
            <a:off x="332510" y="4110243"/>
            <a:ext cx="1782617" cy="185650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 </a:t>
            </a:r>
            <a:br>
              <a:rPr lang="en-US" dirty="0" smtClean="0"/>
            </a:br>
            <a:r>
              <a:rPr lang="en-US" i="1" dirty="0" smtClean="0"/>
              <a:t>(</a:t>
            </a:r>
            <a:r>
              <a:rPr lang="en-US" i="1" dirty="0" err="1"/>
              <a:t>x</a:t>
            </a:r>
            <a:r>
              <a:rPr lang="en-US" i="1" baseline="-25000" dirty="0" err="1" smtClean="0"/>
              <a:t>src</a:t>
            </a:r>
            <a:r>
              <a:rPr lang="en-US" i="1" dirty="0" smtClean="0"/>
              <a:t>, </a:t>
            </a:r>
            <a:r>
              <a:rPr lang="en-US" i="1" dirty="0" err="1"/>
              <a:t>y</a:t>
            </a:r>
            <a:r>
              <a:rPr lang="en-US" i="1" baseline="-25000" dirty="0" err="1" smtClean="0"/>
              <a:t>src</a:t>
            </a:r>
            <a:r>
              <a:rPr lang="en-US" i="1" dirty="0" smtClean="0"/>
              <a:t>) = </a:t>
            </a:r>
            <a:r>
              <a:rPr lang="en-US" i="1" dirty="0" err="1"/>
              <a:t>x</a:t>
            </a:r>
            <a:r>
              <a:rPr lang="en-US" i="1" baseline="-25000" dirty="0" err="1" smtClean="0"/>
              <a:t>dest</a:t>
            </a:r>
            <a:r>
              <a:rPr lang="en-US" i="1" dirty="0" smtClean="0"/>
              <a:t>, </a:t>
            </a:r>
            <a:r>
              <a:rPr lang="en-US" i="1" dirty="0" err="1"/>
              <a:t>y</a:t>
            </a:r>
            <a:r>
              <a:rPr lang="en-US" i="1" baseline="-25000" dirty="0" err="1" smtClean="0"/>
              <a:t>dest</a:t>
            </a:r>
            <a:r>
              <a:rPr lang="en-US" i="1" dirty="0" smtClean="0"/>
              <a:t>) </a:t>
            </a:r>
            <a:endParaRPr lang="nl-NL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260132" y="6054441"/>
            <a:ext cx="18549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Pick up order: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delivery man’s 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position to restaurant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10089528" y="6054441"/>
            <a:ext cx="197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Deliver order: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restaurant to customer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10089528" y="4183500"/>
            <a:ext cx="1725686" cy="1870941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</a:t>
            </a:r>
            <a:br>
              <a:rPr lang="en-US" dirty="0"/>
            </a:br>
            <a:r>
              <a:rPr lang="en-US" i="1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src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src</a:t>
            </a:r>
            <a:r>
              <a:rPr lang="en-US" i="1" dirty="0"/>
              <a:t>) = </a:t>
            </a:r>
            <a:r>
              <a:rPr lang="en-US" i="1" dirty="0" err="1"/>
              <a:t>x</a:t>
            </a:r>
            <a:r>
              <a:rPr lang="en-US" i="1" baseline="-25000" dirty="0" err="1"/>
              <a:t>dest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dest</a:t>
            </a:r>
            <a:r>
              <a:rPr lang="en-US" i="1" dirty="0"/>
              <a:t>) </a:t>
            </a:r>
            <a:endParaRPr lang="nl-NL" i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88867"/>
              </p:ext>
            </p:extLst>
          </p:nvPr>
        </p:nvGraphicFramePr>
        <p:xfrm>
          <a:off x="4205753" y="4799504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58164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1493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041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0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5567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42582"/>
              </p:ext>
            </p:extLst>
          </p:nvPr>
        </p:nvGraphicFramePr>
        <p:xfrm>
          <a:off x="6255684" y="4799565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58164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1493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041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0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55674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2565033" y="4580853"/>
            <a:ext cx="1219370" cy="1571844"/>
            <a:chOff x="2628115" y="4482658"/>
            <a:chExt cx="1219370" cy="15718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8115" y="4482658"/>
              <a:ext cx="1219370" cy="1571844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3017100" y="4991489"/>
              <a:ext cx="148912" cy="1108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l 20"/>
            <p:cNvSpPr/>
            <p:nvPr/>
          </p:nvSpPr>
          <p:spPr>
            <a:xfrm>
              <a:off x="3293626" y="5393271"/>
              <a:ext cx="148912" cy="1108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Bent-Up Arrow 27"/>
            <p:cNvSpPr/>
            <p:nvPr/>
          </p:nvSpPr>
          <p:spPr>
            <a:xfrm rot="5400000">
              <a:off x="3133165" y="5200084"/>
              <a:ext cx="181311" cy="17356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3102930" y="5145102"/>
            <a:ext cx="1102823" cy="2106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8" idx="4"/>
            <a:endCxn id="27" idx="2"/>
          </p:cNvCxnSpPr>
          <p:nvPr/>
        </p:nvCxnSpPr>
        <p:spPr>
          <a:xfrm rot="16200000" flipH="1">
            <a:off x="4849331" y="3743732"/>
            <a:ext cx="458064" cy="3878641"/>
          </a:xfrm>
          <a:prstGeom prst="bentConnector3">
            <a:avLst>
              <a:gd name="adj1" fmla="val 13377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94120"/>
              </p:ext>
            </p:extLst>
          </p:nvPr>
        </p:nvGraphicFramePr>
        <p:xfrm>
          <a:off x="8364403" y="4828801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58164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1493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041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0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5567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5834332" y="51679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X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7906639" y="5167939"/>
            <a:ext cx="288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=</a:t>
            </a:r>
            <a:endParaRPr lang="en-N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2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5" grpId="0"/>
      <p:bldP spid="16" grpId="0" animBg="1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F47A-DFD8-AA46-BBE1-20AB4E252585}"/>
              </a:ext>
            </a:extLst>
          </p:cNvPr>
          <p:cNvSpPr txBox="1">
            <a:spLocks/>
          </p:cNvSpPr>
          <p:nvPr/>
        </p:nvSpPr>
        <p:spPr>
          <a:xfrm>
            <a:off x="996275" y="744909"/>
            <a:ext cx="10190071" cy="834509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 smtClean="0">
                <a:solidFill>
                  <a:srgbClr val="FFFFFF"/>
                </a:solidFill>
              </a:rPr>
              <a:t>Tracking progress of delivery</a:t>
            </a:r>
            <a:endParaRPr lang="en-NL" sz="52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996275" y="1991229"/>
            <a:ext cx="721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Function communicates route through three possible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Represent three cases given the choice delivery man has to move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FBA85-3374-694F-B0F1-75C0CBCE9699}"/>
              </a:ext>
            </a:extLst>
          </p:cNvPr>
          <p:cNvSpPr txBox="1"/>
          <p:nvPr/>
        </p:nvSpPr>
        <p:spPr>
          <a:xfrm>
            <a:off x="1910644" y="2906669"/>
            <a:ext cx="1629918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</a:t>
            </a:r>
            <a:r>
              <a:rPr lang="en-US" sz="2400" b="1" dirty="0" smtClean="0"/>
              <a:t>lag == 0</a:t>
            </a:r>
            <a:endParaRPr lang="en-NL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FBA85-3374-694F-B0F1-75C0CBCE9699}"/>
              </a:ext>
            </a:extLst>
          </p:cNvPr>
          <p:cNvSpPr txBox="1"/>
          <p:nvPr/>
        </p:nvSpPr>
        <p:spPr>
          <a:xfrm>
            <a:off x="5540756" y="2906668"/>
            <a:ext cx="1629918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</a:t>
            </a:r>
            <a:r>
              <a:rPr lang="en-US" sz="2400" b="1" dirty="0" smtClean="0"/>
              <a:t>lag == 2</a:t>
            </a:r>
            <a:endParaRPr lang="en-NL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FBA85-3374-694F-B0F1-75C0CBCE9699}"/>
              </a:ext>
            </a:extLst>
          </p:cNvPr>
          <p:cNvSpPr txBox="1"/>
          <p:nvPr/>
        </p:nvSpPr>
        <p:spPr>
          <a:xfrm>
            <a:off x="9372261" y="2906667"/>
            <a:ext cx="1629918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</a:t>
            </a:r>
            <a:r>
              <a:rPr lang="en-US" sz="2400" b="1" dirty="0" smtClean="0"/>
              <a:t>lag == 1</a:t>
            </a:r>
            <a:endParaRPr lang="en-N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74383-3CED-E14A-9B38-03CDB6E03D18}"/>
              </a:ext>
            </a:extLst>
          </p:cNvPr>
          <p:cNvSpPr txBox="1"/>
          <p:nvPr/>
        </p:nvSpPr>
        <p:spPr>
          <a:xfrm>
            <a:off x="279180" y="5499881"/>
            <a:ext cx="1061340" cy="83099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L" sz="1600" dirty="0" smtClean="0"/>
              <a:t>computeDirection</a:t>
            </a:r>
            <a:r>
              <a:rPr lang="en-US" sz="1600" dirty="0" smtClean="0"/>
              <a:t>.m</a:t>
            </a:r>
            <a:endParaRPr lang="en-NL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82615"/>
              </p:ext>
            </p:extLst>
          </p:nvPr>
        </p:nvGraphicFramePr>
        <p:xfrm>
          <a:off x="1963603" y="3697477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58164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1493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041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0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556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87559"/>
              </p:ext>
            </p:extLst>
          </p:nvPr>
        </p:nvGraphicFramePr>
        <p:xfrm>
          <a:off x="5593715" y="3697477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58164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1493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041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0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5567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96583"/>
              </p:ext>
            </p:extLst>
          </p:nvPr>
        </p:nvGraphicFramePr>
        <p:xfrm>
          <a:off x="9425220" y="3697477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58164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1493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0413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0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556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1311007" y="4985251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Only one direction available to go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4624918" y="4983762"/>
            <a:ext cx="364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At a corner i.e. two possible directions to go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74383-3CED-E14A-9B38-03CDB6E03D18}"/>
              </a:ext>
            </a:extLst>
          </p:cNvPr>
          <p:cNvSpPr txBox="1"/>
          <p:nvPr/>
        </p:nvSpPr>
        <p:spPr>
          <a:xfrm>
            <a:off x="279180" y="3891580"/>
            <a:ext cx="1296231" cy="584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esired </a:t>
            </a:r>
            <a:r>
              <a:rPr lang="en-US" sz="1600" dirty="0" err="1" smtClean="0"/>
              <a:t>Direction.m</a:t>
            </a:r>
            <a:endParaRPr lang="en-NL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8704356" y="4976661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No possible direction i.e. </a:t>
            </a:r>
            <a:br>
              <a:rPr lang="en-US" sz="1400" i="1" dirty="0" smtClean="0">
                <a:solidFill>
                  <a:schemeClr val="bg1"/>
                </a:solidFill>
              </a:rPr>
            </a:br>
            <a:r>
              <a:rPr lang="en-US" sz="1400" i="1" dirty="0" smtClean="0">
                <a:solidFill>
                  <a:schemeClr val="bg1"/>
                </a:solidFill>
              </a:rPr>
              <a:t>Source and destination become parallel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5312605" y="6299279"/>
            <a:ext cx="22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Force flag == 0 afterwards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8689133" y="6264437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Forces delivery man on this condition till</a:t>
            </a:r>
            <a:br>
              <a:rPr lang="en-US" sz="1400" i="1" dirty="0" smtClean="0">
                <a:solidFill>
                  <a:schemeClr val="bg1"/>
                </a:solidFill>
              </a:rPr>
            </a:br>
            <a:r>
              <a:rPr lang="en-US" sz="1400" i="1" dirty="0" smtClean="0">
                <a:solidFill>
                  <a:schemeClr val="bg1"/>
                </a:solidFill>
              </a:rPr>
              <a:t> flag == 2 is encountered  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1340520" y="5660066"/>
            <a:ext cx="2853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Take one step in desired direction</a:t>
            </a:r>
            <a:br>
              <a:rPr lang="en-US" sz="1400" i="1" dirty="0" smtClean="0">
                <a:solidFill>
                  <a:schemeClr val="bg1"/>
                </a:solidFill>
              </a:rPr>
            </a:br>
            <a:r>
              <a:rPr lang="en-US" sz="1400" i="1" dirty="0" smtClean="0">
                <a:solidFill>
                  <a:schemeClr val="bg1"/>
                </a:solidFill>
              </a:rPr>
              <a:t>e.g. go along 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4967172" y="5641520"/>
            <a:ext cx="296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Switch direction i.e. if previous was</a:t>
            </a:r>
            <a:br>
              <a:rPr lang="en-US" sz="1400" i="1" dirty="0" smtClean="0">
                <a:solidFill>
                  <a:schemeClr val="bg1"/>
                </a:solidFill>
              </a:rPr>
            </a:br>
            <a:r>
              <a:rPr lang="en-US" sz="1400" i="1" dirty="0" smtClean="0">
                <a:solidFill>
                  <a:schemeClr val="bg1"/>
                </a:solidFill>
              </a:rPr>
              <a:t> y, then change to x direction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8651660" y="5666545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Continue along the previous direction </a:t>
            </a:r>
            <a:br>
              <a:rPr lang="en-US" sz="1400" i="1" dirty="0" smtClean="0">
                <a:solidFill>
                  <a:schemeClr val="bg1"/>
                </a:solidFill>
              </a:rPr>
            </a:br>
            <a:r>
              <a:rPr lang="en-US" sz="1400" i="1" dirty="0" smtClean="0">
                <a:solidFill>
                  <a:schemeClr val="bg1"/>
                </a:solidFill>
              </a:rPr>
              <a:t>till turn occurs i.e. along y</a:t>
            </a:r>
            <a:endParaRPr lang="en-N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F47A-DFD8-AA46-BBE1-20AB4E252585}"/>
              </a:ext>
            </a:extLst>
          </p:cNvPr>
          <p:cNvSpPr txBox="1">
            <a:spLocks/>
          </p:cNvSpPr>
          <p:nvPr/>
        </p:nvSpPr>
        <p:spPr>
          <a:xfrm>
            <a:off x="996275" y="744909"/>
            <a:ext cx="10190071" cy="834509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 smtClean="0">
                <a:solidFill>
                  <a:srgbClr val="FFFFFF"/>
                </a:solidFill>
              </a:rPr>
              <a:t>Demo of tracking delivery</a:t>
            </a:r>
            <a:endParaRPr lang="en-NL" sz="5200" dirty="0">
              <a:solidFill>
                <a:srgbClr val="FFFFFF"/>
              </a:solidFill>
            </a:endParaRPr>
          </a:p>
        </p:txBody>
      </p:sp>
      <p:pic>
        <p:nvPicPr>
          <p:cNvPr id="3" name="demo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9481" y="2390262"/>
            <a:ext cx="5604830" cy="3600426"/>
          </a:xfrm>
          <a:prstGeom prst="rect">
            <a:avLst/>
          </a:prstGeom>
        </p:spPr>
      </p:pic>
      <p:pic>
        <p:nvPicPr>
          <p:cNvPr id="4" name="demo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24530" y="2390262"/>
            <a:ext cx="5604830" cy="3600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CEEBA-D3B1-1046-B358-2026DA9CD22E}"/>
              </a:ext>
            </a:extLst>
          </p:cNvPr>
          <p:cNvSpPr txBox="1"/>
          <p:nvPr/>
        </p:nvSpPr>
        <p:spPr>
          <a:xfrm>
            <a:off x="4106698" y="1957736"/>
            <a:ext cx="369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Report time scaled to number of steps taken</a:t>
            </a:r>
            <a:endParaRPr lang="en-NL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b="45436"/>
          <a:stretch/>
        </p:blipFill>
        <p:spPr>
          <a:xfrm>
            <a:off x="349480" y="6112600"/>
            <a:ext cx="5504895" cy="33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t="46112"/>
          <a:stretch/>
        </p:blipFill>
        <p:spPr>
          <a:xfrm>
            <a:off x="6224530" y="6115437"/>
            <a:ext cx="5504888" cy="3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8AAC44-76B8-48E8-8CAF-9CF068EF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36" y="1803471"/>
            <a:ext cx="4056108" cy="2736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63E604-6B68-4171-B2A1-4D82BEC5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22" y="1803471"/>
            <a:ext cx="4056108" cy="274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17BC8-357F-449F-BA43-1374CD4A151D}"/>
              </a:ext>
            </a:extLst>
          </p:cNvPr>
          <p:cNvSpPr txBox="1"/>
          <p:nvPr/>
        </p:nvSpPr>
        <p:spPr>
          <a:xfrm>
            <a:off x="1359336" y="707152"/>
            <a:ext cx="3789134" cy="7078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Deliveryman is going to get your food</a:t>
            </a:r>
            <a:endParaRPr lang="en-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569A2-BF7F-4D77-91ED-CBD635618310}"/>
              </a:ext>
            </a:extLst>
          </p:cNvPr>
          <p:cNvSpPr txBox="1"/>
          <p:nvPr/>
        </p:nvSpPr>
        <p:spPr>
          <a:xfrm>
            <a:off x="6461422" y="1020611"/>
            <a:ext cx="4056108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Deliveryman is on the way to you</a:t>
            </a:r>
            <a:endParaRPr lang="en-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26065-2269-4134-BB03-18845C1459AB}"/>
              </a:ext>
            </a:extLst>
          </p:cNvPr>
          <p:cNvSpPr txBox="1"/>
          <p:nvPr/>
        </p:nvSpPr>
        <p:spPr>
          <a:xfrm>
            <a:off x="1359336" y="4855083"/>
            <a:ext cx="595586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Britannic Bold" panose="020B0604020202020204" pitchFamily="34" charset="0"/>
              </a:rPr>
              <a:t>Enjoy your food,  yummy!</a:t>
            </a:r>
            <a:endParaRPr lang="en-NL" sz="3200" dirty="0"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2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352</Words>
  <Application>Microsoft Office PowerPoint</Application>
  <PresentationFormat>Widescreen</PresentationFormat>
  <Paragraphs>113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Britannic Bold</vt:lpstr>
      <vt:lpstr>Wingdings</vt:lpstr>
      <vt:lpstr>BlockprintVTI</vt:lpstr>
      <vt:lpstr>Food ordering/route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ordering/route planning</dc:title>
  <dc:creator>Sara Lute</dc:creator>
  <cp:lastModifiedBy>Mohanty, S. (ET)</cp:lastModifiedBy>
  <cp:revision>17</cp:revision>
  <dcterms:created xsi:type="dcterms:W3CDTF">2020-10-28T13:16:32Z</dcterms:created>
  <dcterms:modified xsi:type="dcterms:W3CDTF">2020-10-28T22:03:19Z</dcterms:modified>
</cp:coreProperties>
</file>