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303" r:id="rId5"/>
    <p:sldId id="304" r:id="rId6"/>
    <p:sldId id="259" r:id="rId7"/>
    <p:sldId id="265" r:id="rId8"/>
    <p:sldId id="268" r:id="rId9"/>
    <p:sldId id="305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Neucha" panose="020B0604020202020204" charset="0"/>
      <p:regular r:id="rId16"/>
    </p:embeddedFont>
    <p:embeddedFont>
      <p:font typeface="Patrick Hand" panose="00000500000000000000" pitchFamily="2" charset="0"/>
      <p:regular r:id="rId17"/>
    </p:embeddedFont>
    <p:embeddedFont>
      <p:font typeface="Roboto Condensed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439D1D-D183-4CB3-BB6D-4B508D159FEE}">
  <a:tblStyle styleId="{12439D1D-D183-4CB3-BB6D-4B508D159F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88df9164e0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88df9164e0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0213d96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0213d96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0213d96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0213d96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79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80213d964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80213d964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527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84d516db96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84d516db96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g88df9164e0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6" name="Google Shape;1866;g88df9164e0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8a90a90c82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8a90a90c82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8a90a90c82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8a90a90c82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29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sz="76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sz="5200" b="1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" name="Google Shape;11;p2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20" name="Google Shape;20;p2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4" name="Google Shape;34;p2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7" name="Google Shape;37;p2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47" name="Google Shape;47;p2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50" name="Google Shape;50;p2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56" name="Google Shape;56;p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60" name="Google Shape;60;p2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63" name="Google Shape;63;p2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67" name="Google Shape;67;p2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 txBox="1">
            <a:spLocks noGrp="1"/>
          </p:cNvSpPr>
          <p:nvPr>
            <p:ph type="subTitle" idx="1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sz="1800" b="1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83" name="Google Shape;83;p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84" name="Google Shape;84;p2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93" name="Google Shape;93;p2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07" name="Google Shape;107;p2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bg>
      <p:bgPr>
        <a:solidFill>
          <a:schemeClr val="accent2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4" name="Google Shape;114;p3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23" name="Google Shape;123;p3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37" name="Google Shape;137;p3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40" name="Google Shape;140;p3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50" name="Google Shape;150;p3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53" name="Google Shape;153;p3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59" name="Google Shape;159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63" name="Google Shape;163;p3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66" name="Google Shape;166;p3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70" name="Google Shape;170;p3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86" name="Google Shape;186;p3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95" name="Google Shape;195;p3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3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209" name="Google Shape;209;p3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2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>
            <a:spLocks noGrp="1"/>
          </p:cNvSpPr>
          <p:nvPr>
            <p:ph type="subTitle" idx="1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09" name="Google Shape;309;p5"/>
          <p:cNvSpPr txBox="1">
            <a:spLocks noGrp="1"/>
          </p:cNvSpPr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310" name="Google Shape;310;p5"/>
          <p:cNvGrpSpPr/>
          <p:nvPr/>
        </p:nvGrpSpPr>
        <p:grpSpPr>
          <a:xfrm rot="-1403612" flipH="1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11" name="Google Shape;311;p5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" name="Google Shape;313;p5"/>
          <p:cNvGrpSpPr/>
          <p:nvPr/>
        </p:nvGrpSpPr>
        <p:grpSpPr>
          <a:xfrm rot="1184074" flipH="1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14" name="Google Shape;314;p5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" name="Google Shape;316;p5"/>
          <p:cNvSpPr/>
          <p:nvPr/>
        </p:nvSpPr>
        <p:spPr>
          <a:xfrm rot="-1076836">
            <a:off x="8665835" y="124950"/>
            <a:ext cx="733306" cy="1031368"/>
          </a:xfrm>
          <a:custGeom>
            <a:avLst/>
            <a:gdLst/>
            <a:ahLst/>
            <a:cxnLst/>
            <a:rect l="l" t="t" r="r" b="b"/>
            <a:pathLst>
              <a:path w="7024" h="9879" extrusionOk="0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bg>
      <p:bgPr>
        <a:solidFill>
          <a:schemeClr val="accen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>
            <a:spLocks noGrp="1"/>
          </p:cNvSpPr>
          <p:nvPr>
            <p:ph type="subTitle" idx="1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4" name="Google Shape;394;p8"/>
          <p:cNvSpPr txBox="1">
            <a:spLocks noGrp="1"/>
          </p:cNvSpPr>
          <p:nvPr>
            <p:ph type="title" hasCustomPrompt="1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6" name="Google Shape;396;p8"/>
          <p:cNvSpPr txBox="1">
            <a:spLocks noGrp="1"/>
          </p:cNvSpPr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397" name="Google Shape;397;p8"/>
          <p:cNvSpPr txBox="1">
            <a:spLocks noGrp="1"/>
          </p:cNvSpPr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98" name="Google Shape;398;p8"/>
          <p:cNvSpPr txBox="1">
            <a:spLocks noGrp="1"/>
          </p:cNvSpPr>
          <p:nvPr>
            <p:ph type="title" idx="5" hasCustomPrompt="1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0" name="Google Shape;400;p8"/>
          <p:cNvSpPr txBox="1">
            <a:spLocks noGrp="1"/>
          </p:cNvSpPr>
          <p:nvPr>
            <p:ph type="subTitle" idx="7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1" name="Google Shape;401;p8"/>
          <p:cNvSpPr txBox="1">
            <a:spLocks noGrp="1"/>
          </p:cNvSpPr>
          <p:nvPr>
            <p:ph type="title" idx="8" hasCustomPrompt="1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>
            <a:spLocks noGrp="1"/>
          </p:cNvSpPr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3" name="Google Shape;403;p8"/>
          <p:cNvSpPr txBox="1">
            <a:spLocks noGrp="1"/>
          </p:cNvSpPr>
          <p:nvPr>
            <p:ph type="subTitle" idx="13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4" name="Google Shape;404;p8"/>
          <p:cNvSpPr txBox="1">
            <a:spLocks noGrp="1"/>
          </p:cNvSpPr>
          <p:nvPr>
            <p:ph type="title" idx="14" hasCustomPrompt="1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>
            <a:spLocks noGrp="1"/>
          </p:cNvSpPr>
          <p:nvPr>
            <p:ph type="subTitle" idx="15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406" name="Google Shape;406;p8"/>
          <p:cNvSpPr txBox="1">
            <a:spLocks noGrp="1"/>
          </p:cNvSpPr>
          <p:nvPr>
            <p:ph type="subTitle" idx="16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407" name="Google Shape;407;p8"/>
          <p:cNvSpPr txBox="1">
            <a:spLocks noGrp="1"/>
          </p:cNvSpPr>
          <p:nvPr>
            <p:ph type="title" idx="17" hasCustomPrompt="1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sz="3000" b="1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>
            <a:spLocks noGrp="1"/>
          </p:cNvSpPr>
          <p:nvPr>
            <p:ph type="subTitle" idx="18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sz="20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409" name="Google Shape;409;p8"/>
          <p:cNvGrpSpPr/>
          <p:nvPr/>
        </p:nvGrpSpPr>
        <p:grpSpPr>
          <a:xfrm rot="1403612">
            <a:off x="1257787" y="-167799"/>
            <a:ext cx="933827" cy="906562"/>
            <a:chOff x="1428925" y="2779850"/>
            <a:chExt cx="216825" cy="210450"/>
          </a:xfrm>
        </p:grpSpPr>
        <p:sp>
          <p:nvSpPr>
            <p:cNvPr id="410" name="Google Shape;410;p8"/>
            <p:cNvSpPr/>
            <p:nvPr/>
          </p:nvSpPr>
          <p:spPr>
            <a:xfrm>
              <a:off x="1428925" y="2779850"/>
              <a:ext cx="216825" cy="210450"/>
            </a:xfrm>
            <a:custGeom>
              <a:avLst/>
              <a:gdLst/>
              <a:ahLst/>
              <a:cxnLst/>
              <a:rect l="l" t="t" r="r" b="b"/>
              <a:pathLst>
                <a:path w="8673" h="8418" extrusionOk="0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94525" y="2863725"/>
              <a:ext cx="82150" cy="81300"/>
            </a:xfrm>
            <a:custGeom>
              <a:avLst/>
              <a:gdLst/>
              <a:ahLst/>
              <a:cxnLst/>
              <a:rect l="l" t="t" r="r" b="b"/>
              <a:pathLst>
                <a:path w="3286" h="3252" extrusionOk="0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116681" y="61445"/>
            <a:ext cx="955214" cy="752646"/>
            <a:chOff x="3402300" y="3827875"/>
            <a:chExt cx="197550" cy="155650"/>
          </a:xfrm>
        </p:grpSpPr>
        <p:sp>
          <p:nvSpPr>
            <p:cNvPr id="413" name="Google Shape;413;p8"/>
            <p:cNvSpPr/>
            <p:nvPr/>
          </p:nvSpPr>
          <p:spPr>
            <a:xfrm>
              <a:off x="3402300" y="3827875"/>
              <a:ext cx="101225" cy="66775"/>
            </a:xfrm>
            <a:custGeom>
              <a:avLst/>
              <a:gdLst/>
              <a:ahLst/>
              <a:cxnLst/>
              <a:rect l="l" t="t" r="r" b="b"/>
              <a:pathLst>
                <a:path w="4049" h="2671" extrusionOk="0">
                  <a:moveTo>
                    <a:pt x="3181" y="193"/>
                  </a:moveTo>
                  <a:cubicBezTo>
                    <a:pt x="3710" y="193"/>
                    <a:pt x="3879" y="650"/>
                    <a:pt x="3561" y="1034"/>
                  </a:cubicBezTo>
                  <a:cubicBezTo>
                    <a:pt x="3399" y="1219"/>
                    <a:pt x="3213" y="1324"/>
                    <a:pt x="3050" y="1428"/>
                  </a:cubicBezTo>
                  <a:cubicBezTo>
                    <a:pt x="2888" y="1544"/>
                    <a:pt x="2714" y="1649"/>
                    <a:pt x="2563" y="1742"/>
                  </a:cubicBezTo>
                  <a:cubicBezTo>
                    <a:pt x="2586" y="1544"/>
                    <a:pt x="2539" y="1312"/>
                    <a:pt x="2516" y="1208"/>
                  </a:cubicBezTo>
                  <a:cubicBezTo>
                    <a:pt x="2447" y="987"/>
                    <a:pt x="2238" y="697"/>
                    <a:pt x="1994" y="604"/>
                  </a:cubicBezTo>
                  <a:cubicBezTo>
                    <a:pt x="2296" y="430"/>
                    <a:pt x="2702" y="233"/>
                    <a:pt x="3085" y="198"/>
                  </a:cubicBezTo>
                  <a:cubicBezTo>
                    <a:pt x="3118" y="194"/>
                    <a:pt x="3150" y="193"/>
                    <a:pt x="3181" y="193"/>
                  </a:cubicBezTo>
                  <a:close/>
                  <a:moveTo>
                    <a:pt x="1692" y="801"/>
                  </a:moveTo>
                  <a:cubicBezTo>
                    <a:pt x="1808" y="859"/>
                    <a:pt x="1924" y="894"/>
                    <a:pt x="2017" y="975"/>
                  </a:cubicBezTo>
                  <a:cubicBezTo>
                    <a:pt x="2133" y="1080"/>
                    <a:pt x="2226" y="1219"/>
                    <a:pt x="2272" y="1370"/>
                  </a:cubicBezTo>
                  <a:cubicBezTo>
                    <a:pt x="2307" y="1510"/>
                    <a:pt x="2307" y="1660"/>
                    <a:pt x="2272" y="1800"/>
                  </a:cubicBezTo>
                  <a:cubicBezTo>
                    <a:pt x="2249" y="1858"/>
                    <a:pt x="2226" y="1904"/>
                    <a:pt x="2191" y="1962"/>
                  </a:cubicBezTo>
                  <a:cubicBezTo>
                    <a:pt x="1994" y="2067"/>
                    <a:pt x="1808" y="2171"/>
                    <a:pt x="1599" y="2253"/>
                  </a:cubicBezTo>
                  <a:cubicBezTo>
                    <a:pt x="1483" y="2299"/>
                    <a:pt x="1367" y="2369"/>
                    <a:pt x="1239" y="2380"/>
                  </a:cubicBezTo>
                  <a:cubicBezTo>
                    <a:pt x="1143" y="2396"/>
                    <a:pt x="1058" y="2403"/>
                    <a:pt x="983" y="2403"/>
                  </a:cubicBezTo>
                  <a:cubicBezTo>
                    <a:pt x="288" y="2403"/>
                    <a:pt x="455" y="1779"/>
                    <a:pt x="612" y="1591"/>
                  </a:cubicBezTo>
                  <a:cubicBezTo>
                    <a:pt x="891" y="1243"/>
                    <a:pt x="1367" y="987"/>
                    <a:pt x="1541" y="894"/>
                  </a:cubicBezTo>
                  <a:cubicBezTo>
                    <a:pt x="1587" y="859"/>
                    <a:pt x="1634" y="836"/>
                    <a:pt x="1692" y="801"/>
                  </a:cubicBezTo>
                  <a:close/>
                  <a:moveTo>
                    <a:pt x="3179" y="0"/>
                  </a:moveTo>
                  <a:cubicBezTo>
                    <a:pt x="2989" y="0"/>
                    <a:pt x="2805" y="33"/>
                    <a:pt x="2632" y="93"/>
                  </a:cubicBezTo>
                  <a:cubicBezTo>
                    <a:pt x="2238" y="221"/>
                    <a:pt x="1866" y="453"/>
                    <a:pt x="1529" y="639"/>
                  </a:cubicBezTo>
                  <a:cubicBezTo>
                    <a:pt x="1112" y="871"/>
                    <a:pt x="543" y="1208"/>
                    <a:pt x="322" y="1660"/>
                  </a:cubicBezTo>
                  <a:cubicBezTo>
                    <a:pt x="1" y="2339"/>
                    <a:pt x="521" y="2670"/>
                    <a:pt x="1080" y="2670"/>
                  </a:cubicBezTo>
                  <a:cubicBezTo>
                    <a:pt x="1228" y="2670"/>
                    <a:pt x="1379" y="2647"/>
                    <a:pt x="1518" y="2601"/>
                  </a:cubicBezTo>
                  <a:cubicBezTo>
                    <a:pt x="2122" y="2403"/>
                    <a:pt x="2690" y="2032"/>
                    <a:pt x="3213" y="1672"/>
                  </a:cubicBezTo>
                  <a:cubicBezTo>
                    <a:pt x="3526" y="1440"/>
                    <a:pt x="3979" y="1161"/>
                    <a:pt x="4025" y="732"/>
                  </a:cubicBezTo>
                  <a:cubicBezTo>
                    <a:pt x="4049" y="430"/>
                    <a:pt x="3909" y="163"/>
                    <a:pt x="3607" y="58"/>
                  </a:cubicBezTo>
                  <a:cubicBezTo>
                    <a:pt x="3464" y="19"/>
                    <a:pt x="332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59975" y="3883900"/>
              <a:ext cx="63000" cy="99625"/>
            </a:xfrm>
            <a:custGeom>
              <a:avLst/>
              <a:gdLst/>
              <a:ahLst/>
              <a:cxnLst/>
              <a:rect l="l" t="t" r="r" b="b"/>
              <a:pathLst>
                <a:path w="2520" h="3985" extrusionOk="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538050" y="3867325"/>
              <a:ext cx="61800" cy="99475"/>
            </a:xfrm>
            <a:custGeom>
              <a:avLst/>
              <a:gdLst/>
              <a:ahLst/>
              <a:cxnLst/>
              <a:rect l="l" t="t" r="r" b="b"/>
              <a:pathLst>
                <a:path w="2472" h="3979" extrusionOk="0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-348447" y="597284"/>
            <a:ext cx="794866" cy="917605"/>
            <a:chOff x="3381325" y="3449650"/>
            <a:chExt cx="199700" cy="230525"/>
          </a:xfrm>
        </p:grpSpPr>
        <p:sp>
          <p:nvSpPr>
            <p:cNvPr id="417" name="Google Shape;417;p8"/>
            <p:cNvSpPr/>
            <p:nvPr/>
          </p:nvSpPr>
          <p:spPr>
            <a:xfrm>
              <a:off x="3415575" y="3509525"/>
              <a:ext cx="22075" cy="20200"/>
            </a:xfrm>
            <a:custGeom>
              <a:avLst/>
              <a:gdLst/>
              <a:ahLst/>
              <a:cxnLst/>
              <a:rect l="l" t="t" r="r" b="b"/>
              <a:pathLst>
                <a:path w="883" h="808" extrusionOk="0">
                  <a:moveTo>
                    <a:pt x="433" y="192"/>
                  </a:moveTo>
                  <a:cubicBezTo>
                    <a:pt x="447" y="192"/>
                    <a:pt x="462" y="193"/>
                    <a:pt x="476" y="196"/>
                  </a:cubicBezTo>
                  <a:cubicBezTo>
                    <a:pt x="522" y="208"/>
                    <a:pt x="557" y="231"/>
                    <a:pt x="592" y="266"/>
                  </a:cubicBezTo>
                  <a:cubicBezTo>
                    <a:pt x="673" y="371"/>
                    <a:pt x="650" y="521"/>
                    <a:pt x="534" y="591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4"/>
                    <a:pt x="209" y="487"/>
                  </a:cubicBezTo>
                  <a:cubicBezTo>
                    <a:pt x="197" y="382"/>
                    <a:pt x="244" y="266"/>
                    <a:pt x="313" y="231"/>
                  </a:cubicBezTo>
                  <a:cubicBezTo>
                    <a:pt x="348" y="205"/>
                    <a:pt x="390" y="192"/>
                    <a:pt x="433" y="192"/>
                  </a:cubicBezTo>
                  <a:close/>
                  <a:moveTo>
                    <a:pt x="414" y="0"/>
                  </a:moveTo>
                  <a:cubicBezTo>
                    <a:pt x="251" y="0"/>
                    <a:pt x="82" y="106"/>
                    <a:pt x="23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0" y="405"/>
                    <a:pt x="0" y="475"/>
                    <a:pt x="23" y="545"/>
                  </a:cubicBezTo>
                  <a:cubicBezTo>
                    <a:pt x="74" y="713"/>
                    <a:pt x="234" y="808"/>
                    <a:pt x="397" y="808"/>
                  </a:cubicBezTo>
                  <a:cubicBezTo>
                    <a:pt x="460" y="808"/>
                    <a:pt x="523" y="794"/>
                    <a:pt x="581" y="765"/>
                  </a:cubicBezTo>
                  <a:cubicBezTo>
                    <a:pt x="778" y="661"/>
                    <a:pt x="882" y="429"/>
                    <a:pt x="766" y="231"/>
                  </a:cubicBezTo>
                  <a:cubicBezTo>
                    <a:pt x="720" y="115"/>
                    <a:pt x="639" y="22"/>
                    <a:pt x="499" y="11"/>
                  </a:cubicBezTo>
                  <a:cubicBezTo>
                    <a:pt x="471" y="4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429500" y="3538950"/>
              <a:ext cx="22375" cy="20150"/>
            </a:xfrm>
            <a:custGeom>
              <a:avLst/>
              <a:gdLst/>
              <a:ahLst/>
              <a:cxnLst/>
              <a:rect l="l" t="t" r="r" b="b"/>
              <a:pathLst>
                <a:path w="895" h="806" extrusionOk="0">
                  <a:moveTo>
                    <a:pt x="445" y="188"/>
                  </a:moveTo>
                  <a:cubicBezTo>
                    <a:pt x="459" y="188"/>
                    <a:pt x="473" y="189"/>
                    <a:pt x="488" y="192"/>
                  </a:cubicBezTo>
                  <a:cubicBezTo>
                    <a:pt x="523" y="215"/>
                    <a:pt x="569" y="227"/>
                    <a:pt x="604" y="273"/>
                  </a:cubicBezTo>
                  <a:cubicBezTo>
                    <a:pt x="685" y="378"/>
                    <a:pt x="662" y="517"/>
                    <a:pt x="546" y="587"/>
                  </a:cubicBezTo>
                  <a:cubicBezTo>
                    <a:pt x="505" y="615"/>
                    <a:pt x="458" y="629"/>
                    <a:pt x="411" y="629"/>
                  </a:cubicBezTo>
                  <a:cubicBezTo>
                    <a:pt x="325" y="629"/>
                    <a:pt x="243" y="580"/>
                    <a:pt x="221" y="482"/>
                  </a:cubicBezTo>
                  <a:cubicBezTo>
                    <a:pt x="209" y="389"/>
                    <a:pt x="256" y="273"/>
                    <a:pt x="325" y="227"/>
                  </a:cubicBezTo>
                  <a:cubicBezTo>
                    <a:pt x="360" y="201"/>
                    <a:pt x="402" y="188"/>
                    <a:pt x="445" y="188"/>
                  </a:cubicBezTo>
                  <a:close/>
                  <a:moveTo>
                    <a:pt x="443" y="0"/>
                  </a:moveTo>
                  <a:cubicBezTo>
                    <a:pt x="275" y="0"/>
                    <a:pt x="96" y="108"/>
                    <a:pt x="35" y="262"/>
                  </a:cubicBezTo>
                  <a:cubicBezTo>
                    <a:pt x="24" y="285"/>
                    <a:pt x="24" y="320"/>
                    <a:pt x="24" y="331"/>
                  </a:cubicBezTo>
                  <a:cubicBezTo>
                    <a:pt x="0" y="401"/>
                    <a:pt x="0" y="471"/>
                    <a:pt x="35" y="552"/>
                  </a:cubicBezTo>
                  <a:cubicBezTo>
                    <a:pt x="85" y="717"/>
                    <a:pt x="240" y="806"/>
                    <a:pt x="396" y="806"/>
                  </a:cubicBezTo>
                  <a:cubicBezTo>
                    <a:pt x="460" y="806"/>
                    <a:pt x="524" y="791"/>
                    <a:pt x="581" y="761"/>
                  </a:cubicBezTo>
                  <a:cubicBezTo>
                    <a:pt x="790" y="668"/>
                    <a:pt x="894" y="436"/>
                    <a:pt x="778" y="227"/>
                  </a:cubicBezTo>
                  <a:cubicBezTo>
                    <a:pt x="732" y="111"/>
                    <a:pt x="639" y="41"/>
                    <a:pt x="511" y="6"/>
                  </a:cubicBezTo>
                  <a:cubicBezTo>
                    <a:pt x="489" y="2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45175" y="3566975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3" y="192"/>
                    <a:pt x="449" y="194"/>
                    <a:pt x="465" y="197"/>
                  </a:cubicBezTo>
                  <a:cubicBezTo>
                    <a:pt x="511" y="209"/>
                    <a:pt x="557" y="220"/>
                    <a:pt x="581" y="267"/>
                  </a:cubicBezTo>
                  <a:cubicBezTo>
                    <a:pt x="685" y="371"/>
                    <a:pt x="639" y="510"/>
                    <a:pt x="523" y="592"/>
                  </a:cubicBezTo>
                  <a:cubicBezTo>
                    <a:pt x="484" y="615"/>
                    <a:pt x="439" y="627"/>
                    <a:pt x="395" y="627"/>
                  </a:cubicBezTo>
                  <a:cubicBezTo>
                    <a:pt x="307" y="627"/>
                    <a:pt x="225" y="580"/>
                    <a:pt x="209" y="487"/>
                  </a:cubicBezTo>
                  <a:cubicBezTo>
                    <a:pt x="186" y="383"/>
                    <a:pt x="232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26" y="1"/>
                  </a:moveTo>
                  <a:cubicBezTo>
                    <a:pt x="262" y="1"/>
                    <a:pt x="94" y="107"/>
                    <a:pt x="35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35" y="545"/>
                  </a:cubicBezTo>
                  <a:cubicBezTo>
                    <a:pt x="86" y="714"/>
                    <a:pt x="247" y="803"/>
                    <a:pt x="408" y="803"/>
                  </a:cubicBezTo>
                  <a:cubicBezTo>
                    <a:pt x="467" y="803"/>
                    <a:pt x="527" y="791"/>
                    <a:pt x="581" y="766"/>
                  </a:cubicBezTo>
                  <a:cubicBezTo>
                    <a:pt x="790" y="661"/>
                    <a:pt x="882" y="429"/>
                    <a:pt x="766" y="220"/>
                  </a:cubicBezTo>
                  <a:cubicBezTo>
                    <a:pt x="708" y="104"/>
                    <a:pt x="627" y="23"/>
                    <a:pt x="511" y="11"/>
                  </a:cubicBezTo>
                  <a:cubicBezTo>
                    <a:pt x="483" y="4"/>
                    <a:pt x="454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59100" y="3596000"/>
              <a:ext cx="22075" cy="20100"/>
            </a:xfrm>
            <a:custGeom>
              <a:avLst/>
              <a:gdLst/>
              <a:ahLst/>
              <a:cxnLst/>
              <a:rect l="l" t="t" r="r" b="b"/>
              <a:pathLst>
                <a:path w="883" h="804" extrusionOk="0">
                  <a:moveTo>
                    <a:pt x="418" y="192"/>
                  </a:moveTo>
                  <a:cubicBezTo>
                    <a:pt x="434" y="192"/>
                    <a:pt x="449" y="194"/>
                    <a:pt x="465" y="197"/>
                  </a:cubicBezTo>
                  <a:cubicBezTo>
                    <a:pt x="500" y="209"/>
                    <a:pt x="546" y="220"/>
                    <a:pt x="581" y="267"/>
                  </a:cubicBezTo>
                  <a:cubicBezTo>
                    <a:pt x="674" y="371"/>
                    <a:pt x="639" y="510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6" y="626"/>
                    <a:pt x="221" y="580"/>
                    <a:pt x="198" y="487"/>
                  </a:cubicBezTo>
                  <a:cubicBezTo>
                    <a:pt x="186" y="383"/>
                    <a:pt x="233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4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24" y="545"/>
                  </a:cubicBezTo>
                  <a:cubicBezTo>
                    <a:pt x="74" y="714"/>
                    <a:pt x="236" y="803"/>
                    <a:pt x="401" y="803"/>
                  </a:cubicBezTo>
                  <a:cubicBezTo>
                    <a:pt x="462" y="803"/>
                    <a:pt x="524" y="791"/>
                    <a:pt x="581" y="766"/>
                  </a:cubicBezTo>
                  <a:cubicBezTo>
                    <a:pt x="778" y="661"/>
                    <a:pt x="883" y="429"/>
                    <a:pt x="767" y="220"/>
                  </a:cubicBezTo>
                  <a:cubicBezTo>
                    <a:pt x="709" y="104"/>
                    <a:pt x="616" y="23"/>
                    <a:pt x="500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474475" y="3625025"/>
              <a:ext cx="22375" cy="20100"/>
            </a:xfrm>
            <a:custGeom>
              <a:avLst/>
              <a:gdLst/>
              <a:ahLst/>
              <a:cxnLst/>
              <a:rect l="l" t="t" r="r" b="b"/>
              <a:pathLst>
                <a:path w="895" h="804" extrusionOk="0">
                  <a:moveTo>
                    <a:pt x="419" y="192"/>
                  </a:moveTo>
                  <a:cubicBezTo>
                    <a:pt x="434" y="192"/>
                    <a:pt x="450" y="194"/>
                    <a:pt x="465" y="197"/>
                  </a:cubicBezTo>
                  <a:cubicBezTo>
                    <a:pt x="512" y="208"/>
                    <a:pt x="558" y="220"/>
                    <a:pt x="581" y="267"/>
                  </a:cubicBezTo>
                  <a:cubicBezTo>
                    <a:pt x="686" y="371"/>
                    <a:pt x="662" y="522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8" y="626"/>
                    <a:pt x="225" y="580"/>
                    <a:pt x="210" y="487"/>
                  </a:cubicBezTo>
                  <a:cubicBezTo>
                    <a:pt x="198" y="383"/>
                    <a:pt x="233" y="267"/>
                    <a:pt x="314" y="220"/>
                  </a:cubicBezTo>
                  <a:cubicBezTo>
                    <a:pt x="340" y="203"/>
                    <a:pt x="378" y="192"/>
                    <a:pt x="419" y="192"/>
                  </a:cubicBezTo>
                  <a:close/>
                  <a:moveTo>
                    <a:pt x="426" y="1"/>
                  </a:moveTo>
                  <a:cubicBezTo>
                    <a:pt x="263" y="1"/>
                    <a:pt x="95" y="107"/>
                    <a:pt x="36" y="255"/>
                  </a:cubicBezTo>
                  <a:cubicBezTo>
                    <a:pt x="24" y="278"/>
                    <a:pt x="24" y="313"/>
                    <a:pt x="24" y="325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6" y="714"/>
                    <a:pt x="248" y="803"/>
                    <a:pt x="408" y="803"/>
                  </a:cubicBezTo>
                  <a:cubicBezTo>
                    <a:pt x="468" y="803"/>
                    <a:pt x="528" y="791"/>
                    <a:pt x="581" y="766"/>
                  </a:cubicBezTo>
                  <a:cubicBezTo>
                    <a:pt x="790" y="661"/>
                    <a:pt x="895" y="429"/>
                    <a:pt x="779" y="220"/>
                  </a:cubicBezTo>
                  <a:cubicBezTo>
                    <a:pt x="732" y="104"/>
                    <a:pt x="628" y="34"/>
                    <a:pt x="512" y="11"/>
                  </a:cubicBezTo>
                  <a:cubicBezTo>
                    <a:pt x="484" y="4"/>
                    <a:pt x="45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469825" y="3481375"/>
              <a:ext cx="22100" cy="20075"/>
            </a:xfrm>
            <a:custGeom>
              <a:avLst/>
              <a:gdLst/>
              <a:ahLst/>
              <a:cxnLst/>
              <a:rect l="l" t="t" r="r" b="b"/>
              <a:pathLst>
                <a:path w="884" h="803" extrusionOk="0">
                  <a:moveTo>
                    <a:pt x="419" y="192"/>
                  </a:moveTo>
                  <a:cubicBezTo>
                    <a:pt x="434" y="192"/>
                    <a:pt x="450" y="193"/>
                    <a:pt x="465" y="196"/>
                  </a:cubicBezTo>
                  <a:cubicBezTo>
                    <a:pt x="512" y="208"/>
                    <a:pt x="558" y="220"/>
                    <a:pt x="581" y="266"/>
                  </a:cubicBezTo>
                  <a:cubicBezTo>
                    <a:pt x="686" y="370"/>
                    <a:pt x="639" y="510"/>
                    <a:pt x="523" y="591"/>
                  </a:cubicBezTo>
                  <a:cubicBezTo>
                    <a:pt x="485" y="614"/>
                    <a:pt x="440" y="626"/>
                    <a:pt x="396" y="626"/>
                  </a:cubicBezTo>
                  <a:cubicBezTo>
                    <a:pt x="308" y="626"/>
                    <a:pt x="225" y="579"/>
                    <a:pt x="210" y="487"/>
                  </a:cubicBezTo>
                  <a:cubicBezTo>
                    <a:pt x="187" y="382"/>
                    <a:pt x="233" y="266"/>
                    <a:pt x="303" y="220"/>
                  </a:cubicBezTo>
                  <a:cubicBezTo>
                    <a:pt x="337" y="203"/>
                    <a:pt x="377" y="192"/>
                    <a:pt x="419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6" y="254"/>
                  </a:cubicBezTo>
                  <a:cubicBezTo>
                    <a:pt x="13" y="278"/>
                    <a:pt x="13" y="312"/>
                    <a:pt x="13" y="324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7" y="714"/>
                    <a:pt x="248" y="803"/>
                    <a:pt x="408" y="803"/>
                  </a:cubicBezTo>
                  <a:cubicBezTo>
                    <a:pt x="468" y="803"/>
                    <a:pt x="528" y="790"/>
                    <a:pt x="581" y="765"/>
                  </a:cubicBezTo>
                  <a:cubicBezTo>
                    <a:pt x="790" y="661"/>
                    <a:pt x="883" y="428"/>
                    <a:pt x="767" y="220"/>
                  </a:cubicBezTo>
                  <a:cubicBezTo>
                    <a:pt x="709" y="103"/>
                    <a:pt x="628" y="34"/>
                    <a:pt x="512" y="11"/>
                  </a:cubicBezTo>
                  <a:cubicBezTo>
                    <a:pt x="484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3775" y="3510675"/>
              <a:ext cx="22075" cy="20225"/>
            </a:xfrm>
            <a:custGeom>
              <a:avLst/>
              <a:gdLst/>
              <a:ahLst/>
              <a:cxnLst/>
              <a:rect l="l" t="t" r="r" b="b"/>
              <a:pathLst>
                <a:path w="883" h="809" extrusionOk="0">
                  <a:moveTo>
                    <a:pt x="433" y="192"/>
                  </a:moveTo>
                  <a:cubicBezTo>
                    <a:pt x="447" y="192"/>
                    <a:pt x="462" y="194"/>
                    <a:pt x="476" y="197"/>
                  </a:cubicBezTo>
                  <a:cubicBezTo>
                    <a:pt x="523" y="208"/>
                    <a:pt x="557" y="232"/>
                    <a:pt x="592" y="266"/>
                  </a:cubicBezTo>
                  <a:cubicBezTo>
                    <a:pt x="674" y="371"/>
                    <a:pt x="650" y="534"/>
                    <a:pt x="534" y="592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5"/>
                    <a:pt x="209" y="487"/>
                  </a:cubicBezTo>
                  <a:cubicBezTo>
                    <a:pt x="198" y="383"/>
                    <a:pt x="244" y="266"/>
                    <a:pt x="314" y="232"/>
                  </a:cubicBezTo>
                  <a:cubicBezTo>
                    <a:pt x="348" y="206"/>
                    <a:pt x="390" y="192"/>
                    <a:pt x="433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3" y="255"/>
                  </a:cubicBezTo>
                  <a:cubicBezTo>
                    <a:pt x="12" y="290"/>
                    <a:pt x="12" y="313"/>
                    <a:pt x="12" y="325"/>
                  </a:cubicBezTo>
                  <a:cubicBezTo>
                    <a:pt x="0" y="406"/>
                    <a:pt x="0" y="475"/>
                    <a:pt x="23" y="545"/>
                  </a:cubicBezTo>
                  <a:cubicBezTo>
                    <a:pt x="74" y="713"/>
                    <a:pt x="234" y="808"/>
                    <a:pt x="398" y="808"/>
                  </a:cubicBezTo>
                  <a:cubicBezTo>
                    <a:pt x="460" y="808"/>
                    <a:pt x="523" y="795"/>
                    <a:pt x="581" y="766"/>
                  </a:cubicBezTo>
                  <a:cubicBezTo>
                    <a:pt x="778" y="661"/>
                    <a:pt x="883" y="429"/>
                    <a:pt x="766" y="232"/>
                  </a:cubicBezTo>
                  <a:cubicBezTo>
                    <a:pt x="720" y="116"/>
                    <a:pt x="639" y="34"/>
                    <a:pt x="499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499150" y="3538550"/>
              <a:ext cx="22375" cy="20200"/>
            </a:xfrm>
            <a:custGeom>
              <a:avLst/>
              <a:gdLst/>
              <a:ahLst/>
              <a:cxnLst/>
              <a:rect l="l" t="t" r="r" b="b"/>
              <a:pathLst>
                <a:path w="895" h="808" extrusionOk="0">
                  <a:moveTo>
                    <a:pt x="422" y="192"/>
                  </a:moveTo>
                  <a:cubicBezTo>
                    <a:pt x="436" y="192"/>
                    <a:pt x="450" y="193"/>
                    <a:pt x="465" y="196"/>
                  </a:cubicBezTo>
                  <a:cubicBezTo>
                    <a:pt x="511" y="208"/>
                    <a:pt x="558" y="231"/>
                    <a:pt x="581" y="266"/>
                  </a:cubicBezTo>
                  <a:cubicBezTo>
                    <a:pt x="685" y="370"/>
                    <a:pt x="662" y="521"/>
                    <a:pt x="523" y="591"/>
                  </a:cubicBezTo>
                  <a:cubicBezTo>
                    <a:pt x="482" y="616"/>
                    <a:pt x="434" y="629"/>
                    <a:pt x="388" y="629"/>
                  </a:cubicBezTo>
                  <a:cubicBezTo>
                    <a:pt x="303" y="629"/>
                    <a:pt x="225" y="584"/>
                    <a:pt x="209" y="487"/>
                  </a:cubicBezTo>
                  <a:cubicBezTo>
                    <a:pt x="198" y="382"/>
                    <a:pt x="233" y="266"/>
                    <a:pt x="314" y="231"/>
                  </a:cubicBezTo>
                  <a:cubicBezTo>
                    <a:pt x="340" y="205"/>
                    <a:pt x="379" y="192"/>
                    <a:pt x="422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5" y="254"/>
                  </a:cubicBezTo>
                  <a:cubicBezTo>
                    <a:pt x="24" y="289"/>
                    <a:pt x="24" y="312"/>
                    <a:pt x="24" y="336"/>
                  </a:cubicBezTo>
                  <a:cubicBezTo>
                    <a:pt x="1" y="405"/>
                    <a:pt x="1" y="475"/>
                    <a:pt x="35" y="545"/>
                  </a:cubicBezTo>
                  <a:cubicBezTo>
                    <a:pt x="86" y="713"/>
                    <a:pt x="246" y="808"/>
                    <a:pt x="405" y="808"/>
                  </a:cubicBezTo>
                  <a:cubicBezTo>
                    <a:pt x="466" y="808"/>
                    <a:pt x="527" y="794"/>
                    <a:pt x="581" y="765"/>
                  </a:cubicBezTo>
                  <a:cubicBezTo>
                    <a:pt x="790" y="661"/>
                    <a:pt x="894" y="429"/>
                    <a:pt x="778" y="231"/>
                  </a:cubicBezTo>
                  <a:cubicBezTo>
                    <a:pt x="732" y="115"/>
                    <a:pt x="639" y="45"/>
                    <a:pt x="511" y="11"/>
                  </a:cubicBezTo>
                  <a:cubicBezTo>
                    <a:pt x="483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13075" y="3567575"/>
              <a:ext cx="22100" cy="20200"/>
            </a:xfrm>
            <a:custGeom>
              <a:avLst/>
              <a:gdLst/>
              <a:ahLst/>
              <a:cxnLst/>
              <a:rect l="l" t="t" r="r" b="b"/>
              <a:pathLst>
                <a:path w="884" h="808" extrusionOk="0">
                  <a:moveTo>
                    <a:pt x="433" y="192"/>
                  </a:moveTo>
                  <a:cubicBezTo>
                    <a:pt x="448" y="192"/>
                    <a:pt x="462" y="193"/>
                    <a:pt x="477" y="196"/>
                  </a:cubicBezTo>
                  <a:cubicBezTo>
                    <a:pt x="523" y="208"/>
                    <a:pt x="570" y="231"/>
                    <a:pt x="593" y="266"/>
                  </a:cubicBezTo>
                  <a:cubicBezTo>
                    <a:pt x="686" y="370"/>
                    <a:pt x="651" y="521"/>
                    <a:pt x="535" y="591"/>
                  </a:cubicBezTo>
                  <a:cubicBezTo>
                    <a:pt x="494" y="615"/>
                    <a:pt x="446" y="628"/>
                    <a:pt x="400" y="628"/>
                  </a:cubicBezTo>
                  <a:cubicBezTo>
                    <a:pt x="315" y="628"/>
                    <a:pt x="236" y="584"/>
                    <a:pt x="221" y="486"/>
                  </a:cubicBezTo>
                  <a:cubicBezTo>
                    <a:pt x="198" y="382"/>
                    <a:pt x="245" y="266"/>
                    <a:pt x="314" y="231"/>
                  </a:cubicBezTo>
                  <a:cubicBezTo>
                    <a:pt x="349" y="205"/>
                    <a:pt x="390" y="192"/>
                    <a:pt x="433" y="192"/>
                  </a:cubicBezTo>
                  <a:close/>
                  <a:moveTo>
                    <a:pt x="422" y="0"/>
                  </a:moveTo>
                  <a:cubicBezTo>
                    <a:pt x="254" y="0"/>
                    <a:pt x="93" y="106"/>
                    <a:pt x="24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1" y="405"/>
                    <a:pt x="1" y="475"/>
                    <a:pt x="24" y="545"/>
                  </a:cubicBezTo>
                  <a:cubicBezTo>
                    <a:pt x="83" y="713"/>
                    <a:pt x="239" y="808"/>
                    <a:pt x="400" y="808"/>
                  </a:cubicBezTo>
                  <a:cubicBezTo>
                    <a:pt x="461" y="808"/>
                    <a:pt x="524" y="794"/>
                    <a:pt x="581" y="765"/>
                  </a:cubicBezTo>
                  <a:cubicBezTo>
                    <a:pt x="779" y="661"/>
                    <a:pt x="883" y="428"/>
                    <a:pt x="767" y="231"/>
                  </a:cubicBezTo>
                  <a:cubicBezTo>
                    <a:pt x="721" y="115"/>
                    <a:pt x="639" y="45"/>
                    <a:pt x="512" y="10"/>
                  </a:cubicBezTo>
                  <a:cubicBezTo>
                    <a:pt x="482" y="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528750" y="3596975"/>
              <a:ext cx="22075" cy="20175"/>
            </a:xfrm>
            <a:custGeom>
              <a:avLst/>
              <a:gdLst/>
              <a:ahLst/>
              <a:cxnLst/>
              <a:rect l="l" t="t" r="r" b="b"/>
              <a:pathLst>
                <a:path w="883" h="807" extrusionOk="0">
                  <a:moveTo>
                    <a:pt x="433" y="188"/>
                  </a:moveTo>
                  <a:cubicBezTo>
                    <a:pt x="448" y="188"/>
                    <a:pt x="462" y="190"/>
                    <a:pt x="477" y="193"/>
                  </a:cubicBezTo>
                  <a:cubicBezTo>
                    <a:pt x="523" y="216"/>
                    <a:pt x="558" y="228"/>
                    <a:pt x="593" y="274"/>
                  </a:cubicBezTo>
                  <a:cubicBezTo>
                    <a:pt x="674" y="379"/>
                    <a:pt x="651" y="518"/>
                    <a:pt x="535" y="587"/>
                  </a:cubicBezTo>
                  <a:cubicBezTo>
                    <a:pt x="494" y="616"/>
                    <a:pt x="446" y="630"/>
                    <a:pt x="400" y="630"/>
                  </a:cubicBezTo>
                  <a:cubicBezTo>
                    <a:pt x="314" y="630"/>
                    <a:pt x="232" y="581"/>
                    <a:pt x="210" y="483"/>
                  </a:cubicBezTo>
                  <a:cubicBezTo>
                    <a:pt x="198" y="390"/>
                    <a:pt x="244" y="274"/>
                    <a:pt x="314" y="228"/>
                  </a:cubicBezTo>
                  <a:cubicBezTo>
                    <a:pt x="349" y="201"/>
                    <a:pt x="390" y="188"/>
                    <a:pt x="433" y="188"/>
                  </a:cubicBezTo>
                  <a:close/>
                  <a:moveTo>
                    <a:pt x="432" y="1"/>
                  </a:moveTo>
                  <a:cubicBezTo>
                    <a:pt x="263" y="1"/>
                    <a:pt x="85" y="109"/>
                    <a:pt x="24" y="262"/>
                  </a:cubicBezTo>
                  <a:cubicBezTo>
                    <a:pt x="12" y="286"/>
                    <a:pt x="12" y="320"/>
                    <a:pt x="12" y="332"/>
                  </a:cubicBezTo>
                  <a:cubicBezTo>
                    <a:pt x="1" y="402"/>
                    <a:pt x="1" y="471"/>
                    <a:pt x="24" y="553"/>
                  </a:cubicBezTo>
                  <a:cubicBezTo>
                    <a:pt x="73" y="718"/>
                    <a:pt x="229" y="807"/>
                    <a:pt x="389" y="807"/>
                  </a:cubicBezTo>
                  <a:cubicBezTo>
                    <a:pt x="454" y="807"/>
                    <a:pt x="521" y="792"/>
                    <a:pt x="581" y="762"/>
                  </a:cubicBezTo>
                  <a:cubicBezTo>
                    <a:pt x="778" y="669"/>
                    <a:pt x="883" y="437"/>
                    <a:pt x="767" y="228"/>
                  </a:cubicBezTo>
                  <a:cubicBezTo>
                    <a:pt x="720" y="112"/>
                    <a:pt x="639" y="42"/>
                    <a:pt x="500" y="7"/>
                  </a:cubicBezTo>
                  <a:cubicBezTo>
                    <a:pt x="478" y="3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47700" y="3490275"/>
              <a:ext cx="73350" cy="147650"/>
            </a:xfrm>
            <a:custGeom>
              <a:avLst/>
              <a:gdLst/>
              <a:ahLst/>
              <a:cxnLst/>
              <a:rect l="l" t="t" r="r" b="b"/>
              <a:pathLst>
                <a:path w="2934" h="5906" extrusionOk="0">
                  <a:moveTo>
                    <a:pt x="103" y="1"/>
                  </a:moveTo>
                  <a:cubicBezTo>
                    <a:pt x="52" y="1"/>
                    <a:pt x="0" y="37"/>
                    <a:pt x="15" y="96"/>
                  </a:cubicBezTo>
                  <a:cubicBezTo>
                    <a:pt x="352" y="1117"/>
                    <a:pt x="921" y="2023"/>
                    <a:pt x="1327" y="3010"/>
                  </a:cubicBezTo>
                  <a:cubicBezTo>
                    <a:pt x="1513" y="3462"/>
                    <a:pt x="1699" y="3927"/>
                    <a:pt x="1884" y="4368"/>
                  </a:cubicBezTo>
                  <a:cubicBezTo>
                    <a:pt x="2105" y="4855"/>
                    <a:pt x="2442" y="5320"/>
                    <a:pt x="2639" y="5831"/>
                  </a:cubicBezTo>
                  <a:cubicBezTo>
                    <a:pt x="2666" y="5884"/>
                    <a:pt x="2708" y="5906"/>
                    <a:pt x="2752" y="5906"/>
                  </a:cubicBezTo>
                  <a:cubicBezTo>
                    <a:pt x="2841" y="5906"/>
                    <a:pt x="2933" y="5812"/>
                    <a:pt x="2894" y="5703"/>
                  </a:cubicBezTo>
                  <a:cubicBezTo>
                    <a:pt x="2523" y="4797"/>
                    <a:pt x="2047" y="3845"/>
                    <a:pt x="1583" y="3010"/>
                  </a:cubicBezTo>
                  <a:cubicBezTo>
                    <a:pt x="1049" y="2058"/>
                    <a:pt x="770" y="978"/>
                    <a:pt x="178" y="38"/>
                  </a:cubicBezTo>
                  <a:cubicBezTo>
                    <a:pt x="161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381325" y="3449650"/>
              <a:ext cx="199700" cy="230525"/>
            </a:xfrm>
            <a:custGeom>
              <a:avLst/>
              <a:gdLst/>
              <a:ahLst/>
              <a:cxnLst/>
              <a:rect l="l" t="t" r="r" b="b"/>
              <a:pathLst>
                <a:path w="7988" h="9221" extrusionOk="0">
                  <a:moveTo>
                    <a:pt x="4528" y="386"/>
                  </a:moveTo>
                  <a:cubicBezTo>
                    <a:pt x="4853" y="1326"/>
                    <a:pt x="5294" y="2081"/>
                    <a:pt x="5689" y="3009"/>
                  </a:cubicBezTo>
                  <a:cubicBezTo>
                    <a:pt x="5874" y="3462"/>
                    <a:pt x="6316" y="4205"/>
                    <a:pt x="6513" y="4658"/>
                  </a:cubicBezTo>
                  <a:cubicBezTo>
                    <a:pt x="6734" y="5145"/>
                    <a:pt x="7407" y="6318"/>
                    <a:pt x="7593" y="6829"/>
                  </a:cubicBezTo>
                  <a:cubicBezTo>
                    <a:pt x="6734" y="7223"/>
                    <a:pt x="5782" y="7699"/>
                    <a:pt x="5259" y="7990"/>
                  </a:cubicBezTo>
                  <a:cubicBezTo>
                    <a:pt x="4690" y="8315"/>
                    <a:pt x="4110" y="8559"/>
                    <a:pt x="3529" y="8837"/>
                  </a:cubicBezTo>
                  <a:cubicBezTo>
                    <a:pt x="3146" y="7920"/>
                    <a:pt x="2264" y="6086"/>
                    <a:pt x="1800" y="5273"/>
                  </a:cubicBezTo>
                  <a:cubicBezTo>
                    <a:pt x="1266" y="4333"/>
                    <a:pt x="940" y="3346"/>
                    <a:pt x="360" y="2417"/>
                  </a:cubicBezTo>
                  <a:cubicBezTo>
                    <a:pt x="882" y="2173"/>
                    <a:pt x="1382" y="1930"/>
                    <a:pt x="1962" y="1674"/>
                  </a:cubicBezTo>
                  <a:cubicBezTo>
                    <a:pt x="2415" y="1489"/>
                    <a:pt x="3146" y="1059"/>
                    <a:pt x="3599" y="850"/>
                  </a:cubicBezTo>
                  <a:cubicBezTo>
                    <a:pt x="3820" y="746"/>
                    <a:pt x="4168" y="571"/>
                    <a:pt x="4528" y="386"/>
                  </a:cubicBezTo>
                  <a:close/>
                  <a:moveTo>
                    <a:pt x="4585" y="0"/>
                  </a:moveTo>
                  <a:cubicBezTo>
                    <a:pt x="4581" y="0"/>
                    <a:pt x="4578" y="1"/>
                    <a:pt x="4574" y="3"/>
                  </a:cubicBezTo>
                  <a:cubicBezTo>
                    <a:pt x="3692" y="420"/>
                    <a:pt x="2566" y="966"/>
                    <a:pt x="2009" y="1291"/>
                  </a:cubicBezTo>
                  <a:cubicBezTo>
                    <a:pt x="1683" y="1465"/>
                    <a:pt x="1370" y="1628"/>
                    <a:pt x="1045" y="1779"/>
                  </a:cubicBezTo>
                  <a:cubicBezTo>
                    <a:pt x="882" y="1860"/>
                    <a:pt x="708" y="1930"/>
                    <a:pt x="557" y="1999"/>
                  </a:cubicBezTo>
                  <a:cubicBezTo>
                    <a:pt x="465" y="2046"/>
                    <a:pt x="395" y="2069"/>
                    <a:pt x="302" y="2115"/>
                  </a:cubicBezTo>
                  <a:cubicBezTo>
                    <a:pt x="209" y="2162"/>
                    <a:pt x="0" y="2232"/>
                    <a:pt x="58" y="2371"/>
                  </a:cubicBezTo>
                  <a:cubicBezTo>
                    <a:pt x="314" y="3044"/>
                    <a:pt x="650" y="3636"/>
                    <a:pt x="975" y="4298"/>
                  </a:cubicBezTo>
                  <a:cubicBezTo>
                    <a:pt x="987" y="4333"/>
                    <a:pt x="1010" y="4379"/>
                    <a:pt x="1033" y="4426"/>
                  </a:cubicBezTo>
                  <a:cubicBezTo>
                    <a:pt x="1161" y="4681"/>
                    <a:pt x="1277" y="4960"/>
                    <a:pt x="1393" y="5215"/>
                  </a:cubicBezTo>
                  <a:cubicBezTo>
                    <a:pt x="1579" y="5668"/>
                    <a:pt x="2020" y="6411"/>
                    <a:pt x="2218" y="6864"/>
                  </a:cubicBezTo>
                  <a:cubicBezTo>
                    <a:pt x="2438" y="7351"/>
                    <a:pt x="3111" y="8524"/>
                    <a:pt x="3297" y="9034"/>
                  </a:cubicBezTo>
                  <a:cubicBezTo>
                    <a:pt x="3309" y="9081"/>
                    <a:pt x="3355" y="9197"/>
                    <a:pt x="3367" y="9220"/>
                  </a:cubicBezTo>
                  <a:cubicBezTo>
                    <a:pt x="3936" y="8965"/>
                    <a:pt x="4539" y="8663"/>
                    <a:pt x="5155" y="8396"/>
                  </a:cubicBezTo>
                  <a:cubicBezTo>
                    <a:pt x="5596" y="8210"/>
                    <a:pt x="6339" y="7769"/>
                    <a:pt x="6792" y="7572"/>
                  </a:cubicBezTo>
                  <a:cubicBezTo>
                    <a:pt x="7070" y="7456"/>
                    <a:pt x="7987" y="7026"/>
                    <a:pt x="7952" y="6945"/>
                  </a:cubicBezTo>
                  <a:cubicBezTo>
                    <a:pt x="7593" y="6051"/>
                    <a:pt x="6548" y="3903"/>
                    <a:pt x="6072" y="3056"/>
                  </a:cubicBezTo>
                  <a:cubicBezTo>
                    <a:pt x="5536" y="2121"/>
                    <a:pt x="4788" y="0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>
            <a:spLocks noGrp="1"/>
          </p:cNvSpPr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835" name="Google Shape;835;p16"/>
          <p:cNvSpPr txBox="1">
            <a:spLocks noGrp="1"/>
          </p:cNvSpPr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sz="4000" b="1">
                <a:latin typeface="Neucha"/>
                <a:ea typeface="Neucha"/>
                <a:cs typeface="Neucha"/>
                <a:sym typeface="Neuch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836" name="Google Shape;836;p16"/>
          <p:cNvSpPr/>
          <p:nvPr/>
        </p:nvSpPr>
        <p:spPr>
          <a:xfrm rot="-955344">
            <a:off x="7599432" y="1501397"/>
            <a:ext cx="494404" cy="89709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7" name="Google Shape;837;p16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838" name="Google Shape;838;p1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16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841" name="Google Shape;841;p1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16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851" name="Google Shape;851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3" name="Google Shape;853;p16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854" name="Google Shape;854;p1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857" name="Google Shape;85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" name="Google Shape;860;p16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861" name="Google Shape;861;p1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867" name="Google Shape;867;p1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0" name="Google Shape;870;p16"/>
          <p:cNvSpPr/>
          <p:nvPr/>
        </p:nvSpPr>
        <p:spPr>
          <a:xfrm rot="1965861">
            <a:off x="8769359" y="2967745"/>
            <a:ext cx="494402" cy="897086"/>
          </a:xfrm>
          <a:custGeom>
            <a:avLst/>
            <a:gdLst/>
            <a:ahLst/>
            <a:cxnLst/>
            <a:rect l="l" t="t" r="r" b="b"/>
            <a:pathLst>
              <a:path w="5504" h="9988" extrusionOk="0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6"/>
          <p:cNvSpPr/>
          <p:nvPr/>
        </p:nvSpPr>
        <p:spPr>
          <a:xfrm rot="2153135">
            <a:off x="8561175" y="4655913"/>
            <a:ext cx="526615" cy="541771"/>
          </a:xfrm>
          <a:custGeom>
            <a:avLst/>
            <a:gdLst/>
            <a:ahLst/>
            <a:cxnLst/>
            <a:rect l="l" t="t" r="r" b="b"/>
            <a:pathLst>
              <a:path w="4830" h="4969" extrusionOk="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2" name="Google Shape;872;p16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873" name="Google Shape;873;p1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"/>
          <p:cNvSpPr/>
          <p:nvPr/>
        </p:nvSpPr>
        <p:spPr>
          <a:xfrm rot="173892">
            <a:off x="2678758" y="3361849"/>
            <a:ext cx="3786478" cy="1528093"/>
          </a:xfrm>
          <a:custGeom>
            <a:avLst/>
            <a:gdLst/>
            <a:ahLst/>
            <a:cxnLst/>
            <a:rect l="l" t="t" r="r" b="b"/>
            <a:pathLst>
              <a:path w="35421" h="25285" extrusionOk="0">
                <a:moveTo>
                  <a:pt x="7640" y="3414"/>
                </a:moveTo>
                <a:lnTo>
                  <a:pt x="7640" y="3414"/>
                </a:lnTo>
                <a:cubicBezTo>
                  <a:pt x="6479" y="4192"/>
                  <a:pt x="5411" y="5040"/>
                  <a:pt x="4424" y="6003"/>
                </a:cubicBezTo>
                <a:cubicBezTo>
                  <a:pt x="5329" y="4947"/>
                  <a:pt x="6421" y="4099"/>
                  <a:pt x="7640" y="3414"/>
                </a:cubicBezTo>
                <a:close/>
                <a:moveTo>
                  <a:pt x="22330" y="602"/>
                </a:moveTo>
                <a:cubicBezTo>
                  <a:pt x="22459" y="602"/>
                  <a:pt x="22591" y="641"/>
                  <a:pt x="22720" y="663"/>
                </a:cubicBezTo>
                <a:cubicBezTo>
                  <a:pt x="23684" y="802"/>
                  <a:pt x="24612" y="1069"/>
                  <a:pt x="25541" y="1278"/>
                </a:cubicBezTo>
                <a:cubicBezTo>
                  <a:pt x="27410" y="1731"/>
                  <a:pt x="29024" y="2648"/>
                  <a:pt x="30510" y="3832"/>
                </a:cubicBezTo>
                <a:cubicBezTo>
                  <a:pt x="31682" y="4784"/>
                  <a:pt x="32576" y="5968"/>
                  <a:pt x="33389" y="7257"/>
                </a:cubicBezTo>
                <a:cubicBezTo>
                  <a:pt x="34016" y="8267"/>
                  <a:pt x="34469" y="9312"/>
                  <a:pt x="34736" y="10438"/>
                </a:cubicBezTo>
                <a:lnTo>
                  <a:pt x="34736" y="10542"/>
                </a:lnTo>
                <a:cubicBezTo>
                  <a:pt x="34724" y="11343"/>
                  <a:pt x="34654" y="12121"/>
                  <a:pt x="34585" y="12911"/>
                </a:cubicBezTo>
                <a:cubicBezTo>
                  <a:pt x="34573" y="12980"/>
                  <a:pt x="34573" y="13062"/>
                  <a:pt x="34538" y="13155"/>
                </a:cubicBezTo>
                <a:cubicBezTo>
                  <a:pt x="34585" y="13259"/>
                  <a:pt x="34585" y="13387"/>
                  <a:pt x="34515" y="13514"/>
                </a:cubicBezTo>
                <a:cubicBezTo>
                  <a:pt x="34411" y="13677"/>
                  <a:pt x="34306" y="13851"/>
                  <a:pt x="34190" y="14048"/>
                </a:cubicBezTo>
                <a:lnTo>
                  <a:pt x="34190" y="13410"/>
                </a:lnTo>
                <a:cubicBezTo>
                  <a:pt x="34979" y="9509"/>
                  <a:pt x="32425" y="5841"/>
                  <a:pt x="29093" y="3867"/>
                </a:cubicBezTo>
                <a:cubicBezTo>
                  <a:pt x="27004" y="2637"/>
                  <a:pt x="24670" y="1778"/>
                  <a:pt x="22232" y="1278"/>
                </a:cubicBezTo>
                <a:cubicBezTo>
                  <a:pt x="22186" y="1267"/>
                  <a:pt x="22163" y="1267"/>
                  <a:pt x="22116" y="1255"/>
                </a:cubicBezTo>
                <a:cubicBezTo>
                  <a:pt x="21896" y="1209"/>
                  <a:pt x="21675" y="1162"/>
                  <a:pt x="21455" y="1139"/>
                </a:cubicBezTo>
                <a:cubicBezTo>
                  <a:pt x="21373" y="1081"/>
                  <a:pt x="21292" y="1069"/>
                  <a:pt x="21188" y="1046"/>
                </a:cubicBezTo>
                <a:cubicBezTo>
                  <a:pt x="20654" y="976"/>
                  <a:pt x="20108" y="907"/>
                  <a:pt x="19562" y="837"/>
                </a:cubicBezTo>
                <a:cubicBezTo>
                  <a:pt x="19938" y="778"/>
                  <a:pt x="20305" y="715"/>
                  <a:pt x="20674" y="715"/>
                </a:cubicBezTo>
                <a:cubicBezTo>
                  <a:pt x="20886" y="715"/>
                  <a:pt x="21099" y="736"/>
                  <a:pt x="21315" y="791"/>
                </a:cubicBezTo>
                <a:cubicBezTo>
                  <a:pt x="21445" y="827"/>
                  <a:pt x="21600" y="880"/>
                  <a:pt x="21731" y="880"/>
                </a:cubicBezTo>
                <a:cubicBezTo>
                  <a:pt x="21811" y="880"/>
                  <a:pt x="21882" y="860"/>
                  <a:pt x="21931" y="802"/>
                </a:cubicBezTo>
                <a:cubicBezTo>
                  <a:pt x="22057" y="646"/>
                  <a:pt x="22192" y="602"/>
                  <a:pt x="22330" y="602"/>
                </a:cubicBezTo>
                <a:close/>
                <a:moveTo>
                  <a:pt x="34097" y="13793"/>
                </a:moveTo>
                <a:cubicBezTo>
                  <a:pt x="34074" y="13979"/>
                  <a:pt x="34051" y="14153"/>
                  <a:pt x="34016" y="14350"/>
                </a:cubicBezTo>
                <a:cubicBezTo>
                  <a:pt x="33946" y="14478"/>
                  <a:pt x="33853" y="14617"/>
                  <a:pt x="33784" y="14768"/>
                </a:cubicBezTo>
                <a:cubicBezTo>
                  <a:pt x="33830" y="14664"/>
                  <a:pt x="33865" y="14548"/>
                  <a:pt x="33900" y="14443"/>
                </a:cubicBezTo>
                <a:cubicBezTo>
                  <a:pt x="33969" y="14234"/>
                  <a:pt x="34039" y="14014"/>
                  <a:pt x="34097" y="13793"/>
                </a:cubicBezTo>
                <a:close/>
                <a:moveTo>
                  <a:pt x="648" y="16288"/>
                </a:moveTo>
                <a:lnTo>
                  <a:pt x="648" y="16288"/>
                </a:lnTo>
                <a:cubicBezTo>
                  <a:pt x="649" y="16293"/>
                  <a:pt x="650" y="16297"/>
                  <a:pt x="651" y="16301"/>
                </a:cubicBezTo>
                <a:lnTo>
                  <a:pt x="651" y="16289"/>
                </a:lnTo>
                <a:cubicBezTo>
                  <a:pt x="650" y="16289"/>
                  <a:pt x="649" y="16289"/>
                  <a:pt x="648" y="16288"/>
                </a:cubicBezTo>
                <a:close/>
                <a:moveTo>
                  <a:pt x="651" y="16301"/>
                </a:moveTo>
                <a:lnTo>
                  <a:pt x="651" y="16823"/>
                </a:lnTo>
                <a:lnTo>
                  <a:pt x="697" y="16823"/>
                </a:lnTo>
                <a:lnTo>
                  <a:pt x="651" y="16301"/>
                </a:lnTo>
                <a:close/>
                <a:moveTo>
                  <a:pt x="32437" y="17345"/>
                </a:moveTo>
                <a:lnTo>
                  <a:pt x="32437" y="17345"/>
                </a:lnTo>
                <a:cubicBezTo>
                  <a:pt x="32402" y="17427"/>
                  <a:pt x="32391" y="17485"/>
                  <a:pt x="32367" y="17554"/>
                </a:cubicBezTo>
                <a:lnTo>
                  <a:pt x="32205" y="17717"/>
                </a:lnTo>
                <a:cubicBezTo>
                  <a:pt x="32112" y="17787"/>
                  <a:pt x="32031" y="17856"/>
                  <a:pt x="31961" y="17926"/>
                </a:cubicBezTo>
                <a:cubicBezTo>
                  <a:pt x="32089" y="17775"/>
                  <a:pt x="32205" y="17612"/>
                  <a:pt x="32332" y="17438"/>
                </a:cubicBezTo>
                <a:cubicBezTo>
                  <a:pt x="32367" y="17403"/>
                  <a:pt x="32402" y="17380"/>
                  <a:pt x="32437" y="17345"/>
                </a:cubicBezTo>
                <a:close/>
                <a:moveTo>
                  <a:pt x="19884" y="0"/>
                </a:moveTo>
                <a:cubicBezTo>
                  <a:pt x="19223" y="0"/>
                  <a:pt x="18558" y="29"/>
                  <a:pt x="17891" y="83"/>
                </a:cubicBezTo>
                <a:cubicBezTo>
                  <a:pt x="17229" y="141"/>
                  <a:pt x="16555" y="175"/>
                  <a:pt x="15905" y="350"/>
                </a:cubicBezTo>
                <a:cubicBezTo>
                  <a:pt x="15836" y="373"/>
                  <a:pt x="15754" y="373"/>
                  <a:pt x="15685" y="384"/>
                </a:cubicBezTo>
                <a:cubicBezTo>
                  <a:pt x="15232" y="431"/>
                  <a:pt x="14791" y="466"/>
                  <a:pt x="14385" y="686"/>
                </a:cubicBezTo>
                <a:cubicBezTo>
                  <a:pt x="14234" y="698"/>
                  <a:pt x="14106" y="733"/>
                  <a:pt x="13990" y="814"/>
                </a:cubicBezTo>
                <a:cubicBezTo>
                  <a:pt x="13943" y="808"/>
                  <a:pt x="13900" y="805"/>
                  <a:pt x="13859" y="805"/>
                </a:cubicBezTo>
                <a:cubicBezTo>
                  <a:pt x="13819" y="805"/>
                  <a:pt x="13781" y="808"/>
                  <a:pt x="13746" y="814"/>
                </a:cubicBezTo>
                <a:cubicBezTo>
                  <a:pt x="13502" y="849"/>
                  <a:pt x="13247" y="930"/>
                  <a:pt x="13003" y="1023"/>
                </a:cubicBezTo>
                <a:cubicBezTo>
                  <a:pt x="12991" y="1023"/>
                  <a:pt x="12980" y="1035"/>
                  <a:pt x="12980" y="1035"/>
                </a:cubicBezTo>
                <a:cubicBezTo>
                  <a:pt x="12887" y="1069"/>
                  <a:pt x="12782" y="1093"/>
                  <a:pt x="12701" y="1127"/>
                </a:cubicBezTo>
                <a:cubicBezTo>
                  <a:pt x="12747" y="1152"/>
                  <a:pt x="12790" y="1161"/>
                  <a:pt x="12832" y="1161"/>
                </a:cubicBezTo>
                <a:cubicBezTo>
                  <a:pt x="12942" y="1161"/>
                  <a:pt x="13041" y="1100"/>
                  <a:pt x="13135" y="1100"/>
                </a:cubicBezTo>
                <a:cubicBezTo>
                  <a:pt x="13190" y="1100"/>
                  <a:pt x="13242" y="1120"/>
                  <a:pt x="13293" y="1185"/>
                </a:cubicBezTo>
                <a:cubicBezTo>
                  <a:pt x="13003" y="1220"/>
                  <a:pt x="12713" y="1278"/>
                  <a:pt x="12423" y="1336"/>
                </a:cubicBezTo>
                <a:cubicBezTo>
                  <a:pt x="12386" y="1329"/>
                  <a:pt x="12350" y="1326"/>
                  <a:pt x="12315" y="1326"/>
                </a:cubicBezTo>
                <a:cubicBezTo>
                  <a:pt x="12180" y="1326"/>
                  <a:pt x="12049" y="1372"/>
                  <a:pt x="11912" y="1418"/>
                </a:cubicBezTo>
                <a:cubicBezTo>
                  <a:pt x="11882" y="1415"/>
                  <a:pt x="11853" y="1413"/>
                  <a:pt x="11824" y="1413"/>
                </a:cubicBezTo>
                <a:cubicBezTo>
                  <a:pt x="11528" y="1413"/>
                  <a:pt x="11279" y="1567"/>
                  <a:pt x="10983" y="1673"/>
                </a:cubicBezTo>
                <a:lnTo>
                  <a:pt x="10762" y="1766"/>
                </a:lnTo>
                <a:cubicBezTo>
                  <a:pt x="10507" y="1836"/>
                  <a:pt x="10263" y="1917"/>
                  <a:pt x="10008" y="1998"/>
                </a:cubicBezTo>
                <a:cubicBezTo>
                  <a:pt x="7198" y="2950"/>
                  <a:pt x="4749" y="4622"/>
                  <a:pt x="3182" y="7187"/>
                </a:cubicBezTo>
                <a:cubicBezTo>
                  <a:pt x="3089" y="7338"/>
                  <a:pt x="3019" y="7478"/>
                  <a:pt x="2926" y="7629"/>
                </a:cubicBezTo>
                <a:cubicBezTo>
                  <a:pt x="2485" y="8163"/>
                  <a:pt x="2044" y="8708"/>
                  <a:pt x="1638" y="9289"/>
                </a:cubicBezTo>
                <a:cubicBezTo>
                  <a:pt x="1580" y="9382"/>
                  <a:pt x="1463" y="9544"/>
                  <a:pt x="1522" y="9556"/>
                </a:cubicBezTo>
                <a:cubicBezTo>
                  <a:pt x="2172" y="9660"/>
                  <a:pt x="1626" y="9974"/>
                  <a:pt x="1580" y="10078"/>
                </a:cubicBezTo>
                <a:cubicBezTo>
                  <a:pt x="1510" y="10241"/>
                  <a:pt x="1440" y="10392"/>
                  <a:pt x="1359" y="10566"/>
                </a:cubicBezTo>
                <a:cubicBezTo>
                  <a:pt x="1347" y="10624"/>
                  <a:pt x="1324" y="10670"/>
                  <a:pt x="1301" y="10728"/>
                </a:cubicBezTo>
                <a:lnTo>
                  <a:pt x="1173" y="11076"/>
                </a:lnTo>
                <a:cubicBezTo>
                  <a:pt x="1162" y="11135"/>
                  <a:pt x="1127" y="11193"/>
                  <a:pt x="1115" y="11251"/>
                </a:cubicBezTo>
                <a:cubicBezTo>
                  <a:pt x="1069" y="11367"/>
                  <a:pt x="1034" y="11483"/>
                  <a:pt x="987" y="11610"/>
                </a:cubicBezTo>
                <a:cubicBezTo>
                  <a:pt x="976" y="11657"/>
                  <a:pt x="953" y="11715"/>
                  <a:pt x="941" y="11761"/>
                </a:cubicBezTo>
                <a:cubicBezTo>
                  <a:pt x="744" y="12365"/>
                  <a:pt x="581" y="12980"/>
                  <a:pt x="465" y="13607"/>
                </a:cubicBezTo>
                <a:cubicBezTo>
                  <a:pt x="279" y="14501"/>
                  <a:pt x="1" y="15418"/>
                  <a:pt x="186" y="16428"/>
                </a:cubicBezTo>
                <a:cubicBezTo>
                  <a:pt x="206" y="16198"/>
                  <a:pt x="259" y="16128"/>
                  <a:pt x="326" y="16128"/>
                </a:cubicBezTo>
                <a:cubicBezTo>
                  <a:pt x="422" y="16128"/>
                  <a:pt x="547" y="16266"/>
                  <a:pt x="648" y="16288"/>
                </a:cubicBezTo>
                <a:lnTo>
                  <a:pt x="648" y="16288"/>
                </a:lnTo>
                <a:cubicBezTo>
                  <a:pt x="488" y="15480"/>
                  <a:pt x="455" y="14683"/>
                  <a:pt x="744" y="13909"/>
                </a:cubicBezTo>
                <a:cubicBezTo>
                  <a:pt x="767" y="13816"/>
                  <a:pt x="813" y="13723"/>
                  <a:pt x="860" y="13630"/>
                </a:cubicBezTo>
                <a:cubicBezTo>
                  <a:pt x="941" y="14083"/>
                  <a:pt x="953" y="14536"/>
                  <a:pt x="941" y="14977"/>
                </a:cubicBezTo>
                <a:cubicBezTo>
                  <a:pt x="918" y="15500"/>
                  <a:pt x="1011" y="15964"/>
                  <a:pt x="1289" y="16370"/>
                </a:cubicBezTo>
                <a:cubicBezTo>
                  <a:pt x="1522" y="17740"/>
                  <a:pt x="2230" y="19075"/>
                  <a:pt x="3031" y="20132"/>
                </a:cubicBezTo>
                <a:cubicBezTo>
                  <a:pt x="4459" y="22001"/>
                  <a:pt x="6955" y="23417"/>
                  <a:pt x="9242" y="23765"/>
                </a:cubicBezTo>
                <a:cubicBezTo>
                  <a:pt x="9288" y="23765"/>
                  <a:pt x="9311" y="23742"/>
                  <a:pt x="9346" y="23730"/>
                </a:cubicBezTo>
                <a:cubicBezTo>
                  <a:pt x="9741" y="23939"/>
                  <a:pt x="10147" y="24125"/>
                  <a:pt x="10565" y="24288"/>
                </a:cubicBezTo>
                <a:cubicBezTo>
                  <a:pt x="12291" y="24986"/>
                  <a:pt x="14120" y="25284"/>
                  <a:pt x="15963" y="25284"/>
                </a:cubicBezTo>
                <a:cubicBezTo>
                  <a:pt x="18719" y="25284"/>
                  <a:pt x="21507" y="24616"/>
                  <a:pt x="24032" y="23614"/>
                </a:cubicBezTo>
                <a:cubicBezTo>
                  <a:pt x="26377" y="22686"/>
                  <a:pt x="28745" y="21269"/>
                  <a:pt x="30638" y="19423"/>
                </a:cubicBezTo>
                <a:cubicBezTo>
                  <a:pt x="30928" y="19191"/>
                  <a:pt x="31230" y="18959"/>
                  <a:pt x="31520" y="18727"/>
                </a:cubicBezTo>
                <a:lnTo>
                  <a:pt x="31520" y="18727"/>
                </a:lnTo>
                <a:cubicBezTo>
                  <a:pt x="31334" y="18924"/>
                  <a:pt x="31137" y="19145"/>
                  <a:pt x="30963" y="19354"/>
                </a:cubicBezTo>
                <a:cubicBezTo>
                  <a:pt x="31450" y="18982"/>
                  <a:pt x="31891" y="18599"/>
                  <a:pt x="32286" y="18146"/>
                </a:cubicBezTo>
                <a:cubicBezTo>
                  <a:pt x="32332" y="18112"/>
                  <a:pt x="32379" y="18088"/>
                  <a:pt x="32414" y="18042"/>
                </a:cubicBezTo>
                <a:lnTo>
                  <a:pt x="32414" y="18042"/>
                </a:lnTo>
                <a:cubicBezTo>
                  <a:pt x="32507" y="18321"/>
                  <a:pt x="32228" y="18437"/>
                  <a:pt x="32379" y="18739"/>
                </a:cubicBezTo>
                <a:cubicBezTo>
                  <a:pt x="33412" y="17276"/>
                  <a:pt x="34190" y="15720"/>
                  <a:pt x="35107" y="14223"/>
                </a:cubicBezTo>
                <a:cubicBezTo>
                  <a:pt x="35107" y="14246"/>
                  <a:pt x="35119" y="14257"/>
                  <a:pt x="35119" y="14281"/>
                </a:cubicBezTo>
                <a:cubicBezTo>
                  <a:pt x="35119" y="14385"/>
                  <a:pt x="35107" y="14490"/>
                  <a:pt x="35095" y="14594"/>
                </a:cubicBezTo>
                <a:cubicBezTo>
                  <a:pt x="35072" y="14896"/>
                  <a:pt x="35095" y="15221"/>
                  <a:pt x="34979" y="15523"/>
                </a:cubicBezTo>
                <a:cubicBezTo>
                  <a:pt x="34886" y="15755"/>
                  <a:pt x="34840" y="15999"/>
                  <a:pt x="34782" y="16243"/>
                </a:cubicBezTo>
                <a:cubicBezTo>
                  <a:pt x="34840" y="16266"/>
                  <a:pt x="34898" y="16266"/>
                  <a:pt x="34945" y="16277"/>
                </a:cubicBezTo>
                <a:cubicBezTo>
                  <a:pt x="34991" y="16173"/>
                  <a:pt x="35037" y="16068"/>
                  <a:pt x="35072" y="15952"/>
                </a:cubicBezTo>
                <a:lnTo>
                  <a:pt x="35072" y="15952"/>
                </a:lnTo>
                <a:cubicBezTo>
                  <a:pt x="35003" y="16301"/>
                  <a:pt x="34898" y="16649"/>
                  <a:pt x="34805" y="17020"/>
                </a:cubicBezTo>
                <a:cubicBezTo>
                  <a:pt x="35165" y="16498"/>
                  <a:pt x="35421" y="15952"/>
                  <a:pt x="35386" y="15337"/>
                </a:cubicBezTo>
                <a:cubicBezTo>
                  <a:pt x="35293" y="13897"/>
                  <a:pt x="35328" y="12446"/>
                  <a:pt x="35223" y="11007"/>
                </a:cubicBezTo>
                <a:cubicBezTo>
                  <a:pt x="35177" y="10473"/>
                  <a:pt x="35072" y="9950"/>
                  <a:pt x="34933" y="9451"/>
                </a:cubicBezTo>
                <a:cubicBezTo>
                  <a:pt x="34840" y="9161"/>
                  <a:pt x="34736" y="8882"/>
                  <a:pt x="34619" y="8615"/>
                </a:cubicBezTo>
                <a:cubicBezTo>
                  <a:pt x="34260" y="7768"/>
                  <a:pt x="33830" y="6990"/>
                  <a:pt x="33284" y="6247"/>
                </a:cubicBezTo>
                <a:cubicBezTo>
                  <a:pt x="31798" y="4134"/>
                  <a:pt x="29860" y="2544"/>
                  <a:pt x="27515" y="1510"/>
                </a:cubicBezTo>
                <a:cubicBezTo>
                  <a:pt x="25068" y="445"/>
                  <a:pt x="22503" y="0"/>
                  <a:pt x="19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04" name="Google Shape;1304;p24"/>
          <p:cNvSpPr txBox="1">
            <a:spLocks noGrp="1"/>
          </p:cNvSpPr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sz="2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305" name="Google Shape;1305;p24"/>
          <p:cNvGrpSpPr/>
          <p:nvPr/>
        </p:nvGrpSpPr>
        <p:grpSpPr>
          <a:xfrm rot="1397262">
            <a:off x="8792294" y="-464643"/>
            <a:ext cx="624724" cy="1158965"/>
            <a:chOff x="2369275" y="3344925"/>
            <a:chExt cx="160525" cy="297800"/>
          </a:xfrm>
        </p:grpSpPr>
        <p:sp>
          <p:nvSpPr>
            <p:cNvPr id="1306" name="Google Shape;1306;p24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1" name="Google Shape;1321;p24"/>
          <p:cNvSpPr/>
          <p:nvPr/>
        </p:nvSpPr>
        <p:spPr>
          <a:xfrm rot="-1684183">
            <a:off x="8537084" y="909331"/>
            <a:ext cx="970676" cy="839040"/>
          </a:xfrm>
          <a:custGeom>
            <a:avLst/>
            <a:gdLst/>
            <a:ahLst/>
            <a:cxnLst/>
            <a:rect l="l" t="t" r="r" b="b"/>
            <a:pathLst>
              <a:path w="9977" h="8624" extrusionOk="0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2" name="Google Shape;1322;p24"/>
          <p:cNvGrpSpPr/>
          <p:nvPr/>
        </p:nvGrpSpPr>
        <p:grpSpPr>
          <a:xfrm rot="7743169">
            <a:off x="620299" y="-108727"/>
            <a:ext cx="384785" cy="1297445"/>
            <a:chOff x="954700" y="3672025"/>
            <a:chExt cx="106825" cy="360200"/>
          </a:xfrm>
        </p:grpSpPr>
        <p:sp>
          <p:nvSpPr>
            <p:cNvPr id="1323" name="Google Shape;1323;p24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24"/>
          <p:cNvGrpSpPr/>
          <p:nvPr/>
        </p:nvGrpSpPr>
        <p:grpSpPr>
          <a:xfrm rot="1031363">
            <a:off x="-81656" y="638501"/>
            <a:ext cx="781001" cy="756958"/>
            <a:chOff x="852825" y="3133350"/>
            <a:chExt cx="216825" cy="210150"/>
          </a:xfrm>
        </p:grpSpPr>
        <p:sp>
          <p:nvSpPr>
            <p:cNvPr id="1333" name="Google Shape;1333;p24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5" name="Google Shape;1335;p24"/>
          <p:cNvGrpSpPr/>
          <p:nvPr/>
        </p:nvGrpSpPr>
        <p:grpSpPr>
          <a:xfrm rot="9196451">
            <a:off x="1089797" y="-167971"/>
            <a:ext cx="233140" cy="565605"/>
            <a:chOff x="1282375" y="3450000"/>
            <a:chExt cx="64725" cy="157025"/>
          </a:xfrm>
        </p:grpSpPr>
        <p:sp>
          <p:nvSpPr>
            <p:cNvPr id="1336" name="Google Shape;1336;p24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24"/>
          <p:cNvGrpSpPr/>
          <p:nvPr/>
        </p:nvGrpSpPr>
        <p:grpSpPr>
          <a:xfrm rot="-1792482">
            <a:off x="7223802" y="-396696"/>
            <a:ext cx="781015" cy="756971"/>
            <a:chOff x="852825" y="3133350"/>
            <a:chExt cx="216825" cy="210150"/>
          </a:xfrm>
        </p:grpSpPr>
        <p:sp>
          <p:nvSpPr>
            <p:cNvPr id="1340" name="Google Shape;1340;p24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 rot="912603">
            <a:off x="7781084" y="71326"/>
            <a:ext cx="834753" cy="1145012"/>
            <a:chOff x="4590425" y="3427675"/>
            <a:chExt cx="214500" cy="294225"/>
          </a:xfrm>
        </p:grpSpPr>
        <p:sp>
          <p:nvSpPr>
            <p:cNvPr id="1343" name="Google Shape;1343;p24"/>
            <p:cNvSpPr/>
            <p:nvPr/>
          </p:nvSpPr>
          <p:spPr>
            <a:xfrm>
              <a:off x="4660075" y="3675450"/>
              <a:ext cx="87975" cy="46450"/>
            </a:xfrm>
            <a:custGeom>
              <a:avLst/>
              <a:gdLst/>
              <a:ahLst/>
              <a:cxnLst/>
              <a:rect l="l" t="t" r="r" b="b"/>
              <a:pathLst>
                <a:path w="3519" h="1858" extrusionOk="0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622000" y="3461175"/>
              <a:ext cx="66100" cy="98375"/>
            </a:xfrm>
            <a:custGeom>
              <a:avLst/>
              <a:gdLst/>
              <a:ahLst/>
              <a:cxnLst/>
              <a:rect l="l" t="t" r="r" b="b"/>
              <a:pathLst>
                <a:path w="2644" h="3935" extrusionOk="0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653250" y="3478600"/>
              <a:ext cx="66275" cy="98475"/>
            </a:xfrm>
            <a:custGeom>
              <a:avLst/>
              <a:gdLst/>
              <a:ahLst/>
              <a:cxnLst/>
              <a:rect l="l" t="t" r="r" b="b"/>
              <a:pathLst>
                <a:path w="2651" h="3939" extrusionOk="0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648075" y="3513825"/>
              <a:ext cx="142725" cy="153950"/>
            </a:xfrm>
            <a:custGeom>
              <a:avLst/>
              <a:gdLst/>
              <a:ahLst/>
              <a:cxnLst/>
              <a:rect l="l" t="t" r="r" b="b"/>
              <a:pathLst>
                <a:path w="5709" h="6158" extrusionOk="0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604350" y="3548450"/>
              <a:ext cx="65900" cy="51950"/>
            </a:xfrm>
            <a:custGeom>
              <a:avLst/>
              <a:gdLst/>
              <a:ahLst/>
              <a:cxnLst/>
              <a:rect l="l" t="t" r="r" b="b"/>
              <a:pathLst>
                <a:path w="2636" h="2078" extrusionOk="0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4625950" y="3495075"/>
              <a:ext cx="178975" cy="191775"/>
            </a:xfrm>
            <a:custGeom>
              <a:avLst/>
              <a:gdLst/>
              <a:ahLst/>
              <a:cxnLst/>
              <a:rect l="l" t="t" r="r" b="b"/>
              <a:pathLst>
                <a:path w="7159" h="7671" extrusionOk="0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4671675" y="3427675"/>
              <a:ext cx="65925" cy="61975"/>
            </a:xfrm>
            <a:custGeom>
              <a:avLst/>
              <a:gdLst/>
              <a:ahLst/>
              <a:cxnLst/>
              <a:rect l="l" t="t" r="r" b="b"/>
              <a:pathLst>
                <a:path w="2637" h="2479" extrusionOk="0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4590425" y="3619600"/>
              <a:ext cx="91150" cy="24000"/>
            </a:xfrm>
            <a:custGeom>
              <a:avLst/>
              <a:gdLst/>
              <a:ahLst/>
              <a:cxnLst/>
              <a:rect l="l" t="t" r="r" b="b"/>
              <a:pathLst>
                <a:path w="3646" h="960" extrusionOk="0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5"/>
          <p:cNvSpPr txBox="1">
            <a:spLocks noGrp="1"/>
          </p:cNvSpPr>
          <p:nvPr>
            <p:ph type="title" hasCustomPrompt="1"/>
          </p:nvPr>
        </p:nvSpPr>
        <p:spPr>
          <a:xfrm>
            <a:off x="1477800" y="1869000"/>
            <a:ext cx="6188400" cy="14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sz="8100" b="1"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3" name="Google Shape;1353;p25"/>
          <p:cNvSpPr txBox="1">
            <a:spLocks noGrp="1"/>
          </p:cNvSpPr>
          <p:nvPr>
            <p:ph type="ctrTitle" idx="2"/>
          </p:nvPr>
        </p:nvSpPr>
        <p:spPr>
          <a:xfrm>
            <a:off x="2971800" y="3182832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 b="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sz="3000" b="1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grpSp>
        <p:nvGrpSpPr>
          <p:cNvPr id="1354" name="Google Shape;1354;p25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355" name="Google Shape;1355;p25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364" name="Google Shape;1364;p25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7" name="Google Shape;1377;p25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378" name="Google Shape;1378;p25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25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381" name="Google Shape;1381;p25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25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391" name="Google Shape;1391;p25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5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394" name="Google Shape;1394;p25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9" name="Google Shape;1399;p25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400" name="Google Shape;1400;p25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3" name="Google Shape;1403;p25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404" name="Google Shape;1404;p25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6" name="Google Shape;1406;p25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407" name="Google Shape;1407;p25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0" name="Google Shape;1410;p25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411" name="Google Shape;1411;p25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6" name="Google Shape;1426;p25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427" name="Google Shape;1427;p25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25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436" name="Google Shape;1436;p25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25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450" name="Google Shape;1450;p25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IG_NUMBER_1">
    <p:bg>
      <p:bgPr>
        <a:solidFill>
          <a:schemeClr val="accent1"/>
        </a:solidFill>
        <a:effectLst/>
      </p:bgPr>
    </p:bg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rot="-3553717" flipH="1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avLst/>
              <a:gdLst/>
              <a:ahLst/>
              <a:cxnLst/>
              <a:rect l="l" t="t" r="r" b="b"/>
              <a:pathLst>
                <a:path w="918" h="1382" extrusionOk="0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avLst/>
              <a:gdLst/>
              <a:ahLst/>
              <a:cxnLst/>
              <a:rect l="l" t="t" r="r" b="b"/>
              <a:pathLst>
                <a:path w="1115" h="1405" extrusionOk="0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avLst/>
              <a:gdLst/>
              <a:ahLst/>
              <a:cxnLst/>
              <a:rect l="l" t="t" r="r" b="b"/>
              <a:pathLst>
                <a:path w="1510" h="781" extrusionOk="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avLst/>
              <a:gdLst/>
              <a:ahLst/>
              <a:cxnLst/>
              <a:rect l="l" t="t" r="r" b="b"/>
              <a:pathLst>
                <a:path w="106" h="280" extrusionOk="0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avLst/>
              <a:gdLst/>
              <a:ahLst/>
              <a:cxnLst/>
              <a:rect l="l" t="t" r="r" b="b"/>
              <a:pathLst>
                <a:path w="3402" h="2159" extrusionOk="0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avLst/>
              <a:gdLst/>
              <a:ahLst/>
              <a:cxnLst/>
              <a:rect l="l" t="t" r="r" b="b"/>
              <a:pathLst>
                <a:path w="14594" h="10926" extrusionOk="0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avLst/>
              <a:gdLst/>
              <a:ahLst/>
              <a:cxnLst/>
              <a:rect l="l" t="t" r="r" b="b"/>
              <a:pathLst>
                <a:path w="18564" h="13294" extrusionOk="0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avLst/>
              <a:gdLst/>
              <a:ahLst/>
              <a:cxnLst/>
              <a:rect l="l" t="t" r="r" b="b"/>
              <a:pathLst>
                <a:path w="1824" h="1707" extrusionOk="0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rot="-1425117" flipH="1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avLst/>
              <a:gdLst/>
              <a:ahLst/>
              <a:cxnLst/>
              <a:rect l="l" t="t" r="r" b="b"/>
              <a:pathLst>
                <a:path w="1557" h="2183" extrusionOk="0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avLst/>
              <a:gdLst/>
              <a:ahLst/>
              <a:cxnLst/>
              <a:rect l="l" t="t" r="r" b="b"/>
              <a:pathLst>
                <a:path w="2311" h="11367" extrusionOk="0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avLst/>
              <a:gdLst/>
              <a:ahLst/>
              <a:cxnLst/>
              <a:rect l="l" t="t" r="r" b="b"/>
              <a:pathLst>
                <a:path w="2926" h="1475" extrusionOk="0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avLst/>
              <a:gdLst/>
              <a:ahLst/>
              <a:cxnLst/>
              <a:rect l="l" t="t" r="r" b="b"/>
              <a:pathLst>
                <a:path w="4563" h="1000" extrusionOk="0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avLst/>
              <a:gdLst/>
              <a:ahLst/>
              <a:cxnLst/>
              <a:rect l="l" t="t" r="r" b="b"/>
              <a:pathLst>
                <a:path w="9253" h="12434" extrusionOk="0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avLst/>
              <a:gdLst/>
              <a:ahLst/>
              <a:cxnLst/>
              <a:rect l="l" t="t" r="r" b="b"/>
              <a:pathLst>
                <a:path w="1789" h="2509" extrusionOk="0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avLst/>
              <a:gdLst/>
              <a:ahLst/>
              <a:cxnLst/>
              <a:rect l="l" t="t" r="r" b="b"/>
              <a:pathLst>
                <a:path w="4180" h="431" extrusionOk="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avLst/>
              <a:gdLst/>
              <a:ahLst/>
              <a:cxnLst/>
              <a:rect l="l" t="t" r="r" b="b"/>
              <a:pathLst>
                <a:path w="4332" h="558" extrusionOk="0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avLst/>
              <a:gdLst/>
              <a:ahLst/>
              <a:cxnLst/>
              <a:rect l="l" t="t" r="r" b="b"/>
              <a:pathLst>
                <a:path w="4552" h="627" extrusionOk="0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avLst/>
              <a:gdLst/>
              <a:ahLst/>
              <a:cxnLst/>
              <a:rect l="l" t="t" r="r" b="b"/>
              <a:pathLst>
                <a:path w="2346" h="488" extrusionOk="0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avLst/>
              <a:gdLst/>
              <a:ahLst/>
              <a:cxnLst/>
              <a:rect l="l" t="t" r="r" b="b"/>
              <a:pathLst>
                <a:path w="2276" h="523" extrusionOk="0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avLst/>
              <a:gdLst/>
              <a:ahLst/>
              <a:cxnLst/>
              <a:rect l="l" t="t" r="r" b="b"/>
              <a:pathLst>
                <a:path w="1754" h="407" extrusionOk="0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avLst/>
              <a:gdLst/>
              <a:ahLst/>
              <a:cxnLst/>
              <a:rect l="l" t="t" r="r" b="b"/>
              <a:pathLst>
                <a:path w="164" h="163" extrusionOk="0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rot="2084963" flipH="1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avLst/>
              <a:gdLst/>
              <a:ahLst/>
              <a:cxnLst/>
              <a:rect l="l" t="t" r="r" b="b"/>
              <a:pathLst>
                <a:path w="18552" h="13294" extrusionOk="0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avLst/>
              <a:gdLst/>
              <a:ahLst/>
              <a:cxnLst/>
              <a:rect l="l" t="t" r="r" b="b"/>
              <a:pathLst>
                <a:path w="1812" h="1720" extrusionOk="0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rot="1062273" flipH="1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avLst/>
              <a:gdLst/>
              <a:ahLst/>
              <a:cxnLst/>
              <a:rect l="l" t="t" r="r" b="b"/>
              <a:pathLst>
                <a:path w="4273" h="14408" extrusionOk="0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avLst/>
              <a:gdLst/>
              <a:ahLst/>
              <a:cxnLst/>
              <a:rect l="l" t="t" r="r" b="b"/>
              <a:pathLst>
                <a:path w="535" h="268" extrusionOk="0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avLst/>
              <a:gdLst/>
              <a:ahLst/>
              <a:cxnLst/>
              <a:rect l="l" t="t" r="r" b="b"/>
              <a:pathLst>
                <a:path w="512" h="303" extrusionOk="0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avLst/>
              <a:gdLst/>
              <a:ahLst/>
              <a:cxnLst/>
              <a:rect l="l" t="t" r="r" b="b"/>
              <a:pathLst>
                <a:path w="233" h="175" extrusionOk="0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avLst/>
              <a:gdLst/>
              <a:ahLst/>
              <a:cxnLst/>
              <a:rect l="l" t="t" r="r" b="b"/>
              <a:pathLst>
                <a:path w="686" h="268" extrusionOk="0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avLst/>
              <a:gdLst/>
              <a:ahLst/>
              <a:cxnLst/>
              <a:rect l="l" t="t" r="r" b="b"/>
              <a:pathLst>
                <a:path w="466" h="186" extrusionOk="0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avLst/>
              <a:gdLst/>
              <a:ahLst/>
              <a:cxnLst/>
              <a:rect l="l" t="t" r="r" b="b"/>
              <a:pathLst>
                <a:path w="407" h="233" extrusionOk="0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avLst/>
              <a:gdLst/>
              <a:ahLst/>
              <a:cxnLst/>
              <a:rect l="l" t="t" r="r" b="b"/>
              <a:pathLst>
                <a:path w="361" h="257" extrusionOk="0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rot="-1031363" flipH="1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avLst/>
              <a:gdLst/>
              <a:ahLst/>
              <a:cxnLst/>
              <a:rect l="l" t="t" r="r" b="b"/>
              <a:pathLst>
                <a:path w="8673" h="8406" extrusionOk="0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avLst/>
              <a:gdLst/>
              <a:ahLst/>
              <a:cxnLst/>
              <a:rect l="l" t="t" r="r" b="b"/>
              <a:pathLst>
                <a:path w="3298" h="3251" extrusionOk="0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rot="9086648" flipH="1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avLst/>
              <a:gdLst/>
              <a:ahLst/>
              <a:cxnLst/>
              <a:rect l="l" t="t" r="r" b="b"/>
              <a:pathLst>
                <a:path w="3901" h="12446" extrusionOk="0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avLst/>
              <a:gdLst/>
              <a:ahLst/>
              <a:cxnLst/>
              <a:rect l="l" t="t" r="r" b="b"/>
              <a:pathLst>
                <a:path w="1963" h="7164" extrusionOk="0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avLst/>
              <a:gdLst/>
              <a:ahLst/>
              <a:cxnLst/>
              <a:rect l="l" t="t" r="r" b="b"/>
              <a:pathLst>
                <a:path w="756" h="1522" extrusionOk="0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avLst/>
              <a:gdLst/>
              <a:ahLst/>
              <a:cxnLst/>
              <a:rect l="l" t="t" r="r" b="b"/>
              <a:pathLst>
                <a:path w="593" h="465" extrusionOk="0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avLst/>
              <a:gdLst/>
              <a:ahLst/>
              <a:cxnLst/>
              <a:rect l="l" t="t" r="r" b="b"/>
              <a:pathLst>
                <a:path w="582" h="372" extrusionOk="0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rot="-1974894" flipH="1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rot="-1302591" flipH="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avLst/>
              <a:gdLst/>
              <a:ahLst/>
              <a:cxnLst/>
              <a:rect l="l" t="t" r="r" b="b"/>
              <a:pathLst>
                <a:path w="4204" h="6584" extrusionOk="0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avLst/>
              <a:gdLst/>
              <a:ahLst/>
              <a:cxnLst/>
              <a:rect l="l" t="t" r="r" b="b"/>
              <a:pathLst>
                <a:path w="2148" h="2776" extrusionOk="0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rot="-1974894" flipH="1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avLst/>
              <a:gdLst/>
              <a:ahLst/>
              <a:cxnLst/>
              <a:rect l="l" t="t" r="r" b="b"/>
              <a:pathLst>
                <a:path w="2589" h="6281" extrusionOk="0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avLst/>
              <a:gdLst/>
              <a:ahLst/>
              <a:cxnLst/>
              <a:rect l="l" t="t" r="r" b="b"/>
              <a:pathLst>
                <a:path w="361" h="1835" extrusionOk="0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avLst/>
              <a:gdLst/>
              <a:ahLst/>
              <a:cxnLst/>
              <a:rect l="l" t="t" r="r" b="b"/>
              <a:pathLst>
                <a:path w="268" h="1220" extrusionOk="0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rot="762759" flipH="1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avLst/>
              <a:gdLst/>
              <a:ahLst/>
              <a:cxnLst/>
              <a:rect l="l" t="t" r="r" b="b"/>
              <a:pathLst>
                <a:path w="6421" h="11912" extrusionOk="0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avLst/>
              <a:gdLst/>
              <a:ahLst/>
              <a:cxnLst/>
              <a:rect l="l" t="t" r="r" b="b"/>
              <a:pathLst>
                <a:path w="3066" h="2764" extrusionOk="0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avLst/>
              <a:gdLst/>
              <a:ahLst/>
              <a:cxnLst/>
              <a:rect l="l" t="t" r="r" b="b"/>
              <a:pathLst>
                <a:path w="291" h="2427" extrusionOk="0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avLst/>
              <a:gdLst/>
              <a:ahLst/>
              <a:cxnLst/>
              <a:rect l="l" t="t" r="r" b="b"/>
              <a:pathLst>
                <a:path w="756" h="407" extrusionOk="0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avLst/>
              <a:gdLst/>
              <a:ahLst/>
              <a:cxnLst/>
              <a:rect l="l" t="t" r="r" b="b"/>
              <a:pathLst>
                <a:path w="268" h="280" extrusionOk="0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avLst/>
              <a:gdLst/>
              <a:ahLst/>
              <a:cxnLst/>
              <a:rect l="l" t="t" r="r" b="b"/>
              <a:pathLst>
                <a:path w="256" h="337" extrusionOk="0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avLst/>
              <a:gdLst/>
              <a:ahLst/>
              <a:cxnLst/>
              <a:rect l="l" t="t" r="r" b="b"/>
              <a:pathLst>
                <a:path w="303" h="419" extrusionOk="0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avLst/>
              <a:gdLst/>
              <a:ahLst/>
              <a:cxnLst/>
              <a:rect l="l" t="t" r="r" b="b"/>
              <a:pathLst>
                <a:path w="268" h="349" extrusionOk="0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avLst/>
              <a:gdLst/>
              <a:ahLst/>
              <a:cxnLst/>
              <a:rect l="l" t="t" r="r" b="b"/>
              <a:pathLst>
                <a:path w="291" h="268" extrusionOk="0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avLst/>
              <a:gdLst/>
              <a:ahLst/>
              <a:cxnLst/>
              <a:rect l="l" t="t" r="r" b="b"/>
              <a:pathLst>
                <a:path w="338" h="210" extrusionOk="0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avLst/>
              <a:gdLst/>
              <a:ahLst/>
              <a:cxnLst/>
              <a:rect l="l" t="t" r="r" b="b"/>
              <a:pathLst>
                <a:path w="245" h="268" extrusionOk="0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avLst/>
              <a:gdLst/>
              <a:ahLst/>
              <a:cxnLst/>
              <a:rect l="l" t="t" r="r" b="b"/>
              <a:pathLst>
                <a:path w="186" h="222" extrusionOk="0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avLst/>
              <a:gdLst/>
              <a:ahLst/>
              <a:cxnLst/>
              <a:rect l="l" t="t" r="r" b="b"/>
              <a:pathLst>
                <a:path w="152" h="233" extrusionOk="0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avLst/>
              <a:gdLst/>
              <a:ahLst/>
              <a:cxnLst/>
              <a:rect l="l" t="t" r="r" b="b"/>
              <a:pathLst>
                <a:path w="176" h="186" extrusionOk="0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rot="-4092482" flipH="1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avLst/>
              <a:gdLst/>
              <a:ahLst/>
              <a:cxnLst/>
              <a:rect l="l" t="t" r="r" b="b"/>
              <a:pathLst>
                <a:path w="2555" h="1777" extrusionOk="0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avLst/>
              <a:gdLst/>
              <a:ahLst/>
              <a:cxnLst/>
              <a:rect l="l" t="t" r="r" b="b"/>
              <a:pathLst>
                <a:path w="8070" h="3112" extrusionOk="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avLst/>
              <a:gdLst/>
              <a:ahLst/>
              <a:cxnLst/>
              <a:rect l="l" t="t" r="r" b="b"/>
              <a:pathLst>
                <a:path w="338" h="256" extrusionOk="0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avLst/>
              <a:gdLst/>
              <a:ahLst/>
              <a:cxnLst/>
              <a:rect l="l" t="t" r="r" b="b"/>
              <a:pathLst>
                <a:path w="361" h="256" extrusionOk="0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avLst/>
              <a:gdLst/>
              <a:ahLst/>
              <a:cxnLst/>
              <a:rect l="l" t="t" r="r" b="b"/>
              <a:pathLst>
                <a:path w="291" h="245" extrusionOk="0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avLst/>
              <a:gdLst/>
              <a:ahLst/>
              <a:cxnLst/>
              <a:rect l="l" t="t" r="r" b="b"/>
              <a:pathLst>
                <a:path w="291" h="210" extrusionOk="0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avLst/>
              <a:gdLst/>
              <a:ahLst/>
              <a:cxnLst/>
              <a:rect l="l" t="t" r="r" b="b"/>
              <a:pathLst>
                <a:path w="315" h="268" extrusionOk="0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avLst/>
              <a:gdLst/>
              <a:ahLst/>
              <a:cxnLst/>
              <a:rect l="l" t="t" r="r" b="b"/>
              <a:pathLst>
                <a:path w="175" h="234" extrusionOk="0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rot="-1415750" flipH="1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avLst/>
              <a:gdLst/>
              <a:ahLst/>
              <a:cxnLst/>
              <a:rect l="l" t="t" r="r" b="b"/>
              <a:pathLst>
                <a:path w="2660" h="9346" extrusionOk="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avLst/>
              <a:gdLst/>
              <a:ahLst/>
              <a:cxnLst/>
              <a:rect l="l" t="t" r="r" b="b"/>
              <a:pathLst>
                <a:path w="3901" h="1116" extrusionOk="0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avLst/>
              <a:gdLst/>
              <a:ahLst/>
              <a:cxnLst/>
              <a:rect l="l" t="t" r="r" b="b"/>
              <a:pathLst>
                <a:path w="5864" h="9787" extrusionOk="0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avLst/>
              <a:gdLst/>
              <a:ahLst/>
              <a:cxnLst/>
              <a:rect l="l" t="t" r="r" b="b"/>
              <a:pathLst>
                <a:path w="4506" h="1627" extrusionOk="0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avLst/>
              <a:gdLst/>
              <a:ahLst/>
              <a:cxnLst/>
              <a:rect l="l" t="t" r="r" b="b"/>
              <a:pathLst>
                <a:path w="454" h="361" extrusionOk="0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avLst/>
              <a:gdLst/>
              <a:ahLst/>
              <a:cxnLst/>
              <a:rect l="l" t="t" r="r" b="b"/>
              <a:pathLst>
                <a:path w="419" h="268" extrusionOk="0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avLst/>
              <a:gdLst/>
              <a:ahLst/>
              <a:cxnLst/>
              <a:rect l="l" t="t" r="r" b="b"/>
              <a:pathLst>
                <a:path w="373" h="384" extrusionOk="0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avLst/>
              <a:gdLst/>
              <a:ahLst/>
              <a:cxnLst/>
              <a:rect l="l" t="t" r="r" b="b"/>
              <a:pathLst>
                <a:path w="465" h="233" extrusionOk="0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avLst/>
              <a:gdLst/>
              <a:ahLst/>
              <a:cxnLst/>
              <a:rect l="l" t="t" r="r" b="b"/>
              <a:pathLst>
                <a:path w="361" h="233" extrusionOk="0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avLst/>
              <a:gdLst/>
              <a:ahLst/>
              <a:cxnLst/>
              <a:rect l="l" t="t" r="r" b="b"/>
              <a:pathLst>
                <a:path w="326" h="256" extrusionOk="0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avLst/>
              <a:gdLst/>
              <a:ahLst/>
              <a:cxnLst/>
              <a:rect l="l" t="t" r="r" b="b"/>
              <a:pathLst>
                <a:path w="302" h="245" extrusionOk="0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avLst/>
              <a:gdLst/>
              <a:ahLst/>
              <a:cxnLst/>
              <a:rect l="l" t="t" r="r" b="b"/>
              <a:pathLst>
                <a:path w="222" h="268" extrusionOk="0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rot="-897778" flipH="1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avLst/>
              <a:gdLst/>
              <a:ahLst/>
              <a:cxnLst/>
              <a:rect l="l" t="t" r="r" b="b"/>
              <a:pathLst>
                <a:path w="3275" h="1812" extrusionOk="0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avLst/>
              <a:gdLst/>
              <a:ahLst/>
              <a:cxnLst/>
              <a:rect l="l" t="t" r="r" b="b"/>
              <a:pathLst>
                <a:path w="2439" h="1882" extrusionOk="0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avLst/>
              <a:gdLst/>
              <a:ahLst/>
              <a:cxnLst/>
              <a:rect l="l" t="t" r="r" b="b"/>
              <a:pathLst>
                <a:path w="6282" h="2602" extrusionOk="0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avLst/>
              <a:gdLst/>
              <a:ahLst/>
              <a:cxnLst/>
              <a:rect l="l" t="t" r="r" b="b"/>
              <a:pathLst>
                <a:path w="1824" h="361" extrusionOk="0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avLst/>
              <a:gdLst/>
              <a:ahLst/>
              <a:cxnLst/>
              <a:rect l="l" t="t" r="r" b="b"/>
              <a:pathLst>
                <a:path w="1220" h="256" extrusionOk="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sz="4000" b="1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62" r:id="rId5"/>
    <p:sldLayoutId id="2147483670" r:id="rId6"/>
    <p:sldLayoutId id="2147483671" r:id="rId7"/>
    <p:sldLayoutId id="2147483672" r:id="rId8"/>
    <p:sldLayoutId id="214748367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2"/>
          <p:cNvSpPr txBox="1">
            <a:spLocks noGrp="1"/>
          </p:cNvSpPr>
          <p:nvPr>
            <p:ph type="ctrTitle"/>
          </p:nvPr>
        </p:nvSpPr>
        <p:spPr>
          <a:xfrm>
            <a:off x="1297275" y="2232949"/>
            <a:ext cx="6549300" cy="13084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Healthy Heart ? </a:t>
            </a:r>
            <a:endParaRPr dirty="0"/>
          </a:p>
        </p:txBody>
      </p:sp>
      <p:grpSp>
        <p:nvGrpSpPr>
          <p:cNvPr id="1680" name="Google Shape;1680;p32"/>
          <p:cNvGrpSpPr/>
          <p:nvPr/>
        </p:nvGrpSpPr>
        <p:grpSpPr>
          <a:xfrm>
            <a:off x="3914089" y="1107877"/>
            <a:ext cx="1327215" cy="1147186"/>
            <a:chOff x="4447325" y="3140175"/>
            <a:chExt cx="249425" cy="215600"/>
          </a:xfrm>
        </p:grpSpPr>
        <p:sp>
          <p:nvSpPr>
            <p:cNvPr id="1681" name="Google Shape;1681;p32"/>
            <p:cNvSpPr/>
            <p:nvPr/>
          </p:nvSpPr>
          <p:spPr>
            <a:xfrm>
              <a:off x="4450525" y="3145250"/>
              <a:ext cx="213350" cy="123275"/>
            </a:xfrm>
            <a:custGeom>
              <a:avLst/>
              <a:gdLst/>
              <a:ahLst/>
              <a:cxnLst/>
              <a:rect l="l" t="t" r="r" b="b"/>
              <a:pathLst>
                <a:path w="8534" h="4931" extrusionOk="0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447325" y="3140175"/>
              <a:ext cx="249425" cy="215600"/>
            </a:xfrm>
            <a:custGeom>
              <a:avLst/>
              <a:gdLst/>
              <a:ahLst/>
              <a:cxnLst/>
              <a:rect l="l" t="t" r="r" b="b"/>
              <a:pathLst>
                <a:path w="9977" h="8624" extrusionOk="0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33"/>
          <p:cNvSpPr txBox="1">
            <a:spLocks noGrp="1"/>
          </p:cNvSpPr>
          <p:nvPr>
            <p:ph type="subTitle" idx="1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Neuch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Neuch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 of the dataset 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Neuch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We have 14 columns in our dataset, the last column is ‘Target’ which states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Neuch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18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1=Defective Heart ,0 = Healthy Heart</a:t>
            </a:r>
            <a:endParaRPr lang="en-US" sz="1800" kern="100" dirty="0"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inheri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688" name="Google Shape;1688;p33"/>
          <p:cNvSpPr txBox="1">
            <a:spLocks noGrp="1"/>
          </p:cNvSpPr>
          <p:nvPr>
            <p:ph type="ctrTitle"/>
          </p:nvPr>
        </p:nvSpPr>
        <p:spPr>
          <a:xfrm>
            <a:off x="371288" y="461595"/>
            <a:ext cx="7704000" cy="499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Neucha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 Predict whether a person has Healthy Heart or not.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Columns:</a:t>
            </a:r>
            <a:endParaRPr sz="4000" dirty="0"/>
          </a:p>
        </p:txBody>
      </p:sp>
      <p:grpSp>
        <p:nvGrpSpPr>
          <p:cNvPr id="1694" name="Google Shape;1694;p34"/>
          <p:cNvGrpSpPr/>
          <p:nvPr/>
        </p:nvGrpSpPr>
        <p:grpSpPr>
          <a:xfrm>
            <a:off x="5507515" y="3071732"/>
            <a:ext cx="689289" cy="603816"/>
            <a:chOff x="2768600" y="1372700"/>
            <a:chExt cx="794203" cy="627015"/>
          </a:xfrm>
        </p:grpSpPr>
        <p:sp>
          <p:nvSpPr>
            <p:cNvPr id="1695" name="Google Shape;1695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4"/>
          <p:cNvGrpSpPr/>
          <p:nvPr/>
        </p:nvGrpSpPr>
        <p:grpSpPr>
          <a:xfrm>
            <a:off x="2947195" y="3072117"/>
            <a:ext cx="689289" cy="603816"/>
            <a:chOff x="2768600" y="1372700"/>
            <a:chExt cx="794203" cy="627015"/>
          </a:xfrm>
        </p:grpSpPr>
        <p:sp>
          <p:nvSpPr>
            <p:cNvPr id="1698" name="Google Shape;169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6787675" y="1329244"/>
            <a:ext cx="689289" cy="603816"/>
            <a:chOff x="2768600" y="1372700"/>
            <a:chExt cx="794203" cy="627015"/>
          </a:xfrm>
        </p:grpSpPr>
        <p:sp>
          <p:nvSpPr>
            <p:cNvPr id="1701" name="Google Shape;1701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>
            <a:off x="4227355" y="1325639"/>
            <a:ext cx="689289" cy="603816"/>
            <a:chOff x="2768600" y="1372700"/>
            <a:chExt cx="794203" cy="627015"/>
          </a:xfrm>
        </p:grpSpPr>
        <p:sp>
          <p:nvSpPr>
            <p:cNvPr id="1704" name="Google Shape;1704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6" name="Google Shape;1706;p34"/>
          <p:cNvSpPr txBox="1">
            <a:spLocks noGrp="1"/>
          </p:cNvSpPr>
          <p:nvPr>
            <p:ph type="subTitle" idx="1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 of the patient </a:t>
            </a:r>
            <a:endParaRPr dirty="0"/>
          </a:p>
        </p:txBody>
      </p:sp>
      <p:grpSp>
        <p:nvGrpSpPr>
          <p:cNvPr id="1707" name="Google Shape;1707;p34"/>
          <p:cNvGrpSpPr/>
          <p:nvPr/>
        </p:nvGrpSpPr>
        <p:grpSpPr>
          <a:xfrm>
            <a:off x="1667035" y="1332977"/>
            <a:ext cx="689289" cy="603816"/>
            <a:chOff x="2768600" y="1372700"/>
            <a:chExt cx="794203" cy="627015"/>
          </a:xfrm>
        </p:grpSpPr>
        <p:sp>
          <p:nvSpPr>
            <p:cNvPr id="1708" name="Google Shape;170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34"/>
          <p:cNvSpPr txBox="1">
            <a:spLocks noGrp="1"/>
          </p:cNvSpPr>
          <p:nvPr>
            <p:ph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11" name="Google Shape;1711;p34"/>
          <p:cNvSpPr txBox="1">
            <a:spLocks noGrp="1"/>
          </p:cNvSpPr>
          <p:nvPr>
            <p:ph type="subTitle" idx="3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age</a:t>
            </a:r>
            <a:endParaRPr lang="en-US" sz="18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2" name="Google Shape;1712;p34"/>
          <p:cNvSpPr txBox="1">
            <a:spLocks noGrp="1"/>
          </p:cNvSpPr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Gender of the patient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3" name="Google Shape;1713;p34"/>
          <p:cNvSpPr txBox="1">
            <a:spLocks noGrp="1"/>
          </p:cNvSpPr>
          <p:nvPr>
            <p:ph type="title" idx="5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4" name="Google Shape;1714;p34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Neucha" panose="020B0604020202020204" charset="0"/>
              </a:rPr>
              <a:t>Sex</a:t>
            </a:r>
            <a:endParaRPr dirty="0">
              <a:latin typeface="Neucha" panose="020B0604020202020204" charset="0"/>
            </a:endParaRPr>
          </a:p>
        </p:txBody>
      </p:sp>
      <p:sp>
        <p:nvSpPr>
          <p:cNvPr id="1715" name="Google Shape;1715;p34"/>
          <p:cNvSpPr txBox="1">
            <a:spLocks noGrp="1"/>
          </p:cNvSpPr>
          <p:nvPr>
            <p:ph type="subTitle" idx="7"/>
          </p:nvPr>
        </p:nvSpPr>
        <p:spPr>
          <a:xfrm>
            <a:off x="6067020" y="2083046"/>
            <a:ext cx="2279400" cy="62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chest pain type (4 values)</a:t>
            </a:r>
            <a:endParaRPr lang="en-US" sz="1800" kern="100" dirty="0">
              <a:solidFill>
                <a:srgbClr val="3C4043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6" name="Google Shape;1716;p34"/>
          <p:cNvSpPr txBox="1">
            <a:spLocks noGrp="1"/>
          </p:cNvSpPr>
          <p:nvPr>
            <p:ph type="title" idx="8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17" name="Google Shape;1717;p34"/>
          <p:cNvSpPr txBox="1">
            <a:spLocks noGrp="1"/>
          </p:cNvSpPr>
          <p:nvPr>
            <p:ph type="subTitle" idx="9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(cp)</a:t>
            </a:r>
            <a:endParaRPr lang="en-US" dirty="0">
              <a:latin typeface="Neucha" panose="020B0604020202020204" charset="0"/>
            </a:endParaRPr>
          </a:p>
        </p:txBody>
      </p:sp>
      <p:sp>
        <p:nvSpPr>
          <p:cNvPr id="1718" name="Google Shape;1718;p34"/>
          <p:cNvSpPr txBox="1">
            <a:spLocks noGrp="1"/>
          </p:cNvSpPr>
          <p:nvPr>
            <p:ph type="subTitle" idx="13"/>
          </p:nvPr>
        </p:nvSpPr>
        <p:spPr>
          <a:xfrm>
            <a:off x="2152140" y="3899550"/>
            <a:ext cx="2279400" cy="477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resting blood pressure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19" name="Google Shape;1719;p34"/>
          <p:cNvSpPr txBox="1">
            <a:spLocks noGrp="1"/>
          </p:cNvSpPr>
          <p:nvPr>
            <p:ph type="title" idx="14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20" name="Google Shape;1720;p34"/>
          <p:cNvSpPr txBox="1">
            <a:spLocks noGrp="1"/>
          </p:cNvSpPr>
          <p:nvPr>
            <p:ph type="subTitle" idx="15"/>
          </p:nvPr>
        </p:nvSpPr>
        <p:spPr>
          <a:xfrm>
            <a:off x="2231749" y="3763117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 err="1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trestbps</a:t>
            </a: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1" name="Google Shape;1721;p34"/>
          <p:cNvSpPr txBox="1">
            <a:spLocks noGrp="1"/>
          </p:cNvSpPr>
          <p:nvPr>
            <p:ph type="subTitle" idx="16"/>
          </p:nvPr>
        </p:nvSpPr>
        <p:spPr>
          <a:xfrm>
            <a:off x="4712462" y="3820609"/>
            <a:ext cx="2279400" cy="681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serum cholesterol in mg/dl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22" name="Google Shape;1722;p34"/>
          <p:cNvSpPr txBox="1">
            <a:spLocks noGrp="1"/>
          </p:cNvSpPr>
          <p:nvPr>
            <p:ph type="title" idx="17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23" name="Google Shape;1723;p34"/>
          <p:cNvSpPr txBox="1">
            <a:spLocks noGrp="1"/>
          </p:cNvSpPr>
          <p:nvPr>
            <p:ph type="subTitle" idx="18"/>
          </p:nvPr>
        </p:nvSpPr>
        <p:spPr>
          <a:xfrm>
            <a:off x="4786860" y="3637193"/>
            <a:ext cx="2130600" cy="4779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 err="1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chol</a:t>
            </a: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Columns:</a:t>
            </a:r>
            <a:endParaRPr sz="4000" dirty="0"/>
          </a:p>
        </p:txBody>
      </p:sp>
      <p:grpSp>
        <p:nvGrpSpPr>
          <p:cNvPr id="1694" name="Google Shape;1694;p34"/>
          <p:cNvGrpSpPr/>
          <p:nvPr/>
        </p:nvGrpSpPr>
        <p:grpSpPr>
          <a:xfrm>
            <a:off x="5507515" y="3071732"/>
            <a:ext cx="689289" cy="603816"/>
            <a:chOff x="2768600" y="1372700"/>
            <a:chExt cx="794203" cy="627015"/>
          </a:xfrm>
        </p:grpSpPr>
        <p:sp>
          <p:nvSpPr>
            <p:cNvPr id="1695" name="Google Shape;1695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7" name="Google Shape;1697;p34"/>
          <p:cNvGrpSpPr/>
          <p:nvPr/>
        </p:nvGrpSpPr>
        <p:grpSpPr>
          <a:xfrm>
            <a:off x="2947195" y="3072117"/>
            <a:ext cx="689289" cy="603816"/>
            <a:chOff x="2768600" y="1372700"/>
            <a:chExt cx="794203" cy="627015"/>
          </a:xfrm>
        </p:grpSpPr>
        <p:sp>
          <p:nvSpPr>
            <p:cNvPr id="1698" name="Google Shape;169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6787675" y="1329244"/>
            <a:ext cx="689289" cy="603816"/>
            <a:chOff x="2768600" y="1372700"/>
            <a:chExt cx="794203" cy="627015"/>
          </a:xfrm>
        </p:grpSpPr>
        <p:sp>
          <p:nvSpPr>
            <p:cNvPr id="1701" name="Google Shape;1701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>
            <a:off x="4227355" y="1325639"/>
            <a:ext cx="689289" cy="603816"/>
            <a:chOff x="2768600" y="1372700"/>
            <a:chExt cx="794203" cy="627015"/>
          </a:xfrm>
        </p:grpSpPr>
        <p:sp>
          <p:nvSpPr>
            <p:cNvPr id="1704" name="Google Shape;1704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6" name="Google Shape;1706;p34"/>
          <p:cNvSpPr txBox="1">
            <a:spLocks noGrp="1"/>
          </p:cNvSpPr>
          <p:nvPr>
            <p:ph type="subTitle" idx="1"/>
          </p:nvPr>
        </p:nvSpPr>
        <p:spPr>
          <a:xfrm>
            <a:off x="871868" y="2081887"/>
            <a:ext cx="2279400" cy="70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fasting blood sugar &gt; 120 mg/dl </a:t>
            </a:r>
            <a:endParaRPr lang="en-US" sz="1800" kern="100" dirty="0">
              <a:solidFill>
                <a:srgbClr val="3C4043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1707" name="Google Shape;1707;p34"/>
          <p:cNvGrpSpPr/>
          <p:nvPr/>
        </p:nvGrpSpPr>
        <p:grpSpPr>
          <a:xfrm>
            <a:off x="1667035" y="1332977"/>
            <a:ext cx="689289" cy="603816"/>
            <a:chOff x="2768600" y="1372700"/>
            <a:chExt cx="794203" cy="627015"/>
          </a:xfrm>
        </p:grpSpPr>
        <p:sp>
          <p:nvSpPr>
            <p:cNvPr id="1708" name="Google Shape;170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34"/>
          <p:cNvSpPr txBox="1">
            <a:spLocks noGrp="1"/>
          </p:cNvSpPr>
          <p:nvPr>
            <p:ph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11" name="Google Shape;1711;p34"/>
          <p:cNvSpPr txBox="1">
            <a:spLocks noGrp="1"/>
          </p:cNvSpPr>
          <p:nvPr>
            <p:ph type="subTitle" idx="3"/>
          </p:nvPr>
        </p:nvSpPr>
        <p:spPr>
          <a:xfrm>
            <a:off x="872796" y="1967888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kern="0" dirty="0" err="1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fbs</a:t>
            </a:r>
            <a:r>
              <a:rPr lang="en-US" sz="18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18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2" name="Google Shape;1712;p34"/>
          <p:cNvSpPr txBox="1">
            <a:spLocks noGrp="1"/>
          </p:cNvSpPr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resting electrocardiographic results (values 0,1,2)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13" name="Google Shape;1713;p34"/>
          <p:cNvSpPr txBox="1">
            <a:spLocks noGrp="1"/>
          </p:cNvSpPr>
          <p:nvPr>
            <p:ph type="title" idx="5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4" name="Google Shape;1714;p34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 err="1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restecg</a:t>
            </a: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dirty="0">
              <a:latin typeface="Neucha" panose="020B0604020202020204" charset="0"/>
            </a:endParaRPr>
          </a:p>
        </p:txBody>
      </p:sp>
      <p:sp>
        <p:nvSpPr>
          <p:cNvPr id="1715" name="Google Shape;1715;p34"/>
          <p:cNvSpPr txBox="1">
            <a:spLocks noGrp="1"/>
          </p:cNvSpPr>
          <p:nvPr>
            <p:ph type="subTitle" idx="7"/>
          </p:nvPr>
        </p:nvSpPr>
        <p:spPr>
          <a:xfrm>
            <a:off x="6067020" y="2083046"/>
            <a:ext cx="2279400" cy="62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maximum heart rate achieved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16" name="Google Shape;1716;p34"/>
          <p:cNvSpPr txBox="1">
            <a:spLocks noGrp="1"/>
          </p:cNvSpPr>
          <p:nvPr>
            <p:ph type="title" idx="8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717" name="Google Shape;1717;p34"/>
          <p:cNvSpPr txBox="1">
            <a:spLocks noGrp="1"/>
          </p:cNvSpPr>
          <p:nvPr>
            <p:ph type="subTitle" idx="9"/>
          </p:nvPr>
        </p:nvSpPr>
        <p:spPr>
          <a:xfrm>
            <a:off x="6067020" y="202401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 err="1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thalach</a:t>
            </a: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8" name="Google Shape;1718;p34"/>
          <p:cNvSpPr txBox="1">
            <a:spLocks noGrp="1"/>
          </p:cNvSpPr>
          <p:nvPr>
            <p:ph type="subTitle" idx="13"/>
          </p:nvPr>
        </p:nvSpPr>
        <p:spPr>
          <a:xfrm>
            <a:off x="2152140" y="3899550"/>
            <a:ext cx="2279400" cy="477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exercise-induced angina</a:t>
            </a:r>
            <a:endParaRPr lang="en-US" sz="1800" kern="100" dirty="0">
              <a:solidFill>
                <a:srgbClr val="3C4043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19" name="Google Shape;1719;p34"/>
          <p:cNvSpPr txBox="1">
            <a:spLocks noGrp="1"/>
          </p:cNvSpPr>
          <p:nvPr>
            <p:ph type="title" idx="14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1720" name="Google Shape;1720;p34"/>
          <p:cNvSpPr txBox="1">
            <a:spLocks noGrp="1"/>
          </p:cNvSpPr>
          <p:nvPr>
            <p:ph type="subTitle" idx="15"/>
          </p:nvPr>
        </p:nvSpPr>
        <p:spPr>
          <a:xfrm>
            <a:off x="2231749" y="3763117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 err="1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exang</a:t>
            </a: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21" name="Google Shape;1721;p34"/>
          <p:cNvSpPr txBox="1">
            <a:spLocks noGrp="1"/>
          </p:cNvSpPr>
          <p:nvPr>
            <p:ph type="subTitle" idx="16"/>
          </p:nvPr>
        </p:nvSpPr>
        <p:spPr>
          <a:xfrm>
            <a:off x="4712462" y="3820609"/>
            <a:ext cx="2279400" cy="6810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 depression induced by exercise relative to rest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22" name="Google Shape;1722;p34"/>
          <p:cNvSpPr txBox="1">
            <a:spLocks noGrp="1"/>
          </p:cNvSpPr>
          <p:nvPr>
            <p:ph type="title" idx="17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1723" name="Google Shape;1723;p34"/>
          <p:cNvSpPr txBox="1">
            <a:spLocks noGrp="1"/>
          </p:cNvSpPr>
          <p:nvPr>
            <p:ph type="subTitle" idx="18"/>
          </p:nvPr>
        </p:nvSpPr>
        <p:spPr>
          <a:xfrm>
            <a:off x="4786860" y="3637193"/>
            <a:ext cx="2130600" cy="4779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 err="1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oldpeak</a:t>
            </a: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6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4"/>
          <p:cNvSpPr txBox="1">
            <a:spLocks noGrp="1"/>
          </p:cNvSpPr>
          <p:nvPr>
            <p:ph type="ctrTitle" idx="2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Columns:</a:t>
            </a:r>
            <a:endParaRPr sz="4000" dirty="0"/>
          </a:p>
        </p:txBody>
      </p:sp>
      <p:grpSp>
        <p:nvGrpSpPr>
          <p:cNvPr id="1697" name="Google Shape;1697;p34"/>
          <p:cNvGrpSpPr/>
          <p:nvPr/>
        </p:nvGrpSpPr>
        <p:grpSpPr>
          <a:xfrm>
            <a:off x="2947195" y="3072117"/>
            <a:ext cx="689289" cy="603816"/>
            <a:chOff x="2768600" y="1372700"/>
            <a:chExt cx="794203" cy="627015"/>
          </a:xfrm>
        </p:grpSpPr>
        <p:sp>
          <p:nvSpPr>
            <p:cNvPr id="1698" name="Google Shape;169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34"/>
          <p:cNvGrpSpPr/>
          <p:nvPr/>
        </p:nvGrpSpPr>
        <p:grpSpPr>
          <a:xfrm>
            <a:off x="6787675" y="1329244"/>
            <a:ext cx="689289" cy="603816"/>
            <a:chOff x="2768600" y="1372700"/>
            <a:chExt cx="794203" cy="627015"/>
          </a:xfrm>
        </p:grpSpPr>
        <p:sp>
          <p:nvSpPr>
            <p:cNvPr id="1701" name="Google Shape;1701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34"/>
          <p:cNvGrpSpPr/>
          <p:nvPr/>
        </p:nvGrpSpPr>
        <p:grpSpPr>
          <a:xfrm>
            <a:off x="4227355" y="1325639"/>
            <a:ext cx="689289" cy="603816"/>
            <a:chOff x="2768600" y="1372700"/>
            <a:chExt cx="794203" cy="627015"/>
          </a:xfrm>
        </p:grpSpPr>
        <p:sp>
          <p:nvSpPr>
            <p:cNvPr id="1704" name="Google Shape;1704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6" name="Google Shape;1706;p34"/>
          <p:cNvSpPr txBox="1">
            <a:spLocks noGrp="1"/>
          </p:cNvSpPr>
          <p:nvPr>
            <p:ph type="subTitle" idx="1"/>
          </p:nvPr>
        </p:nvSpPr>
        <p:spPr>
          <a:xfrm>
            <a:off x="901248" y="2197808"/>
            <a:ext cx="2279400" cy="707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3C40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 slope of the peak exercise ST segment</a:t>
            </a:r>
            <a:endParaRPr lang="en-US" sz="1800" kern="100" dirty="0">
              <a:solidFill>
                <a:srgbClr val="3C4043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grpSp>
        <p:nvGrpSpPr>
          <p:cNvPr id="1707" name="Google Shape;1707;p34"/>
          <p:cNvGrpSpPr/>
          <p:nvPr/>
        </p:nvGrpSpPr>
        <p:grpSpPr>
          <a:xfrm>
            <a:off x="1667035" y="1332977"/>
            <a:ext cx="689289" cy="603816"/>
            <a:chOff x="2768600" y="1372700"/>
            <a:chExt cx="794203" cy="627015"/>
          </a:xfrm>
        </p:grpSpPr>
        <p:sp>
          <p:nvSpPr>
            <p:cNvPr id="1708" name="Google Shape;1708;p34"/>
            <p:cNvSpPr/>
            <p:nvPr/>
          </p:nvSpPr>
          <p:spPr>
            <a:xfrm>
              <a:off x="2768600" y="1372700"/>
              <a:ext cx="794203" cy="627015"/>
            </a:xfrm>
            <a:custGeom>
              <a:avLst/>
              <a:gdLst/>
              <a:ahLst/>
              <a:cxnLst/>
              <a:rect l="l" t="t" r="r" b="b"/>
              <a:pathLst>
                <a:path w="89842" h="64112" extrusionOk="0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34"/>
          <p:cNvSpPr txBox="1">
            <a:spLocks noGrp="1"/>
          </p:cNvSpPr>
          <p:nvPr>
            <p:ph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1711" name="Google Shape;1711;p34"/>
          <p:cNvSpPr txBox="1">
            <a:spLocks noGrp="1"/>
          </p:cNvSpPr>
          <p:nvPr>
            <p:ph type="subTitle" idx="3"/>
          </p:nvPr>
        </p:nvSpPr>
        <p:spPr>
          <a:xfrm>
            <a:off x="872796" y="1967888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(slope)</a:t>
            </a:r>
            <a:endParaRPr lang="en-US" sz="18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2" name="Google Shape;1712;p34"/>
          <p:cNvSpPr txBox="1">
            <a:spLocks noGrp="1"/>
          </p:cNvSpPr>
          <p:nvPr>
            <p:ph type="subTitle" idx="4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dirty="0">
                <a:solidFill>
                  <a:srgbClr val="3C4043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umber of major vessels (0-3) colored by fluoroscopy</a:t>
            </a:r>
            <a:endParaRPr lang="en-US" sz="1800" kern="100" dirty="0">
              <a:solidFill>
                <a:srgbClr val="3C4043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13" name="Google Shape;1713;p34"/>
          <p:cNvSpPr txBox="1">
            <a:spLocks noGrp="1"/>
          </p:cNvSpPr>
          <p:nvPr>
            <p:ph type="title" idx="5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1714" name="Google Shape;1714;p34"/>
          <p:cNvSpPr txBox="1">
            <a:spLocks noGrp="1"/>
          </p:cNvSpPr>
          <p:nvPr>
            <p:ph type="subTitle" idx="6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(ca)</a:t>
            </a:r>
            <a:endParaRPr dirty="0">
              <a:latin typeface="Neucha" panose="020B0604020202020204" charset="0"/>
            </a:endParaRPr>
          </a:p>
        </p:txBody>
      </p:sp>
      <p:sp>
        <p:nvSpPr>
          <p:cNvPr id="1715" name="Google Shape;1715;p34"/>
          <p:cNvSpPr txBox="1">
            <a:spLocks noGrp="1"/>
          </p:cNvSpPr>
          <p:nvPr>
            <p:ph type="subTitle" idx="7"/>
          </p:nvPr>
        </p:nvSpPr>
        <p:spPr>
          <a:xfrm>
            <a:off x="6067020" y="2177709"/>
            <a:ext cx="2279400" cy="62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inherit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0 = normal; 1 = fixed defect; 2 = reversible defect</a:t>
            </a:r>
            <a:endParaRPr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16" name="Google Shape;1716;p34"/>
          <p:cNvSpPr txBox="1">
            <a:spLocks noGrp="1"/>
          </p:cNvSpPr>
          <p:nvPr>
            <p:ph type="title" idx="8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sp>
        <p:nvSpPr>
          <p:cNvPr id="1717" name="Google Shape;1717;p34"/>
          <p:cNvSpPr txBox="1">
            <a:spLocks noGrp="1"/>
          </p:cNvSpPr>
          <p:nvPr>
            <p:ph type="subTitle" idx="9"/>
          </p:nvPr>
        </p:nvSpPr>
        <p:spPr>
          <a:xfrm>
            <a:off x="6067020" y="2024016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000" kern="0" dirty="0" err="1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thal</a:t>
            </a: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0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18" name="Google Shape;1718;p34"/>
          <p:cNvSpPr txBox="1">
            <a:spLocks noGrp="1"/>
          </p:cNvSpPr>
          <p:nvPr>
            <p:ph type="subTitle" idx="13"/>
          </p:nvPr>
        </p:nvSpPr>
        <p:spPr>
          <a:xfrm>
            <a:off x="2152028" y="3890527"/>
            <a:ext cx="2279400" cy="477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1=Defective Heart,0 = Healthy Heart</a:t>
            </a:r>
            <a:endParaRPr lang="en-US" sz="1800" kern="100" dirty="0">
              <a:solidFill>
                <a:srgbClr val="3C4043"/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19" name="Google Shape;1719;p34"/>
          <p:cNvSpPr txBox="1">
            <a:spLocks noGrp="1"/>
          </p:cNvSpPr>
          <p:nvPr>
            <p:ph type="title" idx="14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1720" name="Google Shape;1720;p34"/>
          <p:cNvSpPr txBox="1">
            <a:spLocks noGrp="1"/>
          </p:cNvSpPr>
          <p:nvPr>
            <p:ph type="subTitle" idx="15"/>
          </p:nvPr>
        </p:nvSpPr>
        <p:spPr>
          <a:xfrm>
            <a:off x="2152138" y="3726549"/>
            <a:ext cx="2130600" cy="4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tabLst>
                <a:tab pos="457200" algn="l"/>
              </a:tabLst>
            </a:pPr>
            <a:r>
              <a:rPr lang="en-US" sz="2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(target)</a:t>
            </a:r>
            <a:endParaRPr lang="en-US" sz="2000" kern="100" dirty="0">
              <a:solidFill>
                <a:srgbClr val="3C4043"/>
              </a:solidFill>
              <a:effectLst/>
              <a:latin typeface="Neucha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74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35"/>
          <p:cNvSpPr txBox="1">
            <a:spLocks noGrp="1"/>
          </p:cNvSpPr>
          <p:nvPr>
            <p:ph type="subTitle" idx="1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 am using the Linear Regression model because our model is a binary classification model and the best-suited model to predict would be Linear Regression Model only.</a:t>
            </a:r>
            <a:endParaRPr sz="1800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729" name="Google Shape;1729;p35"/>
          <p:cNvSpPr txBox="1">
            <a:spLocks noGrp="1"/>
          </p:cNvSpPr>
          <p:nvPr>
            <p:ph type="ctrTitle"/>
          </p:nvPr>
        </p:nvSpPr>
        <p:spPr>
          <a:xfrm>
            <a:off x="728403" y="1728748"/>
            <a:ext cx="4459632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Linear Regression Model</a:t>
            </a:r>
            <a:endParaRPr sz="4000" dirty="0">
              <a:latin typeface="Neucha" panose="020B0604020202020204" charset="0"/>
            </a:endParaRPr>
          </a:p>
        </p:txBody>
      </p:sp>
      <p:grpSp>
        <p:nvGrpSpPr>
          <p:cNvPr id="1730" name="Google Shape;1730;p35"/>
          <p:cNvGrpSpPr/>
          <p:nvPr/>
        </p:nvGrpSpPr>
        <p:grpSpPr>
          <a:xfrm rot="512230">
            <a:off x="5395371" y="1853994"/>
            <a:ext cx="1830972" cy="1435512"/>
            <a:chOff x="5132575" y="2709875"/>
            <a:chExt cx="325950" cy="255550"/>
          </a:xfrm>
        </p:grpSpPr>
        <p:sp>
          <p:nvSpPr>
            <p:cNvPr id="1731" name="Google Shape;1731;p35"/>
            <p:cNvSpPr/>
            <p:nvPr/>
          </p:nvSpPr>
          <p:spPr>
            <a:xfrm>
              <a:off x="5265200" y="2789450"/>
              <a:ext cx="106550" cy="104475"/>
            </a:xfrm>
            <a:custGeom>
              <a:avLst/>
              <a:gdLst/>
              <a:ahLst/>
              <a:cxnLst/>
              <a:rect l="l" t="t" r="r" b="b"/>
              <a:pathLst>
                <a:path w="4262" h="4179" extrusionOk="0">
                  <a:moveTo>
                    <a:pt x="2515" y="0"/>
                  </a:moveTo>
                  <a:cubicBezTo>
                    <a:pt x="2489" y="0"/>
                    <a:pt x="2463" y="4"/>
                    <a:pt x="2439" y="11"/>
                  </a:cubicBezTo>
                  <a:cubicBezTo>
                    <a:pt x="2341" y="42"/>
                    <a:pt x="2239" y="56"/>
                    <a:pt x="2137" y="56"/>
                  </a:cubicBezTo>
                  <a:cubicBezTo>
                    <a:pt x="2045" y="56"/>
                    <a:pt x="1951" y="45"/>
                    <a:pt x="1858" y="23"/>
                  </a:cubicBezTo>
                  <a:cubicBezTo>
                    <a:pt x="1847" y="21"/>
                    <a:pt x="1836" y="20"/>
                    <a:pt x="1826" y="20"/>
                  </a:cubicBezTo>
                  <a:cubicBezTo>
                    <a:pt x="1713" y="20"/>
                    <a:pt x="1626" y="127"/>
                    <a:pt x="1626" y="243"/>
                  </a:cubicBezTo>
                  <a:cubicBezTo>
                    <a:pt x="1626" y="290"/>
                    <a:pt x="1649" y="348"/>
                    <a:pt x="1649" y="383"/>
                  </a:cubicBezTo>
                  <a:cubicBezTo>
                    <a:pt x="1649" y="441"/>
                    <a:pt x="1673" y="476"/>
                    <a:pt x="1707" y="499"/>
                  </a:cubicBezTo>
                  <a:cubicBezTo>
                    <a:pt x="1673" y="777"/>
                    <a:pt x="1707" y="1044"/>
                    <a:pt x="1673" y="1346"/>
                  </a:cubicBezTo>
                  <a:cubicBezTo>
                    <a:pt x="1653" y="1584"/>
                    <a:pt x="1652" y="1646"/>
                    <a:pt x="1638" y="1646"/>
                  </a:cubicBezTo>
                  <a:cubicBezTo>
                    <a:pt x="1622" y="1646"/>
                    <a:pt x="1593" y="1577"/>
                    <a:pt x="1511" y="1577"/>
                  </a:cubicBezTo>
                  <a:cubicBezTo>
                    <a:pt x="1485" y="1577"/>
                    <a:pt x="1454" y="1584"/>
                    <a:pt x="1417" y="1602"/>
                  </a:cubicBezTo>
                  <a:cubicBezTo>
                    <a:pt x="1307" y="1654"/>
                    <a:pt x="1162" y="1666"/>
                    <a:pt x="1015" y="1666"/>
                  </a:cubicBezTo>
                  <a:cubicBezTo>
                    <a:pt x="898" y="1666"/>
                    <a:pt x="780" y="1658"/>
                    <a:pt x="678" y="1658"/>
                  </a:cubicBezTo>
                  <a:cubicBezTo>
                    <a:pt x="652" y="1658"/>
                    <a:pt x="628" y="1659"/>
                    <a:pt x="604" y="1660"/>
                  </a:cubicBezTo>
                  <a:cubicBezTo>
                    <a:pt x="1" y="1683"/>
                    <a:pt x="24" y="1892"/>
                    <a:pt x="59" y="2461"/>
                  </a:cubicBezTo>
                  <a:cubicBezTo>
                    <a:pt x="59" y="2530"/>
                    <a:pt x="152" y="2623"/>
                    <a:pt x="233" y="2623"/>
                  </a:cubicBezTo>
                  <a:cubicBezTo>
                    <a:pt x="468" y="2623"/>
                    <a:pt x="827" y="2565"/>
                    <a:pt x="1119" y="2565"/>
                  </a:cubicBezTo>
                  <a:cubicBezTo>
                    <a:pt x="1217" y="2565"/>
                    <a:pt x="1307" y="2571"/>
                    <a:pt x="1382" y="2588"/>
                  </a:cubicBezTo>
                  <a:cubicBezTo>
                    <a:pt x="1835" y="2728"/>
                    <a:pt x="1626" y="3285"/>
                    <a:pt x="1649" y="3633"/>
                  </a:cubicBezTo>
                  <a:cubicBezTo>
                    <a:pt x="1661" y="4179"/>
                    <a:pt x="1951" y="4133"/>
                    <a:pt x="2427" y="4156"/>
                  </a:cubicBezTo>
                  <a:cubicBezTo>
                    <a:pt x="2532" y="4156"/>
                    <a:pt x="2601" y="4086"/>
                    <a:pt x="2613" y="3982"/>
                  </a:cubicBezTo>
                  <a:cubicBezTo>
                    <a:pt x="2636" y="3796"/>
                    <a:pt x="2439" y="2821"/>
                    <a:pt x="2613" y="2647"/>
                  </a:cubicBezTo>
                  <a:cubicBezTo>
                    <a:pt x="2653" y="2610"/>
                    <a:pt x="2754" y="2597"/>
                    <a:pt x="2882" y="2597"/>
                  </a:cubicBezTo>
                  <a:cubicBezTo>
                    <a:pt x="3187" y="2597"/>
                    <a:pt x="3637" y="2670"/>
                    <a:pt x="3738" y="2670"/>
                  </a:cubicBezTo>
                  <a:cubicBezTo>
                    <a:pt x="3743" y="2670"/>
                    <a:pt x="3747" y="2670"/>
                    <a:pt x="3751" y="2670"/>
                  </a:cubicBezTo>
                  <a:cubicBezTo>
                    <a:pt x="4238" y="2647"/>
                    <a:pt x="4261" y="2217"/>
                    <a:pt x="4227" y="1741"/>
                  </a:cubicBezTo>
                  <a:cubicBezTo>
                    <a:pt x="4216" y="1601"/>
                    <a:pt x="4125" y="1531"/>
                    <a:pt x="4000" y="1531"/>
                  </a:cubicBezTo>
                  <a:cubicBezTo>
                    <a:pt x="3991" y="1531"/>
                    <a:pt x="3981" y="1531"/>
                    <a:pt x="3971" y="1532"/>
                  </a:cubicBezTo>
                  <a:cubicBezTo>
                    <a:pt x="3542" y="1590"/>
                    <a:pt x="3135" y="1602"/>
                    <a:pt x="2717" y="1602"/>
                  </a:cubicBezTo>
                  <a:cubicBezTo>
                    <a:pt x="2717" y="1126"/>
                    <a:pt x="2729" y="650"/>
                    <a:pt x="2717" y="174"/>
                  </a:cubicBezTo>
                  <a:cubicBezTo>
                    <a:pt x="2717" y="54"/>
                    <a:pt x="2615" y="0"/>
                    <a:pt x="2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5242850" y="2742925"/>
              <a:ext cx="13275" cy="16700"/>
            </a:xfrm>
            <a:custGeom>
              <a:avLst/>
              <a:gdLst/>
              <a:ahLst/>
              <a:cxnLst/>
              <a:rect l="l" t="t" r="r" b="b"/>
              <a:pathLst>
                <a:path w="531" h="668" extrusionOk="0">
                  <a:moveTo>
                    <a:pt x="377" y="0"/>
                  </a:moveTo>
                  <a:cubicBezTo>
                    <a:pt x="355" y="0"/>
                    <a:pt x="333" y="8"/>
                    <a:pt x="314" y="26"/>
                  </a:cubicBezTo>
                  <a:cubicBezTo>
                    <a:pt x="175" y="177"/>
                    <a:pt x="1" y="421"/>
                    <a:pt x="140" y="618"/>
                  </a:cubicBezTo>
                  <a:cubicBezTo>
                    <a:pt x="163" y="647"/>
                    <a:pt x="213" y="668"/>
                    <a:pt x="258" y="668"/>
                  </a:cubicBezTo>
                  <a:cubicBezTo>
                    <a:pt x="303" y="668"/>
                    <a:pt x="343" y="647"/>
                    <a:pt x="349" y="595"/>
                  </a:cubicBezTo>
                  <a:cubicBezTo>
                    <a:pt x="361" y="502"/>
                    <a:pt x="349" y="433"/>
                    <a:pt x="372" y="351"/>
                  </a:cubicBezTo>
                  <a:cubicBezTo>
                    <a:pt x="407" y="270"/>
                    <a:pt x="430" y="212"/>
                    <a:pt x="477" y="154"/>
                  </a:cubicBezTo>
                  <a:cubicBezTo>
                    <a:pt x="531" y="91"/>
                    <a:pt x="452" y="0"/>
                    <a:pt x="3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5134600" y="2757950"/>
              <a:ext cx="320725" cy="161750"/>
            </a:xfrm>
            <a:custGeom>
              <a:avLst/>
              <a:gdLst/>
              <a:ahLst/>
              <a:cxnLst/>
              <a:rect l="l" t="t" r="r" b="b"/>
              <a:pathLst>
                <a:path w="12829" h="6470" extrusionOk="0">
                  <a:moveTo>
                    <a:pt x="3970" y="1"/>
                  </a:moveTo>
                  <a:cubicBezTo>
                    <a:pt x="3932" y="1"/>
                    <a:pt x="3893" y="20"/>
                    <a:pt x="3878" y="64"/>
                  </a:cubicBezTo>
                  <a:cubicBezTo>
                    <a:pt x="3855" y="157"/>
                    <a:pt x="3832" y="250"/>
                    <a:pt x="3808" y="343"/>
                  </a:cubicBezTo>
                  <a:cubicBezTo>
                    <a:pt x="3774" y="354"/>
                    <a:pt x="3774" y="401"/>
                    <a:pt x="3797" y="424"/>
                  </a:cubicBezTo>
                  <a:cubicBezTo>
                    <a:pt x="3588" y="1213"/>
                    <a:pt x="3402" y="1979"/>
                    <a:pt x="3158" y="2746"/>
                  </a:cubicBezTo>
                  <a:cubicBezTo>
                    <a:pt x="3042" y="3140"/>
                    <a:pt x="3065" y="3419"/>
                    <a:pt x="2706" y="3616"/>
                  </a:cubicBezTo>
                  <a:cubicBezTo>
                    <a:pt x="2288" y="3837"/>
                    <a:pt x="1800" y="3965"/>
                    <a:pt x="1382" y="4185"/>
                  </a:cubicBezTo>
                  <a:cubicBezTo>
                    <a:pt x="1034" y="4359"/>
                    <a:pt x="372" y="4522"/>
                    <a:pt x="175" y="4917"/>
                  </a:cubicBezTo>
                  <a:cubicBezTo>
                    <a:pt x="1" y="5288"/>
                    <a:pt x="233" y="6031"/>
                    <a:pt x="349" y="6391"/>
                  </a:cubicBezTo>
                  <a:cubicBezTo>
                    <a:pt x="366" y="6443"/>
                    <a:pt x="416" y="6469"/>
                    <a:pt x="462" y="6469"/>
                  </a:cubicBezTo>
                  <a:cubicBezTo>
                    <a:pt x="509" y="6469"/>
                    <a:pt x="552" y="6443"/>
                    <a:pt x="558" y="6391"/>
                  </a:cubicBezTo>
                  <a:cubicBezTo>
                    <a:pt x="662" y="5787"/>
                    <a:pt x="349" y="5067"/>
                    <a:pt x="1034" y="4754"/>
                  </a:cubicBezTo>
                  <a:cubicBezTo>
                    <a:pt x="1742" y="4417"/>
                    <a:pt x="2439" y="4069"/>
                    <a:pt x="3193" y="3837"/>
                  </a:cubicBezTo>
                  <a:cubicBezTo>
                    <a:pt x="3251" y="3825"/>
                    <a:pt x="3298" y="3756"/>
                    <a:pt x="3298" y="3698"/>
                  </a:cubicBezTo>
                  <a:cubicBezTo>
                    <a:pt x="3414" y="2618"/>
                    <a:pt x="3774" y="1561"/>
                    <a:pt x="3983" y="505"/>
                  </a:cubicBezTo>
                  <a:cubicBezTo>
                    <a:pt x="5376" y="598"/>
                    <a:pt x="6815" y="563"/>
                    <a:pt x="8220" y="586"/>
                  </a:cubicBezTo>
                  <a:cubicBezTo>
                    <a:pt x="8940" y="598"/>
                    <a:pt x="9660" y="644"/>
                    <a:pt x="10379" y="656"/>
                  </a:cubicBezTo>
                  <a:cubicBezTo>
                    <a:pt x="10809" y="671"/>
                    <a:pt x="11371" y="723"/>
                    <a:pt x="11887" y="723"/>
                  </a:cubicBezTo>
                  <a:cubicBezTo>
                    <a:pt x="12180" y="723"/>
                    <a:pt x="12458" y="706"/>
                    <a:pt x="12690" y="656"/>
                  </a:cubicBezTo>
                  <a:cubicBezTo>
                    <a:pt x="12829" y="621"/>
                    <a:pt x="12748" y="308"/>
                    <a:pt x="12631" y="284"/>
                  </a:cubicBezTo>
                  <a:cubicBezTo>
                    <a:pt x="12380" y="225"/>
                    <a:pt x="12085" y="207"/>
                    <a:pt x="11781" y="207"/>
                  </a:cubicBezTo>
                  <a:cubicBezTo>
                    <a:pt x="11312" y="207"/>
                    <a:pt x="10820" y="250"/>
                    <a:pt x="10426" y="250"/>
                  </a:cubicBezTo>
                  <a:cubicBezTo>
                    <a:pt x="9636" y="238"/>
                    <a:pt x="8858" y="192"/>
                    <a:pt x="8069" y="192"/>
                  </a:cubicBezTo>
                  <a:cubicBezTo>
                    <a:pt x="7332" y="185"/>
                    <a:pt x="6534" y="118"/>
                    <a:pt x="5749" y="118"/>
                  </a:cubicBezTo>
                  <a:cubicBezTo>
                    <a:pt x="5162" y="118"/>
                    <a:pt x="4582" y="155"/>
                    <a:pt x="4041" y="284"/>
                  </a:cubicBezTo>
                  <a:cubicBezTo>
                    <a:pt x="4052" y="226"/>
                    <a:pt x="4064" y="157"/>
                    <a:pt x="4064" y="99"/>
                  </a:cubicBezTo>
                  <a:cubicBezTo>
                    <a:pt x="4077" y="38"/>
                    <a:pt x="4024" y="1"/>
                    <a:pt x="39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5198450" y="2902600"/>
              <a:ext cx="38350" cy="44275"/>
            </a:xfrm>
            <a:custGeom>
              <a:avLst/>
              <a:gdLst/>
              <a:ahLst/>
              <a:cxnLst/>
              <a:rect l="l" t="t" r="r" b="b"/>
              <a:pathLst>
                <a:path w="1534" h="1771" extrusionOk="0">
                  <a:moveTo>
                    <a:pt x="1381" y="0"/>
                  </a:moveTo>
                  <a:cubicBezTo>
                    <a:pt x="902" y="0"/>
                    <a:pt x="481" y="340"/>
                    <a:pt x="268" y="767"/>
                  </a:cubicBezTo>
                  <a:cubicBezTo>
                    <a:pt x="128" y="1023"/>
                    <a:pt x="1" y="1650"/>
                    <a:pt x="384" y="1766"/>
                  </a:cubicBezTo>
                  <a:cubicBezTo>
                    <a:pt x="392" y="1769"/>
                    <a:pt x="403" y="1770"/>
                    <a:pt x="415" y="1770"/>
                  </a:cubicBezTo>
                  <a:cubicBezTo>
                    <a:pt x="453" y="1770"/>
                    <a:pt x="503" y="1755"/>
                    <a:pt x="511" y="1719"/>
                  </a:cubicBezTo>
                  <a:cubicBezTo>
                    <a:pt x="569" y="1580"/>
                    <a:pt x="523" y="1476"/>
                    <a:pt x="511" y="1336"/>
                  </a:cubicBezTo>
                  <a:cubicBezTo>
                    <a:pt x="500" y="1174"/>
                    <a:pt x="546" y="1000"/>
                    <a:pt x="628" y="849"/>
                  </a:cubicBezTo>
                  <a:cubicBezTo>
                    <a:pt x="802" y="524"/>
                    <a:pt x="1127" y="303"/>
                    <a:pt x="1452" y="152"/>
                  </a:cubicBezTo>
                  <a:cubicBezTo>
                    <a:pt x="1533" y="129"/>
                    <a:pt x="1510" y="1"/>
                    <a:pt x="1429" y="1"/>
                  </a:cubicBezTo>
                  <a:cubicBezTo>
                    <a:pt x="1413" y="0"/>
                    <a:pt x="139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5349950" y="2904775"/>
              <a:ext cx="38350" cy="41625"/>
            </a:xfrm>
            <a:custGeom>
              <a:avLst/>
              <a:gdLst/>
              <a:ahLst/>
              <a:cxnLst/>
              <a:rect l="l" t="t" r="r" b="b"/>
              <a:pathLst>
                <a:path w="1534" h="1665" extrusionOk="0">
                  <a:moveTo>
                    <a:pt x="1160" y="1"/>
                  </a:moveTo>
                  <a:cubicBezTo>
                    <a:pt x="823" y="1"/>
                    <a:pt x="540" y="177"/>
                    <a:pt x="349" y="495"/>
                  </a:cubicBezTo>
                  <a:cubicBezTo>
                    <a:pt x="175" y="762"/>
                    <a:pt x="1" y="1389"/>
                    <a:pt x="291" y="1656"/>
                  </a:cubicBezTo>
                  <a:cubicBezTo>
                    <a:pt x="303" y="1661"/>
                    <a:pt x="320" y="1664"/>
                    <a:pt x="337" y="1664"/>
                  </a:cubicBezTo>
                  <a:cubicBezTo>
                    <a:pt x="355" y="1664"/>
                    <a:pt x="372" y="1661"/>
                    <a:pt x="384" y="1656"/>
                  </a:cubicBezTo>
                  <a:cubicBezTo>
                    <a:pt x="593" y="1481"/>
                    <a:pt x="523" y="1156"/>
                    <a:pt x="581" y="924"/>
                  </a:cubicBezTo>
                  <a:cubicBezTo>
                    <a:pt x="697" y="495"/>
                    <a:pt x="1046" y="321"/>
                    <a:pt x="1429" y="204"/>
                  </a:cubicBezTo>
                  <a:cubicBezTo>
                    <a:pt x="1510" y="170"/>
                    <a:pt x="1533" y="65"/>
                    <a:pt x="1452" y="42"/>
                  </a:cubicBezTo>
                  <a:cubicBezTo>
                    <a:pt x="1351" y="14"/>
                    <a:pt x="1254" y="1"/>
                    <a:pt x="11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5345025" y="2900225"/>
              <a:ext cx="70250" cy="65200"/>
            </a:xfrm>
            <a:custGeom>
              <a:avLst/>
              <a:gdLst/>
              <a:ahLst/>
              <a:cxnLst/>
              <a:rect l="l" t="t" r="r" b="b"/>
              <a:pathLst>
                <a:path w="2810" h="2608" extrusionOk="0">
                  <a:moveTo>
                    <a:pt x="1366" y="301"/>
                  </a:moveTo>
                  <a:cubicBezTo>
                    <a:pt x="1460" y="301"/>
                    <a:pt x="1555" y="314"/>
                    <a:pt x="1649" y="340"/>
                  </a:cubicBezTo>
                  <a:cubicBezTo>
                    <a:pt x="2090" y="456"/>
                    <a:pt x="2461" y="909"/>
                    <a:pt x="2496" y="1373"/>
                  </a:cubicBezTo>
                  <a:cubicBezTo>
                    <a:pt x="2566" y="1968"/>
                    <a:pt x="2034" y="2309"/>
                    <a:pt x="1494" y="2309"/>
                  </a:cubicBezTo>
                  <a:cubicBezTo>
                    <a:pt x="1402" y="2309"/>
                    <a:pt x="1309" y="2299"/>
                    <a:pt x="1219" y="2279"/>
                  </a:cubicBezTo>
                  <a:cubicBezTo>
                    <a:pt x="581" y="2139"/>
                    <a:pt x="221" y="1524"/>
                    <a:pt x="465" y="920"/>
                  </a:cubicBezTo>
                  <a:cubicBezTo>
                    <a:pt x="558" y="712"/>
                    <a:pt x="720" y="537"/>
                    <a:pt x="906" y="421"/>
                  </a:cubicBezTo>
                  <a:cubicBezTo>
                    <a:pt x="1046" y="340"/>
                    <a:pt x="1204" y="301"/>
                    <a:pt x="1366" y="301"/>
                  </a:cubicBezTo>
                  <a:close/>
                  <a:moveTo>
                    <a:pt x="1438" y="0"/>
                  </a:moveTo>
                  <a:cubicBezTo>
                    <a:pt x="1203" y="0"/>
                    <a:pt x="971" y="55"/>
                    <a:pt x="778" y="166"/>
                  </a:cubicBezTo>
                  <a:cubicBezTo>
                    <a:pt x="407" y="352"/>
                    <a:pt x="209" y="688"/>
                    <a:pt x="140" y="1095"/>
                  </a:cubicBezTo>
                  <a:cubicBezTo>
                    <a:pt x="0" y="1849"/>
                    <a:pt x="523" y="2476"/>
                    <a:pt x="1277" y="2592"/>
                  </a:cubicBezTo>
                  <a:cubicBezTo>
                    <a:pt x="1348" y="2603"/>
                    <a:pt x="1418" y="2608"/>
                    <a:pt x="1487" y="2608"/>
                  </a:cubicBezTo>
                  <a:cubicBezTo>
                    <a:pt x="2182" y="2608"/>
                    <a:pt x="2789" y="2092"/>
                    <a:pt x="2810" y="1385"/>
                  </a:cubicBezTo>
                  <a:cubicBezTo>
                    <a:pt x="2810" y="1153"/>
                    <a:pt x="2752" y="909"/>
                    <a:pt x="2636" y="700"/>
                  </a:cubicBezTo>
                  <a:cubicBezTo>
                    <a:pt x="2589" y="619"/>
                    <a:pt x="2543" y="537"/>
                    <a:pt x="2485" y="468"/>
                  </a:cubicBezTo>
                  <a:cubicBezTo>
                    <a:pt x="2250" y="160"/>
                    <a:pt x="1840" y="0"/>
                    <a:pt x="143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5367950" y="29206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6" y="812"/>
                  </a:cubicBezTo>
                  <a:cubicBezTo>
                    <a:pt x="508" y="812"/>
                    <a:pt x="480" y="809"/>
                    <a:pt x="453" y="802"/>
                  </a:cubicBezTo>
                  <a:cubicBezTo>
                    <a:pt x="267" y="744"/>
                    <a:pt x="151" y="558"/>
                    <a:pt x="221" y="361"/>
                  </a:cubicBezTo>
                  <a:cubicBezTo>
                    <a:pt x="244" y="303"/>
                    <a:pt x="291" y="245"/>
                    <a:pt x="349" y="222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1" y="129"/>
                    <a:pt x="70" y="245"/>
                    <a:pt x="47" y="407"/>
                  </a:cubicBezTo>
                  <a:cubicBezTo>
                    <a:pt x="0" y="686"/>
                    <a:pt x="186" y="918"/>
                    <a:pt x="465" y="965"/>
                  </a:cubicBezTo>
                  <a:cubicBezTo>
                    <a:pt x="486" y="967"/>
                    <a:pt x="508" y="969"/>
                    <a:pt x="529" y="969"/>
                  </a:cubicBezTo>
                  <a:cubicBezTo>
                    <a:pt x="785" y="969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4" y="175"/>
                  </a:cubicBezTo>
                  <a:cubicBezTo>
                    <a:pt x="806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5192350" y="2897325"/>
              <a:ext cx="69975" cy="65200"/>
            </a:xfrm>
            <a:custGeom>
              <a:avLst/>
              <a:gdLst/>
              <a:ahLst/>
              <a:cxnLst/>
              <a:rect l="l" t="t" r="r" b="b"/>
              <a:pathLst>
                <a:path w="2799" h="2608" extrusionOk="0">
                  <a:moveTo>
                    <a:pt x="1378" y="301"/>
                  </a:moveTo>
                  <a:cubicBezTo>
                    <a:pt x="1472" y="301"/>
                    <a:pt x="1567" y="314"/>
                    <a:pt x="1661" y="340"/>
                  </a:cubicBezTo>
                  <a:cubicBezTo>
                    <a:pt x="2102" y="456"/>
                    <a:pt x="2474" y="897"/>
                    <a:pt x="2508" y="1373"/>
                  </a:cubicBezTo>
                  <a:cubicBezTo>
                    <a:pt x="2578" y="1968"/>
                    <a:pt x="2046" y="2309"/>
                    <a:pt x="1506" y="2309"/>
                  </a:cubicBezTo>
                  <a:cubicBezTo>
                    <a:pt x="1414" y="2309"/>
                    <a:pt x="1321" y="2299"/>
                    <a:pt x="1231" y="2279"/>
                  </a:cubicBezTo>
                  <a:cubicBezTo>
                    <a:pt x="593" y="2139"/>
                    <a:pt x="233" y="1524"/>
                    <a:pt x="477" y="920"/>
                  </a:cubicBezTo>
                  <a:cubicBezTo>
                    <a:pt x="570" y="711"/>
                    <a:pt x="732" y="537"/>
                    <a:pt x="918" y="421"/>
                  </a:cubicBezTo>
                  <a:cubicBezTo>
                    <a:pt x="1058" y="340"/>
                    <a:pt x="1216" y="301"/>
                    <a:pt x="1378" y="301"/>
                  </a:cubicBezTo>
                  <a:close/>
                  <a:moveTo>
                    <a:pt x="1427" y="0"/>
                  </a:moveTo>
                  <a:cubicBezTo>
                    <a:pt x="1192" y="0"/>
                    <a:pt x="960" y="55"/>
                    <a:pt x="767" y="166"/>
                  </a:cubicBezTo>
                  <a:cubicBezTo>
                    <a:pt x="407" y="363"/>
                    <a:pt x="210" y="688"/>
                    <a:pt x="129" y="1095"/>
                  </a:cubicBezTo>
                  <a:cubicBezTo>
                    <a:pt x="1" y="1849"/>
                    <a:pt x="523" y="2476"/>
                    <a:pt x="1278" y="2592"/>
                  </a:cubicBezTo>
                  <a:cubicBezTo>
                    <a:pt x="1347" y="2603"/>
                    <a:pt x="1416" y="2608"/>
                    <a:pt x="1485" y="2608"/>
                  </a:cubicBezTo>
                  <a:cubicBezTo>
                    <a:pt x="2172" y="2608"/>
                    <a:pt x="2788" y="2092"/>
                    <a:pt x="2799" y="1385"/>
                  </a:cubicBezTo>
                  <a:cubicBezTo>
                    <a:pt x="2799" y="1153"/>
                    <a:pt x="2741" y="909"/>
                    <a:pt x="2625" y="700"/>
                  </a:cubicBezTo>
                  <a:cubicBezTo>
                    <a:pt x="2590" y="619"/>
                    <a:pt x="2543" y="537"/>
                    <a:pt x="2485" y="468"/>
                  </a:cubicBezTo>
                  <a:cubicBezTo>
                    <a:pt x="2243" y="160"/>
                    <a:pt x="1830" y="0"/>
                    <a:pt x="142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5215575" y="2917700"/>
              <a:ext cx="25575" cy="24225"/>
            </a:xfrm>
            <a:custGeom>
              <a:avLst/>
              <a:gdLst/>
              <a:ahLst/>
              <a:cxnLst/>
              <a:rect l="l" t="t" r="r" b="b"/>
              <a:pathLst>
                <a:path w="1023" h="969" extrusionOk="0">
                  <a:moveTo>
                    <a:pt x="500" y="180"/>
                  </a:moveTo>
                  <a:cubicBezTo>
                    <a:pt x="527" y="180"/>
                    <a:pt x="554" y="183"/>
                    <a:pt x="581" y="187"/>
                  </a:cubicBezTo>
                  <a:cubicBezTo>
                    <a:pt x="732" y="233"/>
                    <a:pt x="825" y="361"/>
                    <a:pt x="848" y="512"/>
                  </a:cubicBezTo>
                  <a:cubicBezTo>
                    <a:pt x="858" y="700"/>
                    <a:pt x="699" y="812"/>
                    <a:pt x="537" y="812"/>
                  </a:cubicBezTo>
                  <a:cubicBezTo>
                    <a:pt x="509" y="812"/>
                    <a:pt x="481" y="809"/>
                    <a:pt x="453" y="802"/>
                  </a:cubicBezTo>
                  <a:cubicBezTo>
                    <a:pt x="244" y="744"/>
                    <a:pt x="152" y="558"/>
                    <a:pt x="221" y="361"/>
                  </a:cubicBezTo>
                  <a:cubicBezTo>
                    <a:pt x="244" y="303"/>
                    <a:pt x="291" y="245"/>
                    <a:pt x="349" y="221"/>
                  </a:cubicBezTo>
                  <a:cubicBezTo>
                    <a:pt x="395" y="191"/>
                    <a:pt x="447" y="180"/>
                    <a:pt x="500" y="180"/>
                  </a:cubicBezTo>
                  <a:close/>
                  <a:moveTo>
                    <a:pt x="515" y="1"/>
                  </a:moveTo>
                  <a:cubicBezTo>
                    <a:pt x="431" y="1"/>
                    <a:pt x="348" y="20"/>
                    <a:pt x="279" y="59"/>
                  </a:cubicBezTo>
                  <a:cubicBezTo>
                    <a:pt x="152" y="152"/>
                    <a:pt x="59" y="268"/>
                    <a:pt x="47" y="407"/>
                  </a:cubicBezTo>
                  <a:cubicBezTo>
                    <a:pt x="1" y="686"/>
                    <a:pt x="186" y="918"/>
                    <a:pt x="465" y="964"/>
                  </a:cubicBezTo>
                  <a:cubicBezTo>
                    <a:pt x="486" y="967"/>
                    <a:pt x="508" y="968"/>
                    <a:pt x="529" y="968"/>
                  </a:cubicBezTo>
                  <a:cubicBezTo>
                    <a:pt x="785" y="968"/>
                    <a:pt x="1022" y="780"/>
                    <a:pt x="1022" y="512"/>
                  </a:cubicBezTo>
                  <a:cubicBezTo>
                    <a:pt x="1022" y="419"/>
                    <a:pt x="999" y="338"/>
                    <a:pt x="964" y="268"/>
                  </a:cubicBezTo>
                  <a:cubicBezTo>
                    <a:pt x="941" y="233"/>
                    <a:pt x="929" y="210"/>
                    <a:pt x="895" y="175"/>
                  </a:cubicBezTo>
                  <a:cubicBezTo>
                    <a:pt x="807" y="58"/>
                    <a:pt x="659" y="1"/>
                    <a:pt x="51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5132575" y="2738825"/>
              <a:ext cx="325950" cy="204125"/>
            </a:xfrm>
            <a:custGeom>
              <a:avLst/>
              <a:gdLst/>
              <a:ahLst/>
              <a:cxnLst/>
              <a:rect l="l" t="t" r="r" b="b"/>
              <a:pathLst>
                <a:path w="13038" h="8165" extrusionOk="0">
                  <a:moveTo>
                    <a:pt x="4779" y="264"/>
                  </a:moveTo>
                  <a:cubicBezTo>
                    <a:pt x="4846" y="264"/>
                    <a:pt x="4911" y="303"/>
                    <a:pt x="4957" y="399"/>
                  </a:cubicBezTo>
                  <a:cubicBezTo>
                    <a:pt x="4992" y="469"/>
                    <a:pt x="4992" y="574"/>
                    <a:pt x="5004" y="666"/>
                  </a:cubicBezTo>
                  <a:lnTo>
                    <a:pt x="4505" y="666"/>
                  </a:lnTo>
                  <a:cubicBezTo>
                    <a:pt x="4505" y="608"/>
                    <a:pt x="4505" y="574"/>
                    <a:pt x="4528" y="527"/>
                  </a:cubicBezTo>
                  <a:cubicBezTo>
                    <a:pt x="4543" y="386"/>
                    <a:pt x="4662" y="264"/>
                    <a:pt x="4779" y="264"/>
                  </a:cubicBezTo>
                  <a:close/>
                  <a:moveTo>
                    <a:pt x="3831" y="1572"/>
                  </a:moveTo>
                  <a:cubicBezTo>
                    <a:pt x="4168" y="1816"/>
                    <a:pt x="3971" y="2292"/>
                    <a:pt x="3878" y="2663"/>
                  </a:cubicBezTo>
                  <a:cubicBezTo>
                    <a:pt x="3797" y="2919"/>
                    <a:pt x="3715" y="3197"/>
                    <a:pt x="3564" y="3429"/>
                  </a:cubicBezTo>
                  <a:cubicBezTo>
                    <a:pt x="3495" y="3557"/>
                    <a:pt x="3390" y="3627"/>
                    <a:pt x="3274" y="3708"/>
                  </a:cubicBezTo>
                  <a:cubicBezTo>
                    <a:pt x="3355" y="3487"/>
                    <a:pt x="3390" y="3255"/>
                    <a:pt x="3448" y="3069"/>
                  </a:cubicBezTo>
                  <a:cubicBezTo>
                    <a:pt x="3588" y="2570"/>
                    <a:pt x="3715" y="2083"/>
                    <a:pt x="3831" y="1572"/>
                  </a:cubicBezTo>
                  <a:close/>
                  <a:moveTo>
                    <a:pt x="407" y="5647"/>
                  </a:moveTo>
                  <a:cubicBezTo>
                    <a:pt x="476" y="5751"/>
                    <a:pt x="465" y="5867"/>
                    <a:pt x="430" y="6007"/>
                  </a:cubicBezTo>
                  <a:cubicBezTo>
                    <a:pt x="418" y="6088"/>
                    <a:pt x="395" y="6169"/>
                    <a:pt x="349" y="6227"/>
                  </a:cubicBezTo>
                  <a:cubicBezTo>
                    <a:pt x="337" y="5995"/>
                    <a:pt x="337" y="5809"/>
                    <a:pt x="407" y="5647"/>
                  </a:cubicBezTo>
                  <a:close/>
                  <a:moveTo>
                    <a:pt x="3971" y="991"/>
                  </a:moveTo>
                  <a:cubicBezTo>
                    <a:pt x="6896" y="1212"/>
                    <a:pt x="9822" y="1038"/>
                    <a:pt x="12736" y="1224"/>
                  </a:cubicBezTo>
                  <a:cubicBezTo>
                    <a:pt x="12585" y="3429"/>
                    <a:pt x="12852" y="5635"/>
                    <a:pt x="12678" y="7841"/>
                  </a:cubicBezTo>
                  <a:cubicBezTo>
                    <a:pt x="12364" y="7806"/>
                    <a:pt x="12062" y="7783"/>
                    <a:pt x="11737" y="7783"/>
                  </a:cubicBezTo>
                  <a:cubicBezTo>
                    <a:pt x="11888" y="7017"/>
                    <a:pt x="11076" y="6065"/>
                    <a:pt x="10402" y="5914"/>
                  </a:cubicBezTo>
                  <a:cubicBezTo>
                    <a:pt x="10259" y="5880"/>
                    <a:pt x="10117" y="5864"/>
                    <a:pt x="9977" y="5864"/>
                  </a:cubicBezTo>
                  <a:cubicBezTo>
                    <a:pt x="8924" y="5864"/>
                    <a:pt x="8013" y="6782"/>
                    <a:pt x="8115" y="7899"/>
                  </a:cubicBezTo>
                  <a:cubicBezTo>
                    <a:pt x="7918" y="7905"/>
                    <a:pt x="7718" y="7908"/>
                    <a:pt x="7517" y="7908"/>
                  </a:cubicBezTo>
                  <a:cubicBezTo>
                    <a:pt x="7317" y="7908"/>
                    <a:pt x="7117" y="7905"/>
                    <a:pt x="6919" y="7899"/>
                  </a:cubicBezTo>
                  <a:cubicBezTo>
                    <a:pt x="6467" y="7887"/>
                    <a:pt x="6026" y="7841"/>
                    <a:pt x="5573" y="7806"/>
                  </a:cubicBezTo>
                  <a:cubicBezTo>
                    <a:pt x="5863" y="7028"/>
                    <a:pt x="4981" y="5972"/>
                    <a:pt x="4284" y="5798"/>
                  </a:cubicBezTo>
                  <a:cubicBezTo>
                    <a:pt x="4123" y="5753"/>
                    <a:pt x="3963" y="5733"/>
                    <a:pt x="3806" y="5733"/>
                  </a:cubicBezTo>
                  <a:cubicBezTo>
                    <a:pt x="2807" y="5733"/>
                    <a:pt x="1944" y="6575"/>
                    <a:pt x="1974" y="7609"/>
                  </a:cubicBezTo>
                  <a:cubicBezTo>
                    <a:pt x="1452" y="7597"/>
                    <a:pt x="941" y="7562"/>
                    <a:pt x="430" y="7481"/>
                  </a:cubicBezTo>
                  <a:cubicBezTo>
                    <a:pt x="430" y="7168"/>
                    <a:pt x="407" y="6877"/>
                    <a:pt x="372" y="6575"/>
                  </a:cubicBezTo>
                  <a:cubicBezTo>
                    <a:pt x="569" y="6471"/>
                    <a:pt x="662" y="6169"/>
                    <a:pt x="685" y="5995"/>
                  </a:cubicBezTo>
                  <a:cubicBezTo>
                    <a:pt x="709" y="5763"/>
                    <a:pt x="662" y="5577"/>
                    <a:pt x="523" y="5473"/>
                  </a:cubicBezTo>
                  <a:cubicBezTo>
                    <a:pt x="627" y="5356"/>
                    <a:pt x="767" y="5252"/>
                    <a:pt x="976" y="5171"/>
                  </a:cubicBezTo>
                  <a:cubicBezTo>
                    <a:pt x="1359" y="4997"/>
                    <a:pt x="1753" y="4822"/>
                    <a:pt x="2160" y="4672"/>
                  </a:cubicBezTo>
                  <a:cubicBezTo>
                    <a:pt x="2380" y="4590"/>
                    <a:pt x="2670" y="4544"/>
                    <a:pt x="2856" y="4416"/>
                  </a:cubicBezTo>
                  <a:cubicBezTo>
                    <a:pt x="2972" y="4323"/>
                    <a:pt x="3065" y="4196"/>
                    <a:pt x="3146" y="4056"/>
                  </a:cubicBezTo>
                  <a:cubicBezTo>
                    <a:pt x="3164" y="4058"/>
                    <a:pt x="3181" y="4058"/>
                    <a:pt x="3198" y="4058"/>
                  </a:cubicBezTo>
                  <a:cubicBezTo>
                    <a:pt x="3841" y="4058"/>
                    <a:pt x="4020" y="3011"/>
                    <a:pt x="4145" y="2547"/>
                  </a:cubicBezTo>
                  <a:cubicBezTo>
                    <a:pt x="4238" y="2210"/>
                    <a:pt x="4377" y="1409"/>
                    <a:pt x="3889" y="1386"/>
                  </a:cubicBezTo>
                  <a:lnTo>
                    <a:pt x="3971" y="991"/>
                  </a:lnTo>
                  <a:close/>
                  <a:moveTo>
                    <a:pt x="4754" y="1"/>
                  </a:moveTo>
                  <a:cubicBezTo>
                    <a:pt x="4542" y="1"/>
                    <a:pt x="4343" y="174"/>
                    <a:pt x="4261" y="388"/>
                  </a:cubicBezTo>
                  <a:cubicBezTo>
                    <a:pt x="4238" y="469"/>
                    <a:pt x="4203" y="585"/>
                    <a:pt x="4215" y="666"/>
                  </a:cubicBezTo>
                  <a:cubicBezTo>
                    <a:pt x="4064" y="666"/>
                    <a:pt x="3901" y="678"/>
                    <a:pt x="3739" y="678"/>
                  </a:cubicBezTo>
                  <a:cubicBezTo>
                    <a:pt x="3622" y="678"/>
                    <a:pt x="3251" y="2350"/>
                    <a:pt x="3100" y="2977"/>
                  </a:cubicBezTo>
                  <a:cubicBezTo>
                    <a:pt x="2984" y="3487"/>
                    <a:pt x="2914" y="3987"/>
                    <a:pt x="2438" y="4242"/>
                  </a:cubicBezTo>
                  <a:cubicBezTo>
                    <a:pt x="2032" y="4439"/>
                    <a:pt x="1568" y="4590"/>
                    <a:pt x="1138" y="4776"/>
                  </a:cubicBezTo>
                  <a:cubicBezTo>
                    <a:pt x="720" y="4962"/>
                    <a:pt x="116" y="5124"/>
                    <a:pt x="47" y="5647"/>
                  </a:cubicBezTo>
                  <a:cubicBezTo>
                    <a:pt x="0" y="6007"/>
                    <a:pt x="105" y="6401"/>
                    <a:pt x="140" y="6761"/>
                  </a:cubicBezTo>
                  <a:cubicBezTo>
                    <a:pt x="174" y="7051"/>
                    <a:pt x="221" y="7736"/>
                    <a:pt x="337" y="7748"/>
                  </a:cubicBezTo>
                  <a:cubicBezTo>
                    <a:pt x="430" y="7783"/>
                    <a:pt x="534" y="7794"/>
                    <a:pt x="650" y="7806"/>
                  </a:cubicBezTo>
                  <a:cubicBezTo>
                    <a:pt x="1126" y="7864"/>
                    <a:pt x="1602" y="7887"/>
                    <a:pt x="2090" y="7911"/>
                  </a:cubicBezTo>
                  <a:cubicBezTo>
                    <a:pt x="2171" y="7911"/>
                    <a:pt x="2229" y="7899"/>
                    <a:pt x="2264" y="7818"/>
                  </a:cubicBezTo>
                  <a:cubicBezTo>
                    <a:pt x="2287" y="7771"/>
                    <a:pt x="2287" y="7702"/>
                    <a:pt x="2311" y="7655"/>
                  </a:cubicBezTo>
                  <a:cubicBezTo>
                    <a:pt x="2322" y="7574"/>
                    <a:pt x="2334" y="7504"/>
                    <a:pt x="2369" y="7435"/>
                  </a:cubicBezTo>
                  <a:cubicBezTo>
                    <a:pt x="2403" y="7284"/>
                    <a:pt x="2450" y="7144"/>
                    <a:pt x="2508" y="7017"/>
                  </a:cubicBezTo>
                  <a:cubicBezTo>
                    <a:pt x="2636" y="6703"/>
                    <a:pt x="2833" y="6401"/>
                    <a:pt x="3100" y="6216"/>
                  </a:cubicBezTo>
                  <a:cubicBezTo>
                    <a:pt x="3321" y="6060"/>
                    <a:pt x="3571" y="6003"/>
                    <a:pt x="3825" y="6003"/>
                  </a:cubicBezTo>
                  <a:cubicBezTo>
                    <a:pt x="3932" y="6003"/>
                    <a:pt x="4039" y="6013"/>
                    <a:pt x="4145" y="6030"/>
                  </a:cubicBezTo>
                  <a:cubicBezTo>
                    <a:pt x="4365" y="6065"/>
                    <a:pt x="4586" y="6169"/>
                    <a:pt x="4760" y="6297"/>
                  </a:cubicBezTo>
                  <a:cubicBezTo>
                    <a:pt x="5004" y="6506"/>
                    <a:pt x="5178" y="6784"/>
                    <a:pt x="5283" y="7086"/>
                  </a:cubicBezTo>
                  <a:cubicBezTo>
                    <a:pt x="5341" y="7237"/>
                    <a:pt x="5364" y="7388"/>
                    <a:pt x="5387" y="7562"/>
                  </a:cubicBezTo>
                  <a:cubicBezTo>
                    <a:pt x="5387" y="7632"/>
                    <a:pt x="5399" y="7725"/>
                    <a:pt x="5387" y="7794"/>
                  </a:cubicBezTo>
                  <a:cubicBezTo>
                    <a:pt x="5387" y="7852"/>
                    <a:pt x="5306" y="7992"/>
                    <a:pt x="5399" y="8027"/>
                  </a:cubicBezTo>
                  <a:cubicBezTo>
                    <a:pt x="5406" y="8030"/>
                    <a:pt x="5414" y="8032"/>
                    <a:pt x="5422" y="8032"/>
                  </a:cubicBezTo>
                  <a:cubicBezTo>
                    <a:pt x="5437" y="8032"/>
                    <a:pt x="5453" y="8027"/>
                    <a:pt x="5468" y="8027"/>
                  </a:cubicBezTo>
                  <a:cubicBezTo>
                    <a:pt x="5480" y="8026"/>
                    <a:pt x="5499" y="8025"/>
                    <a:pt x="5527" y="8025"/>
                  </a:cubicBezTo>
                  <a:cubicBezTo>
                    <a:pt x="5915" y="8025"/>
                    <a:pt x="7818" y="8099"/>
                    <a:pt x="8382" y="8143"/>
                  </a:cubicBezTo>
                  <a:lnTo>
                    <a:pt x="8382" y="8131"/>
                  </a:lnTo>
                  <a:cubicBezTo>
                    <a:pt x="8394" y="7806"/>
                    <a:pt x="8498" y="7423"/>
                    <a:pt x="8614" y="7133"/>
                  </a:cubicBezTo>
                  <a:cubicBezTo>
                    <a:pt x="8754" y="6819"/>
                    <a:pt x="8939" y="6517"/>
                    <a:pt x="9206" y="6332"/>
                  </a:cubicBezTo>
                  <a:cubicBezTo>
                    <a:pt x="9425" y="6178"/>
                    <a:pt x="9673" y="6109"/>
                    <a:pt x="9924" y="6109"/>
                  </a:cubicBezTo>
                  <a:cubicBezTo>
                    <a:pt x="10033" y="6109"/>
                    <a:pt x="10143" y="6121"/>
                    <a:pt x="10251" y="6146"/>
                  </a:cubicBezTo>
                  <a:cubicBezTo>
                    <a:pt x="10449" y="6169"/>
                    <a:pt x="10623" y="6239"/>
                    <a:pt x="10762" y="6343"/>
                  </a:cubicBezTo>
                  <a:cubicBezTo>
                    <a:pt x="11041" y="6529"/>
                    <a:pt x="11226" y="6808"/>
                    <a:pt x="11343" y="7098"/>
                  </a:cubicBezTo>
                  <a:cubicBezTo>
                    <a:pt x="11401" y="7260"/>
                    <a:pt x="11447" y="7411"/>
                    <a:pt x="11470" y="7574"/>
                  </a:cubicBezTo>
                  <a:cubicBezTo>
                    <a:pt x="11493" y="7690"/>
                    <a:pt x="11493" y="7794"/>
                    <a:pt x="11470" y="7911"/>
                  </a:cubicBezTo>
                  <a:cubicBezTo>
                    <a:pt x="11470" y="7922"/>
                    <a:pt x="11459" y="8154"/>
                    <a:pt x="11470" y="8154"/>
                  </a:cubicBezTo>
                  <a:cubicBezTo>
                    <a:pt x="11506" y="8162"/>
                    <a:pt x="11545" y="8164"/>
                    <a:pt x="11584" y="8164"/>
                  </a:cubicBezTo>
                  <a:cubicBezTo>
                    <a:pt x="11671" y="8164"/>
                    <a:pt x="11762" y="8151"/>
                    <a:pt x="11842" y="8143"/>
                  </a:cubicBezTo>
                  <a:cubicBezTo>
                    <a:pt x="11969" y="8143"/>
                    <a:pt x="12086" y="8131"/>
                    <a:pt x="12202" y="8108"/>
                  </a:cubicBezTo>
                  <a:cubicBezTo>
                    <a:pt x="12445" y="8096"/>
                    <a:pt x="12678" y="8073"/>
                    <a:pt x="12921" y="8027"/>
                  </a:cubicBezTo>
                  <a:cubicBezTo>
                    <a:pt x="13003" y="8015"/>
                    <a:pt x="13038" y="5647"/>
                    <a:pt x="13003" y="4544"/>
                  </a:cubicBezTo>
                  <a:cubicBezTo>
                    <a:pt x="12956" y="3395"/>
                    <a:pt x="13038" y="2106"/>
                    <a:pt x="12921" y="957"/>
                  </a:cubicBezTo>
                  <a:cubicBezTo>
                    <a:pt x="12910" y="875"/>
                    <a:pt x="11679" y="829"/>
                    <a:pt x="11180" y="794"/>
                  </a:cubicBezTo>
                  <a:cubicBezTo>
                    <a:pt x="10414" y="736"/>
                    <a:pt x="9624" y="759"/>
                    <a:pt x="8847" y="736"/>
                  </a:cubicBezTo>
                  <a:cubicBezTo>
                    <a:pt x="7662" y="724"/>
                    <a:pt x="6443" y="655"/>
                    <a:pt x="5236" y="655"/>
                  </a:cubicBezTo>
                  <a:lnTo>
                    <a:pt x="5236" y="562"/>
                  </a:lnTo>
                  <a:cubicBezTo>
                    <a:pt x="5225" y="388"/>
                    <a:pt x="5155" y="202"/>
                    <a:pt x="5016" y="98"/>
                  </a:cubicBezTo>
                  <a:cubicBezTo>
                    <a:pt x="4931" y="30"/>
                    <a:pt x="4842" y="1"/>
                    <a:pt x="475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5260575" y="2785525"/>
              <a:ext cx="114375" cy="114425"/>
            </a:xfrm>
            <a:custGeom>
              <a:avLst/>
              <a:gdLst/>
              <a:ahLst/>
              <a:cxnLst/>
              <a:rect l="l" t="t" r="r" b="b"/>
              <a:pathLst>
                <a:path w="4575" h="4577" extrusionOk="0">
                  <a:moveTo>
                    <a:pt x="1846" y="2676"/>
                  </a:move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lnTo>
                    <a:pt x="1846" y="2676"/>
                  </a:lnTo>
                  <a:cubicBezTo>
                    <a:pt x="1846" y="2676"/>
                    <a:pt x="1846" y="2676"/>
                    <a:pt x="1846" y="2676"/>
                  </a:cubicBezTo>
                  <a:close/>
                  <a:moveTo>
                    <a:pt x="1823" y="296"/>
                  </a:moveTo>
                  <a:cubicBezTo>
                    <a:pt x="2018" y="317"/>
                    <a:pt x="2213" y="334"/>
                    <a:pt x="2405" y="334"/>
                  </a:cubicBezTo>
                  <a:cubicBezTo>
                    <a:pt x="2534" y="334"/>
                    <a:pt x="2661" y="326"/>
                    <a:pt x="2786" y="308"/>
                  </a:cubicBezTo>
                  <a:lnTo>
                    <a:pt x="2786" y="308"/>
                  </a:lnTo>
                  <a:cubicBezTo>
                    <a:pt x="2751" y="586"/>
                    <a:pt x="2740" y="865"/>
                    <a:pt x="2728" y="1143"/>
                  </a:cubicBezTo>
                  <a:cubicBezTo>
                    <a:pt x="2717" y="1283"/>
                    <a:pt x="2717" y="1410"/>
                    <a:pt x="2717" y="1561"/>
                  </a:cubicBezTo>
                  <a:cubicBezTo>
                    <a:pt x="2717" y="1677"/>
                    <a:pt x="2682" y="1863"/>
                    <a:pt x="2786" y="1910"/>
                  </a:cubicBezTo>
                  <a:cubicBezTo>
                    <a:pt x="2833" y="1921"/>
                    <a:pt x="2844" y="1921"/>
                    <a:pt x="2891" y="1921"/>
                  </a:cubicBezTo>
                  <a:cubicBezTo>
                    <a:pt x="3146" y="1921"/>
                    <a:pt x="3390" y="1910"/>
                    <a:pt x="3657" y="1898"/>
                  </a:cubicBezTo>
                  <a:cubicBezTo>
                    <a:pt x="3715" y="1898"/>
                    <a:pt x="4279" y="1875"/>
                    <a:pt x="4284" y="1852"/>
                  </a:cubicBezTo>
                  <a:lnTo>
                    <a:pt x="4284" y="1852"/>
                  </a:lnTo>
                  <a:cubicBezTo>
                    <a:pt x="4249" y="2165"/>
                    <a:pt x="4226" y="2490"/>
                    <a:pt x="4261" y="2804"/>
                  </a:cubicBezTo>
                  <a:cubicBezTo>
                    <a:pt x="4226" y="2780"/>
                    <a:pt x="4145" y="2780"/>
                    <a:pt x="4086" y="2780"/>
                  </a:cubicBezTo>
                  <a:cubicBezTo>
                    <a:pt x="3970" y="2769"/>
                    <a:pt x="3843" y="2769"/>
                    <a:pt x="3727" y="2745"/>
                  </a:cubicBezTo>
                  <a:cubicBezTo>
                    <a:pt x="3425" y="2734"/>
                    <a:pt x="3018" y="2722"/>
                    <a:pt x="2717" y="2711"/>
                  </a:cubicBezTo>
                  <a:lnTo>
                    <a:pt x="2693" y="2711"/>
                  </a:lnTo>
                  <a:cubicBezTo>
                    <a:pt x="2693" y="2711"/>
                    <a:pt x="2682" y="2838"/>
                    <a:pt x="2682" y="2896"/>
                  </a:cubicBezTo>
                  <a:lnTo>
                    <a:pt x="2682" y="3895"/>
                  </a:lnTo>
                  <a:cubicBezTo>
                    <a:pt x="2682" y="3929"/>
                    <a:pt x="2670" y="4282"/>
                    <a:pt x="2681" y="4289"/>
                  </a:cubicBezTo>
                  <a:lnTo>
                    <a:pt x="2681" y="4289"/>
                  </a:lnTo>
                  <a:cubicBezTo>
                    <a:pt x="2577" y="4255"/>
                    <a:pt x="2473" y="4255"/>
                    <a:pt x="2357" y="4255"/>
                  </a:cubicBezTo>
                  <a:cubicBezTo>
                    <a:pt x="2159" y="4243"/>
                    <a:pt x="1974" y="4243"/>
                    <a:pt x="1788" y="4243"/>
                  </a:cubicBezTo>
                  <a:cubicBezTo>
                    <a:pt x="1788" y="3756"/>
                    <a:pt x="1811" y="3175"/>
                    <a:pt x="1846" y="2676"/>
                  </a:cubicBezTo>
                  <a:lnTo>
                    <a:pt x="1846" y="2676"/>
                  </a:lnTo>
                  <a:cubicBezTo>
                    <a:pt x="1833" y="2688"/>
                    <a:pt x="795" y="2722"/>
                    <a:pt x="302" y="2722"/>
                  </a:cubicBezTo>
                  <a:cubicBezTo>
                    <a:pt x="337" y="2618"/>
                    <a:pt x="337" y="2502"/>
                    <a:pt x="337" y="2386"/>
                  </a:cubicBezTo>
                  <a:cubicBezTo>
                    <a:pt x="348" y="2200"/>
                    <a:pt x="348" y="2014"/>
                    <a:pt x="348" y="1817"/>
                  </a:cubicBezTo>
                  <a:cubicBezTo>
                    <a:pt x="847" y="1817"/>
                    <a:pt x="1393" y="1852"/>
                    <a:pt x="1892" y="1875"/>
                  </a:cubicBezTo>
                  <a:cubicBezTo>
                    <a:pt x="1892" y="1863"/>
                    <a:pt x="1892" y="818"/>
                    <a:pt x="1823" y="296"/>
                  </a:cubicBezTo>
                  <a:close/>
                  <a:moveTo>
                    <a:pt x="2301" y="1"/>
                  </a:moveTo>
                  <a:cubicBezTo>
                    <a:pt x="2250" y="1"/>
                    <a:pt x="2199" y="2"/>
                    <a:pt x="2148" y="6"/>
                  </a:cubicBezTo>
                  <a:cubicBezTo>
                    <a:pt x="2055" y="6"/>
                    <a:pt x="1974" y="6"/>
                    <a:pt x="1881" y="17"/>
                  </a:cubicBezTo>
                  <a:cubicBezTo>
                    <a:pt x="1823" y="17"/>
                    <a:pt x="1730" y="17"/>
                    <a:pt x="1672" y="52"/>
                  </a:cubicBezTo>
                  <a:cubicBezTo>
                    <a:pt x="1625" y="75"/>
                    <a:pt x="1614" y="110"/>
                    <a:pt x="1614" y="168"/>
                  </a:cubicBezTo>
                  <a:cubicBezTo>
                    <a:pt x="1590" y="238"/>
                    <a:pt x="1590" y="308"/>
                    <a:pt x="1590" y="366"/>
                  </a:cubicBezTo>
                  <a:cubicBezTo>
                    <a:pt x="1590" y="458"/>
                    <a:pt x="1579" y="540"/>
                    <a:pt x="1567" y="644"/>
                  </a:cubicBezTo>
                  <a:cubicBezTo>
                    <a:pt x="1556" y="830"/>
                    <a:pt x="1532" y="1039"/>
                    <a:pt x="1521" y="1225"/>
                  </a:cubicBezTo>
                  <a:cubicBezTo>
                    <a:pt x="1521" y="1329"/>
                    <a:pt x="1509" y="1445"/>
                    <a:pt x="1509" y="1550"/>
                  </a:cubicBezTo>
                  <a:cubicBezTo>
                    <a:pt x="1045" y="1550"/>
                    <a:pt x="580" y="1550"/>
                    <a:pt x="116" y="1561"/>
                  </a:cubicBezTo>
                  <a:cubicBezTo>
                    <a:pt x="70" y="1561"/>
                    <a:pt x="35" y="1585"/>
                    <a:pt x="12" y="1619"/>
                  </a:cubicBezTo>
                  <a:cubicBezTo>
                    <a:pt x="0" y="1643"/>
                    <a:pt x="0" y="1677"/>
                    <a:pt x="12" y="1701"/>
                  </a:cubicBezTo>
                  <a:cubicBezTo>
                    <a:pt x="93" y="1933"/>
                    <a:pt x="70" y="2142"/>
                    <a:pt x="58" y="2362"/>
                  </a:cubicBezTo>
                  <a:cubicBezTo>
                    <a:pt x="46" y="2513"/>
                    <a:pt x="0" y="2711"/>
                    <a:pt x="58" y="2862"/>
                  </a:cubicBezTo>
                  <a:cubicBezTo>
                    <a:pt x="102" y="2966"/>
                    <a:pt x="171" y="2979"/>
                    <a:pt x="252" y="2979"/>
                  </a:cubicBezTo>
                  <a:cubicBezTo>
                    <a:pt x="279" y="2979"/>
                    <a:pt x="308" y="2978"/>
                    <a:pt x="337" y="2978"/>
                  </a:cubicBezTo>
                  <a:lnTo>
                    <a:pt x="615" y="2978"/>
                  </a:lnTo>
                  <a:cubicBezTo>
                    <a:pt x="801" y="2978"/>
                    <a:pt x="975" y="3001"/>
                    <a:pt x="1161" y="3001"/>
                  </a:cubicBezTo>
                  <a:cubicBezTo>
                    <a:pt x="1289" y="3001"/>
                    <a:pt x="1405" y="3013"/>
                    <a:pt x="1544" y="3013"/>
                  </a:cubicBezTo>
                  <a:cubicBezTo>
                    <a:pt x="1544" y="3488"/>
                    <a:pt x="1544" y="3953"/>
                    <a:pt x="1556" y="4429"/>
                  </a:cubicBezTo>
                  <a:cubicBezTo>
                    <a:pt x="1556" y="4475"/>
                    <a:pt x="1579" y="4522"/>
                    <a:pt x="1614" y="4533"/>
                  </a:cubicBezTo>
                  <a:cubicBezTo>
                    <a:pt x="1625" y="4539"/>
                    <a:pt x="1640" y="4542"/>
                    <a:pt x="1654" y="4542"/>
                  </a:cubicBezTo>
                  <a:cubicBezTo>
                    <a:pt x="1669" y="4542"/>
                    <a:pt x="1683" y="4539"/>
                    <a:pt x="1695" y="4533"/>
                  </a:cubicBezTo>
                  <a:cubicBezTo>
                    <a:pt x="1763" y="4526"/>
                    <a:pt x="1832" y="4523"/>
                    <a:pt x="1899" y="4523"/>
                  </a:cubicBezTo>
                  <a:cubicBezTo>
                    <a:pt x="2050" y="4523"/>
                    <a:pt x="2197" y="4537"/>
                    <a:pt x="2333" y="4545"/>
                  </a:cubicBezTo>
                  <a:cubicBezTo>
                    <a:pt x="2430" y="4559"/>
                    <a:pt x="2535" y="4577"/>
                    <a:pt x="2639" y="4577"/>
                  </a:cubicBezTo>
                  <a:cubicBezTo>
                    <a:pt x="2709" y="4577"/>
                    <a:pt x="2779" y="4568"/>
                    <a:pt x="2844" y="4545"/>
                  </a:cubicBezTo>
                  <a:cubicBezTo>
                    <a:pt x="2972" y="4487"/>
                    <a:pt x="2960" y="4394"/>
                    <a:pt x="2960" y="4278"/>
                  </a:cubicBezTo>
                  <a:lnTo>
                    <a:pt x="2960" y="3999"/>
                  </a:lnTo>
                  <a:cubicBezTo>
                    <a:pt x="2960" y="3814"/>
                    <a:pt x="2972" y="3639"/>
                    <a:pt x="2972" y="3442"/>
                  </a:cubicBezTo>
                  <a:cubicBezTo>
                    <a:pt x="2972" y="3314"/>
                    <a:pt x="2984" y="3198"/>
                    <a:pt x="2984" y="3071"/>
                  </a:cubicBezTo>
                  <a:cubicBezTo>
                    <a:pt x="3471" y="3071"/>
                    <a:pt x="3947" y="3059"/>
                    <a:pt x="4412" y="3001"/>
                  </a:cubicBezTo>
                  <a:cubicBezTo>
                    <a:pt x="4528" y="2978"/>
                    <a:pt x="4528" y="2804"/>
                    <a:pt x="4539" y="2722"/>
                  </a:cubicBezTo>
                  <a:cubicBezTo>
                    <a:pt x="4551" y="2548"/>
                    <a:pt x="4574" y="2374"/>
                    <a:pt x="4551" y="2200"/>
                  </a:cubicBezTo>
                  <a:cubicBezTo>
                    <a:pt x="4551" y="2107"/>
                    <a:pt x="4551" y="2026"/>
                    <a:pt x="4539" y="1933"/>
                  </a:cubicBezTo>
                  <a:cubicBezTo>
                    <a:pt x="4539" y="1875"/>
                    <a:pt x="4539" y="1782"/>
                    <a:pt x="4516" y="1724"/>
                  </a:cubicBezTo>
                  <a:cubicBezTo>
                    <a:pt x="4481" y="1677"/>
                    <a:pt x="4458" y="1666"/>
                    <a:pt x="4400" y="1666"/>
                  </a:cubicBezTo>
                  <a:cubicBezTo>
                    <a:pt x="4319" y="1643"/>
                    <a:pt x="4249" y="1643"/>
                    <a:pt x="4191" y="1643"/>
                  </a:cubicBezTo>
                  <a:cubicBezTo>
                    <a:pt x="4110" y="1643"/>
                    <a:pt x="4017" y="1631"/>
                    <a:pt x="3912" y="1619"/>
                  </a:cubicBezTo>
                  <a:cubicBezTo>
                    <a:pt x="3727" y="1608"/>
                    <a:pt x="3529" y="1585"/>
                    <a:pt x="3332" y="1573"/>
                  </a:cubicBezTo>
                  <a:cubicBezTo>
                    <a:pt x="3239" y="1573"/>
                    <a:pt x="3123" y="1561"/>
                    <a:pt x="3018" y="1561"/>
                  </a:cubicBezTo>
                  <a:cubicBezTo>
                    <a:pt x="3018" y="1097"/>
                    <a:pt x="3007" y="621"/>
                    <a:pt x="2949" y="157"/>
                  </a:cubicBezTo>
                  <a:cubicBezTo>
                    <a:pt x="2926" y="41"/>
                    <a:pt x="2751" y="41"/>
                    <a:pt x="2670" y="17"/>
                  </a:cubicBezTo>
                  <a:cubicBezTo>
                    <a:pt x="2547" y="9"/>
                    <a:pt x="2424" y="1"/>
                    <a:pt x="230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5247500" y="2709875"/>
              <a:ext cx="10300" cy="23900"/>
            </a:xfrm>
            <a:custGeom>
              <a:avLst/>
              <a:gdLst/>
              <a:ahLst/>
              <a:cxnLst/>
              <a:rect l="l" t="t" r="r" b="b"/>
              <a:pathLst>
                <a:path w="412" h="956" extrusionOk="0">
                  <a:moveTo>
                    <a:pt x="248" y="1"/>
                  </a:moveTo>
                  <a:cubicBezTo>
                    <a:pt x="243" y="1"/>
                    <a:pt x="238" y="1"/>
                    <a:pt x="233" y="2"/>
                  </a:cubicBezTo>
                  <a:cubicBezTo>
                    <a:pt x="186" y="2"/>
                    <a:pt x="163" y="25"/>
                    <a:pt x="152" y="71"/>
                  </a:cubicBezTo>
                  <a:cubicBezTo>
                    <a:pt x="93" y="246"/>
                    <a:pt x="70" y="454"/>
                    <a:pt x="47" y="629"/>
                  </a:cubicBezTo>
                  <a:cubicBezTo>
                    <a:pt x="35" y="745"/>
                    <a:pt x="1" y="942"/>
                    <a:pt x="152" y="954"/>
                  </a:cubicBezTo>
                  <a:cubicBezTo>
                    <a:pt x="158" y="955"/>
                    <a:pt x="165" y="956"/>
                    <a:pt x="171" y="956"/>
                  </a:cubicBezTo>
                  <a:cubicBezTo>
                    <a:pt x="333" y="956"/>
                    <a:pt x="280" y="533"/>
                    <a:pt x="291" y="454"/>
                  </a:cubicBezTo>
                  <a:cubicBezTo>
                    <a:pt x="302" y="376"/>
                    <a:pt x="412" y="1"/>
                    <a:pt x="24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5219950" y="2719375"/>
              <a:ext cx="18600" cy="18075"/>
            </a:xfrm>
            <a:custGeom>
              <a:avLst/>
              <a:gdLst/>
              <a:ahLst/>
              <a:cxnLst/>
              <a:rect l="l" t="t" r="r" b="b"/>
              <a:pathLst>
                <a:path w="744" h="723" extrusionOk="0">
                  <a:moveTo>
                    <a:pt x="158" y="0"/>
                  </a:moveTo>
                  <a:cubicBezTo>
                    <a:pt x="69" y="0"/>
                    <a:pt x="1" y="117"/>
                    <a:pt x="93" y="191"/>
                  </a:cubicBezTo>
                  <a:cubicBezTo>
                    <a:pt x="174" y="260"/>
                    <a:pt x="232" y="365"/>
                    <a:pt x="302" y="446"/>
                  </a:cubicBezTo>
                  <a:cubicBezTo>
                    <a:pt x="406" y="550"/>
                    <a:pt x="511" y="620"/>
                    <a:pt x="627" y="713"/>
                  </a:cubicBezTo>
                  <a:cubicBezTo>
                    <a:pt x="637" y="719"/>
                    <a:pt x="649" y="722"/>
                    <a:pt x="659" y="722"/>
                  </a:cubicBezTo>
                  <a:cubicBezTo>
                    <a:pt x="706" y="722"/>
                    <a:pt x="744" y="667"/>
                    <a:pt x="696" y="620"/>
                  </a:cubicBezTo>
                  <a:cubicBezTo>
                    <a:pt x="522" y="446"/>
                    <a:pt x="441" y="191"/>
                    <a:pt x="232" y="28"/>
                  </a:cubicBezTo>
                  <a:cubicBezTo>
                    <a:pt x="208" y="9"/>
                    <a:pt x="182" y="0"/>
                    <a:pt x="15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5211875" y="2743325"/>
              <a:ext cx="19975" cy="7050"/>
            </a:xfrm>
            <a:custGeom>
              <a:avLst/>
              <a:gdLst/>
              <a:ahLst/>
              <a:cxnLst/>
              <a:rect l="l" t="t" r="r" b="b"/>
              <a:pathLst>
                <a:path w="799" h="282" extrusionOk="0">
                  <a:moveTo>
                    <a:pt x="185" y="1"/>
                  </a:moveTo>
                  <a:cubicBezTo>
                    <a:pt x="95" y="1"/>
                    <a:pt x="29" y="27"/>
                    <a:pt x="21" y="103"/>
                  </a:cubicBezTo>
                  <a:cubicBezTo>
                    <a:pt x="0" y="246"/>
                    <a:pt x="203" y="281"/>
                    <a:pt x="398" y="281"/>
                  </a:cubicBezTo>
                  <a:cubicBezTo>
                    <a:pt x="536" y="281"/>
                    <a:pt x="669" y="264"/>
                    <a:pt x="717" y="254"/>
                  </a:cubicBezTo>
                  <a:cubicBezTo>
                    <a:pt x="799" y="254"/>
                    <a:pt x="799" y="138"/>
                    <a:pt x="729" y="126"/>
                  </a:cubicBezTo>
                  <a:cubicBezTo>
                    <a:pt x="651" y="111"/>
                    <a:pt x="369" y="1"/>
                    <a:pt x="185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5263000" y="2718575"/>
              <a:ext cx="18525" cy="18425"/>
            </a:xfrm>
            <a:custGeom>
              <a:avLst/>
              <a:gdLst/>
              <a:ahLst/>
              <a:cxnLst/>
              <a:rect l="l" t="t" r="r" b="b"/>
              <a:pathLst>
                <a:path w="741" h="737" extrusionOk="0">
                  <a:moveTo>
                    <a:pt x="581" y="1"/>
                  </a:moveTo>
                  <a:cubicBezTo>
                    <a:pt x="559" y="1"/>
                    <a:pt x="538" y="8"/>
                    <a:pt x="518" y="25"/>
                  </a:cubicBezTo>
                  <a:cubicBezTo>
                    <a:pt x="309" y="188"/>
                    <a:pt x="228" y="455"/>
                    <a:pt x="54" y="641"/>
                  </a:cubicBezTo>
                  <a:cubicBezTo>
                    <a:pt x="0" y="685"/>
                    <a:pt x="36" y="737"/>
                    <a:pt x="82" y="737"/>
                  </a:cubicBezTo>
                  <a:cubicBezTo>
                    <a:pt x="96" y="737"/>
                    <a:pt x="110" y="732"/>
                    <a:pt x="124" y="722"/>
                  </a:cubicBezTo>
                  <a:cubicBezTo>
                    <a:pt x="240" y="641"/>
                    <a:pt x="344" y="571"/>
                    <a:pt x="437" y="466"/>
                  </a:cubicBezTo>
                  <a:cubicBezTo>
                    <a:pt x="518" y="374"/>
                    <a:pt x="576" y="281"/>
                    <a:pt x="658" y="199"/>
                  </a:cubicBezTo>
                  <a:cubicBezTo>
                    <a:pt x="740" y="107"/>
                    <a:pt x="663" y="1"/>
                    <a:pt x="581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5269550" y="2742475"/>
              <a:ext cx="20125" cy="6875"/>
            </a:xfrm>
            <a:custGeom>
              <a:avLst/>
              <a:gdLst/>
              <a:ahLst/>
              <a:cxnLst/>
              <a:rect l="l" t="t" r="r" b="b"/>
              <a:pathLst>
                <a:path w="805" h="275" extrusionOk="0">
                  <a:moveTo>
                    <a:pt x="624" y="0"/>
                  </a:moveTo>
                  <a:cubicBezTo>
                    <a:pt x="440" y="0"/>
                    <a:pt x="160" y="114"/>
                    <a:pt x="82" y="137"/>
                  </a:cubicBezTo>
                  <a:cubicBezTo>
                    <a:pt x="1" y="149"/>
                    <a:pt x="13" y="265"/>
                    <a:pt x="94" y="265"/>
                  </a:cubicBezTo>
                  <a:cubicBezTo>
                    <a:pt x="142" y="265"/>
                    <a:pt x="255" y="275"/>
                    <a:pt x="376" y="275"/>
                  </a:cubicBezTo>
                  <a:cubicBezTo>
                    <a:pt x="579" y="275"/>
                    <a:pt x="805" y="248"/>
                    <a:pt x="790" y="102"/>
                  </a:cubicBezTo>
                  <a:cubicBezTo>
                    <a:pt x="779" y="27"/>
                    <a:pt x="712" y="0"/>
                    <a:pt x="62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41"/>
          <p:cNvSpPr txBox="1">
            <a:spLocks noGrp="1"/>
          </p:cNvSpPr>
          <p:nvPr>
            <p:ph type="ctrTitle"/>
          </p:nvPr>
        </p:nvSpPr>
        <p:spPr>
          <a:xfrm>
            <a:off x="3452159" y="3413641"/>
            <a:ext cx="2084700" cy="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fontAlgn="base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I have data of 1000+ patients so we took 30% of the dataset as the Testing Size.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4"/>
          <p:cNvSpPr txBox="1">
            <a:spLocks noGrp="1"/>
          </p:cNvSpPr>
          <p:nvPr>
            <p:ph type="title"/>
          </p:nvPr>
        </p:nvSpPr>
        <p:spPr>
          <a:xfrm>
            <a:off x="1741271" y="1560934"/>
            <a:ext cx="6188400" cy="14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85%+</a:t>
            </a:r>
            <a:endParaRPr dirty="0">
              <a:latin typeface="Neucha" panose="020B0604020202020204" charset="0"/>
            </a:endParaRPr>
          </a:p>
        </p:txBody>
      </p:sp>
      <p:sp>
        <p:nvSpPr>
          <p:cNvPr id="1921" name="Google Shape;1921;p44"/>
          <p:cNvSpPr txBox="1">
            <a:spLocks noGrp="1"/>
          </p:cNvSpPr>
          <p:nvPr>
            <p:ph type="ctrTitle" idx="2"/>
          </p:nvPr>
        </p:nvSpPr>
        <p:spPr>
          <a:xfrm>
            <a:off x="2971800" y="2879816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Accuracy of Training Data</a:t>
            </a:r>
            <a:endParaRPr sz="18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4"/>
          <p:cNvSpPr txBox="1">
            <a:spLocks noGrp="1"/>
          </p:cNvSpPr>
          <p:nvPr>
            <p:ph type="title"/>
          </p:nvPr>
        </p:nvSpPr>
        <p:spPr>
          <a:xfrm>
            <a:off x="1741271" y="1560934"/>
            <a:ext cx="6188400" cy="14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kern="0" dirty="0">
                <a:solidFill>
                  <a:srgbClr val="3C4043"/>
                </a:solidFill>
                <a:effectLst/>
                <a:latin typeface="Neucha" panose="020B0604020202020204" charset="0"/>
                <a:ea typeface="Times New Roman" panose="02020603050405020304" pitchFamily="18" charset="0"/>
                <a:cs typeface="Arial" panose="020B0604020202020204" pitchFamily="34" charset="0"/>
              </a:rPr>
              <a:t>84%+</a:t>
            </a:r>
            <a:endParaRPr dirty="0">
              <a:latin typeface="Neucha" panose="020B0604020202020204" charset="0"/>
            </a:endParaRPr>
          </a:p>
        </p:txBody>
      </p:sp>
      <p:sp>
        <p:nvSpPr>
          <p:cNvPr id="1921" name="Google Shape;1921;p44"/>
          <p:cNvSpPr txBox="1">
            <a:spLocks noGrp="1"/>
          </p:cNvSpPr>
          <p:nvPr>
            <p:ph type="ctrTitle" idx="2"/>
          </p:nvPr>
        </p:nvSpPr>
        <p:spPr>
          <a:xfrm>
            <a:off x="2971800" y="2879816"/>
            <a:ext cx="3200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0" dirty="0">
                <a:solidFill>
                  <a:srgbClr val="3C4043"/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Accuracy of Validation Data</a:t>
            </a:r>
            <a:endParaRPr sz="1800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246035"/>
      </p:ext>
    </p:extLst>
  </p:cSld>
  <p:clrMapOvr>
    <a:masterClrMapping/>
  </p:clrMapOvr>
</p:sld>
</file>

<file path=ppt/theme/theme1.xml><?xml version="1.0" encoding="utf-8"?>
<a:theme xmlns:a="http://schemas.openxmlformats.org/drawingml/2006/main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279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inherit</vt:lpstr>
      <vt:lpstr>Neucha</vt:lpstr>
      <vt:lpstr>Arial</vt:lpstr>
      <vt:lpstr>Patrick Hand</vt:lpstr>
      <vt:lpstr>Calibri</vt:lpstr>
      <vt:lpstr>Roboto Condensed</vt:lpstr>
      <vt:lpstr>Heart Disease by Slidesgo</vt:lpstr>
      <vt:lpstr>Healthy Heart ? </vt:lpstr>
      <vt:lpstr>Problem Statement: Predict whether a person has Healthy Heart or not.</vt:lpstr>
      <vt:lpstr>Columns:</vt:lpstr>
      <vt:lpstr>Columns:</vt:lpstr>
      <vt:lpstr>Columns:</vt:lpstr>
      <vt:lpstr>Linear Regression Model</vt:lpstr>
      <vt:lpstr>I have data of 1000+ patients so we took 30% of the dataset as the Testing Size.</vt:lpstr>
      <vt:lpstr>85%+</vt:lpstr>
      <vt:lpstr>84%+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Heart ?</dc:title>
  <dc:creator>Sumit Kumar</dc:creator>
  <cp:lastModifiedBy>sumit Kumar</cp:lastModifiedBy>
  <cp:revision>7</cp:revision>
  <dcterms:modified xsi:type="dcterms:W3CDTF">2023-08-20T18:53:54Z</dcterms:modified>
</cp:coreProperties>
</file>