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C87A-8831-85B4-9E0A-4D3F5C713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A6FE71-0663-784A-C747-9A2FAF7019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38CD76-A5C3-DEB9-B114-F1F954D47B89}"/>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5" name="Footer Placeholder 4">
            <a:extLst>
              <a:ext uri="{FF2B5EF4-FFF2-40B4-BE49-F238E27FC236}">
                <a16:creationId xmlns:a16="http://schemas.microsoft.com/office/drawing/2014/main" id="{D66646CE-93D0-B2DE-97E7-A7A381F76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92F56A-BE96-788E-B7B0-4B6F83E42391}"/>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333101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C8BD-F997-D04A-0B82-620851B13C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8CBA24-B975-7932-A8CD-EF914EC579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34323-8F6D-5E74-0FE1-397D3F24413A}"/>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5" name="Footer Placeholder 4">
            <a:extLst>
              <a:ext uri="{FF2B5EF4-FFF2-40B4-BE49-F238E27FC236}">
                <a16:creationId xmlns:a16="http://schemas.microsoft.com/office/drawing/2014/main" id="{7C2F3FDA-02EB-9A71-F68E-AB2E41FD6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7FFD0C-A221-0413-92A3-E3E63DBF0ABC}"/>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206876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76CC9-741D-F909-4EC2-A3E6C335C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D1A30D-78C4-3B1B-BE4D-53822B069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8526F-1853-269F-7729-2CCDDE19C04F}"/>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5" name="Footer Placeholder 4">
            <a:extLst>
              <a:ext uri="{FF2B5EF4-FFF2-40B4-BE49-F238E27FC236}">
                <a16:creationId xmlns:a16="http://schemas.microsoft.com/office/drawing/2014/main" id="{EDAC0A4D-2530-61F8-F527-80BBC9534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99038-407F-C053-0C2F-DE0722B1ADE4}"/>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156040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08F2-DB9F-8DD6-C1FA-734679DBD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95C21C-36AB-FCDB-24E9-6D41AE657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EA4B45-3B99-969A-0BAD-E42631CC1AEF}"/>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5" name="Footer Placeholder 4">
            <a:extLst>
              <a:ext uri="{FF2B5EF4-FFF2-40B4-BE49-F238E27FC236}">
                <a16:creationId xmlns:a16="http://schemas.microsoft.com/office/drawing/2014/main" id="{8367E31F-0169-E84B-BD28-710749298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D03092-F83A-069E-8A27-F47C745FC49D}"/>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10857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61B69-C887-91F2-B8F2-182A79ADDD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235444-D4A3-28C6-6775-AFA91DB4F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CA568-D838-662A-71E5-2DF79B6F5576}"/>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5" name="Footer Placeholder 4">
            <a:extLst>
              <a:ext uri="{FF2B5EF4-FFF2-40B4-BE49-F238E27FC236}">
                <a16:creationId xmlns:a16="http://schemas.microsoft.com/office/drawing/2014/main" id="{361121AF-DAA2-6024-DA94-CF2134BA6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A7784-9D36-F36E-9CD4-F9F5A751112A}"/>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3642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1DFF-C94E-DAF6-2C34-8C9A518F90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F6D04-5690-B1BF-5E60-8402C3C50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BDB3AE-3589-7AD2-A0B6-E18EA78E6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49B39B-984D-1304-57DF-79BE432CA8BC}"/>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6" name="Footer Placeholder 5">
            <a:extLst>
              <a:ext uri="{FF2B5EF4-FFF2-40B4-BE49-F238E27FC236}">
                <a16:creationId xmlns:a16="http://schemas.microsoft.com/office/drawing/2014/main" id="{6325EA1D-5EC2-381A-39C4-1E2A64C2AC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D0E486-83B4-51F7-3BFB-94388E8A08F9}"/>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260012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4FEB-40A9-84FE-086E-160B39BC3E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BF3CAA-6BBB-FFB4-15DD-DE024CD63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8DCFB-CE10-79C9-B597-E62EC1256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908526-DD24-8816-E726-EDF2ACDC4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5F45F1-5258-AC87-C22F-C82E00B96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86FF55-8A7D-6DA5-09E6-134E8E07A248}"/>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8" name="Footer Placeholder 7">
            <a:extLst>
              <a:ext uri="{FF2B5EF4-FFF2-40B4-BE49-F238E27FC236}">
                <a16:creationId xmlns:a16="http://schemas.microsoft.com/office/drawing/2014/main" id="{876E5F93-3278-CD31-2EE5-CB7601A19C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BE749A-2F2E-69BD-507E-8CFCA9297AD6}"/>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34230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F2A6-4E16-4A85-43A1-093BACE155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759CCE-2303-42C5-A129-E742D338077C}"/>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4" name="Footer Placeholder 3">
            <a:extLst>
              <a:ext uri="{FF2B5EF4-FFF2-40B4-BE49-F238E27FC236}">
                <a16:creationId xmlns:a16="http://schemas.microsoft.com/office/drawing/2014/main" id="{51AA1CC2-0296-E78E-DCDB-EE87FDEAE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5405EA-751C-6597-0D26-BE092E8D6BF5}"/>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348749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157A1-45D9-C6F4-521C-6A59ECE05FBE}"/>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3" name="Footer Placeholder 2">
            <a:extLst>
              <a:ext uri="{FF2B5EF4-FFF2-40B4-BE49-F238E27FC236}">
                <a16:creationId xmlns:a16="http://schemas.microsoft.com/office/drawing/2014/main" id="{A44EE670-C1EF-2423-1D1B-7E5D924070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5CB80C-6B72-233A-0264-FF0A93CF4D64}"/>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70560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95BA-2002-6569-042A-CBE38AF04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B6F09C-E69A-1718-0DF1-44732E41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42964A-72FA-1438-2BE0-3396D6C58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D0A35-BFA0-B218-2B0E-B4E5C60A9481}"/>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6" name="Footer Placeholder 5">
            <a:extLst>
              <a:ext uri="{FF2B5EF4-FFF2-40B4-BE49-F238E27FC236}">
                <a16:creationId xmlns:a16="http://schemas.microsoft.com/office/drawing/2014/main" id="{D786645D-3949-F6A7-3E32-A0CA42CBC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0F5AB0-44EB-AB7E-50BC-0335B296DAB5}"/>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343566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B35F-CEA6-ED73-9DCA-F9EBF67CD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4584B8-9AAA-A4E9-3AB9-B55CA9881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165269-02B4-62A3-56D3-DB4426CF9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4C683-9069-48C5-F320-3F2AA4EB529F}"/>
              </a:ext>
            </a:extLst>
          </p:cNvPr>
          <p:cNvSpPr>
            <a:spLocks noGrp="1"/>
          </p:cNvSpPr>
          <p:nvPr>
            <p:ph type="dt" sz="half" idx="10"/>
          </p:nvPr>
        </p:nvSpPr>
        <p:spPr/>
        <p:txBody>
          <a:bodyPr/>
          <a:lstStyle/>
          <a:p>
            <a:fld id="{AB34DBDA-8209-47A8-BA10-431F10003130}" type="datetimeFigureOut">
              <a:rPr lang="en-IN" smtClean="0"/>
              <a:t>17-12-2023</a:t>
            </a:fld>
            <a:endParaRPr lang="en-IN"/>
          </a:p>
        </p:txBody>
      </p:sp>
      <p:sp>
        <p:nvSpPr>
          <p:cNvPr id="6" name="Footer Placeholder 5">
            <a:extLst>
              <a:ext uri="{FF2B5EF4-FFF2-40B4-BE49-F238E27FC236}">
                <a16:creationId xmlns:a16="http://schemas.microsoft.com/office/drawing/2014/main" id="{31429C38-64E6-D718-7B0F-B7F4E5208F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A12D62-863B-9B11-3A7D-42B21F8470C1}"/>
              </a:ext>
            </a:extLst>
          </p:cNvPr>
          <p:cNvSpPr>
            <a:spLocks noGrp="1"/>
          </p:cNvSpPr>
          <p:nvPr>
            <p:ph type="sldNum" sz="quarter" idx="12"/>
          </p:nvPr>
        </p:nvSpPr>
        <p:spPr/>
        <p:txBody>
          <a:bodyPr/>
          <a:lstStyle/>
          <a:p>
            <a:fld id="{8CD03ABC-1938-438A-A38F-60B3FA3CCDD5}" type="slidenum">
              <a:rPr lang="en-IN" smtClean="0"/>
              <a:t>‹#›</a:t>
            </a:fld>
            <a:endParaRPr lang="en-IN"/>
          </a:p>
        </p:txBody>
      </p:sp>
    </p:spTree>
    <p:extLst>
      <p:ext uri="{BB962C8B-B14F-4D97-AF65-F5344CB8AC3E}">
        <p14:creationId xmlns:p14="http://schemas.microsoft.com/office/powerpoint/2010/main" val="183571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DB4F0F-B966-EDBA-D0BD-A6E3FAECD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E9F748-A3DE-2DA5-4A0E-B377C4DEF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0CD8B0-8164-29D2-F74B-2885CB55D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4DBDA-8209-47A8-BA10-431F10003130}" type="datetimeFigureOut">
              <a:rPr lang="en-IN" smtClean="0"/>
              <a:t>17-12-2023</a:t>
            </a:fld>
            <a:endParaRPr lang="en-IN"/>
          </a:p>
        </p:txBody>
      </p:sp>
      <p:sp>
        <p:nvSpPr>
          <p:cNvPr id="5" name="Footer Placeholder 4">
            <a:extLst>
              <a:ext uri="{FF2B5EF4-FFF2-40B4-BE49-F238E27FC236}">
                <a16:creationId xmlns:a16="http://schemas.microsoft.com/office/drawing/2014/main" id="{1CD893DD-C842-9C3D-88A0-3CE6D8F79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2CFD94-4F0E-B59A-F5C3-048831C75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03ABC-1938-438A-A38F-60B3FA3CCDD5}" type="slidenum">
              <a:rPr lang="en-IN" smtClean="0"/>
              <a:t>‹#›</a:t>
            </a:fld>
            <a:endParaRPr lang="en-IN"/>
          </a:p>
        </p:txBody>
      </p:sp>
    </p:spTree>
    <p:extLst>
      <p:ext uri="{BB962C8B-B14F-4D97-AF65-F5344CB8AC3E}">
        <p14:creationId xmlns:p14="http://schemas.microsoft.com/office/powerpoint/2010/main" val="402089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D30A5F-5BF3-F70D-C5D9-32209B3E1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865" y="0"/>
            <a:ext cx="8301136" cy="6858000"/>
          </a:xfrm>
          <a:prstGeom prst="rect">
            <a:avLst/>
          </a:prstGeom>
        </p:spPr>
      </p:pic>
      <p:sp>
        <p:nvSpPr>
          <p:cNvPr id="6" name="TextBox 5">
            <a:extLst>
              <a:ext uri="{FF2B5EF4-FFF2-40B4-BE49-F238E27FC236}">
                <a16:creationId xmlns:a16="http://schemas.microsoft.com/office/drawing/2014/main" id="{05958CA1-EA22-A156-922C-4AD78E79E3BD}"/>
              </a:ext>
            </a:extLst>
          </p:cNvPr>
          <p:cNvSpPr txBox="1"/>
          <p:nvPr/>
        </p:nvSpPr>
        <p:spPr>
          <a:xfrm>
            <a:off x="1057275" y="1752600"/>
            <a:ext cx="4657725" cy="3752850"/>
          </a:xfrm>
          <a:prstGeom prst="rect">
            <a:avLst/>
          </a:prstGeom>
          <a:solidFill>
            <a:schemeClr val="accent6">
              <a:lumMod val="40000"/>
              <a:lumOff val="60000"/>
              <a:alpha val="7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2808058E-C58C-59B9-EEFB-C2CBC51EE196}"/>
              </a:ext>
            </a:extLst>
          </p:cNvPr>
          <p:cNvSpPr txBox="1"/>
          <p:nvPr/>
        </p:nvSpPr>
        <p:spPr>
          <a:xfrm>
            <a:off x="1323976" y="2247901"/>
            <a:ext cx="4324350" cy="646331"/>
          </a:xfrm>
          <a:prstGeom prst="rect">
            <a:avLst/>
          </a:prstGeom>
          <a:noFill/>
        </p:spPr>
        <p:txBody>
          <a:bodyPr wrap="square" rtlCol="0">
            <a:sp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Python For Computational Problem Solving</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                   UE23CS151A</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7042F1D-78BC-5147-FD3B-CAE871757AA5}"/>
              </a:ext>
            </a:extLst>
          </p:cNvPr>
          <p:cNvSpPr txBox="1"/>
          <p:nvPr/>
        </p:nvSpPr>
        <p:spPr>
          <a:xfrm>
            <a:off x="1419225" y="3352800"/>
            <a:ext cx="4086225" cy="923330"/>
          </a:xfrm>
          <a:prstGeom prst="rect">
            <a:avLst/>
          </a:prstGeom>
          <a:noFill/>
        </p:spPr>
        <p:txBody>
          <a:bodyPr wrap="square" rtlCol="0">
            <a:sp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MINI PROJECT</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SEMESTER-1</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“IPL AUCTION SIMULATOR</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49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37FB36-D49C-F9BA-FAC2-B126C86A524F}"/>
              </a:ext>
            </a:extLst>
          </p:cNvPr>
          <p:cNvSpPr txBox="1"/>
          <p:nvPr/>
        </p:nvSpPr>
        <p:spPr>
          <a:xfrm>
            <a:off x="1" y="0"/>
            <a:ext cx="3760236" cy="6858000"/>
          </a:xfrm>
          <a:prstGeom prst="rect">
            <a:avLst/>
          </a:prstGeom>
          <a:solidFill>
            <a:schemeClr val="accent6">
              <a:lumMod val="40000"/>
              <a:lumOff val="60000"/>
            </a:schemeClr>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165D1428-0626-5C35-2394-9761074449E8}"/>
              </a:ext>
            </a:extLst>
          </p:cNvPr>
          <p:cNvSpPr txBox="1"/>
          <p:nvPr/>
        </p:nvSpPr>
        <p:spPr>
          <a:xfrm>
            <a:off x="2369594" y="753075"/>
            <a:ext cx="735640" cy="523220"/>
          </a:xfrm>
          <a:prstGeom prst="rect">
            <a:avLst/>
          </a:prstGeom>
          <a:noFill/>
        </p:spPr>
        <p:txBody>
          <a:bodyPr wrap="square" rtlCol="0">
            <a:spAutoFit/>
          </a:bodyPr>
          <a:lstStyle/>
          <a:p>
            <a:r>
              <a:rPr lang="en-US" sz="2800" dirty="0">
                <a:solidFill>
                  <a:schemeClr val="bg1"/>
                </a:solidFill>
              </a:rPr>
              <a:t>01</a:t>
            </a:r>
            <a:endParaRPr lang="en-IN" sz="2800" dirty="0">
              <a:solidFill>
                <a:schemeClr val="bg1"/>
              </a:solidFill>
            </a:endParaRPr>
          </a:p>
        </p:txBody>
      </p:sp>
      <p:sp>
        <p:nvSpPr>
          <p:cNvPr id="11" name="TextBox 10">
            <a:extLst>
              <a:ext uri="{FF2B5EF4-FFF2-40B4-BE49-F238E27FC236}">
                <a16:creationId xmlns:a16="http://schemas.microsoft.com/office/drawing/2014/main" id="{FAFBDCFB-A2F0-4C86-596C-D4CB7D563F49}"/>
              </a:ext>
            </a:extLst>
          </p:cNvPr>
          <p:cNvSpPr txBox="1"/>
          <p:nvPr/>
        </p:nvSpPr>
        <p:spPr>
          <a:xfrm>
            <a:off x="2386394" y="1856790"/>
            <a:ext cx="671805" cy="461665"/>
          </a:xfrm>
          <a:prstGeom prst="rect">
            <a:avLst/>
          </a:prstGeom>
          <a:noFill/>
        </p:spPr>
        <p:txBody>
          <a:bodyPr wrap="square" rtlCol="0">
            <a:spAutoFit/>
          </a:bodyPr>
          <a:lstStyle/>
          <a:p>
            <a:r>
              <a:rPr lang="en-US" sz="2400" dirty="0">
                <a:solidFill>
                  <a:schemeClr val="bg1"/>
                </a:solidFill>
              </a:rPr>
              <a:t>02</a:t>
            </a:r>
            <a:endParaRPr lang="en-IN" sz="2400" dirty="0">
              <a:solidFill>
                <a:schemeClr val="bg1"/>
              </a:solidFill>
            </a:endParaRPr>
          </a:p>
        </p:txBody>
      </p:sp>
      <p:sp>
        <p:nvSpPr>
          <p:cNvPr id="13" name="TextBox 12">
            <a:extLst>
              <a:ext uri="{FF2B5EF4-FFF2-40B4-BE49-F238E27FC236}">
                <a16:creationId xmlns:a16="http://schemas.microsoft.com/office/drawing/2014/main" id="{AF7E3767-B593-F535-0E4D-9B56B51B3B04}"/>
              </a:ext>
            </a:extLst>
          </p:cNvPr>
          <p:cNvSpPr txBox="1"/>
          <p:nvPr/>
        </p:nvSpPr>
        <p:spPr>
          <a:xfrm>
            <a:off x="2386394" y="2889820"/>
            <a:ext cx="607578" cy="461665"/>
          </a:xfrm>
          <a:prstGeom prst="rect">
            <a:avLst/>
          </a:prstGeom>
          <a:noFill/>
        </p:spPr>
        <p:txBody>
          <a:bodyPr wrap="square" rtlCol="0">
            <a:spAutoFit/>
          </a:bodyPr>
          <a:lstStyle/>
          <a:p>
            <a:r>
              <a:rPr lang="en-US" sz="2400" dirty="0">
                <a:solidFill>
                  <a:schemeClr val="bg1"/>
                </a:solidFill>
              </a:rPr>
              <a:t>03</a:t>
            </a:r>
            <a:endParaRPr lang="en-IN" sz="2400" dirty="0">
              <a:solidFill>
                <a:schemeClr val="bg1"/>
              </a:solidFill>
            </a:endParaRPr>
          </a:p>
        </p:txBody>
      </p:sp>
      <p:sp>
        <p:nvSpPr>
          <p:cNvPr id="15" name="TextBox 14">
            <a:extLst>
              <a:ext uri="{FF2B5EF4-FFF2-40B4-BE49-F238E27FC236}">
                <a16:creationId xmlns:a16="http://schemas.microsoft.com/office/drawing/2014/main" id="{E8865D86-01DD-B21B-BF51-DE6C38C43E5C}"/>
              </a:ext>
            </a:extLst>
          </p:cNvPr>
          <p:cNvSpPr txBox="1"/>
          <p:nvPr/>
        </p:nvSpPr>
        <p:spPr>
          <a:xfrm>
            <a:off x="2354476" y="4077881"/>
            <a:ext cx="735640" cy="461665"/>
          </a:xfrm>
          <a:prstGeom prst="rect">
            <a:avLst/>
          </a:prstGeom>
          <a:noFill/>
        </p:spPr>
        <p:txBody>
          <a:bodyPr wrap="square" rtlCol="0">
            <a:spAutoFit/>
          </a:bodyPr>
          <a:lstStyle/>
          <a:p>
            <a:r>
              <a:rPr lang="en-US" sz="2400" dirty="0">
                <a:solidFill>
                  <a:schemeClr val="bg1"/>
                </a:solidFill>
              </a:rPr>
              <a:t>04</a:t>
            </a:r>
            <a:endParaRPr lang="en-IN" sz="2400" dirty="0">
              <a:solidFill>
                <a:schemeClr val="bg1"/>
              </a:solidFill>
            </a:endParaRPr>
          </a:p>
        </p:txBody>
      </p:sp>
      <p:sp>
        <p:nvSpPr>
          <p:cNvPr id="17" name="TextBox 16">
            <a:extLst>
              <a:ext uri="{FF2B5EF4-FFF2-40B4-BE49-F238E27FC236}">
                <a16:creationId xmlns:a16="http://schemas.microsoft.com/office/drawing/2014/main" id="{EBD847A4-9695-A9D9-83B2-FBBDDD4BDCA6}"/>
              </a:ext>
            </a:extLst>
          </p:cNvPr>
          <p:cNvSpPr txBox="1"/>
          <p:nvPr/>
        </p:nvSpPr>
        <p:spPr>
          <a:xfrm>
            <a:off x="4096141" y="830019"/>
            <a:ext cx="3760236" cy="646331"/>
          </a:xfrm>
          <a:prstGeom prst="rect">
            <a:avLst/>
          </a:prstGeom>
          <a:noFill/>
        </p:spPr>
        <p:txBody>
          <a:bodyPr wrap="square" rtlCol="0">
            <a:spAutoFit/>
          </a:bodyPr>
          <a:lstStyle/>
          <a:p>
            <a:r>
              <a:rPr lang="en-US" dirty="0"/>
              <a:t>Sumit Nair</a:t>
            </a:r>
          </a:p>
          <a:p>
            <a:r>
              <a:rPr lang="en-US" dirty="0"/>
              <a:t>PES1UG23AM324</a:t>
            </a:r>
            <a:endParaRPr lang="en-IN" dirty="0"/>
          </a:p>
        </p:txBody>
      </p:sp>
      <p:sp>
        <p:nvSpPr>
          <p:cNvPr id="20" name="TextBox 19">
            <a:extLst>
              <a:ext uri="{FF2B5EF4-FFF2-40B4-BE49-F238E27FC236}">
                <a16:creationId xmlns:a16="http://schemas.microsoft.com/office/drawing/2014/main" id="{CF0E6342-72B9-0111-0D83-69696429FE24}"/>
              </a:ext>
            </a:extLst>
          </p:cNvPr>
          <p:cNvSpPr txBox="1"/>
          <p:nvPr/>
        </p:nvSpPr>
        <p:spPr>
          <a:xfrm>
            <a:off x="4096140" y="1776260"/>
            <a:ext cx="4335624" cy="923330"/>
          </a:xfrm>
          <a:prstGeom prst="rect">
            <a:avLst/>
          </a:prstGeom>
          <a:noFill/>
        </p:spPr>
        <p:txBody>
          <a:bodyPr wrap="square" rtlCol="0">
            <a:spAutoFit/>
          </a:bodyPr>
          <a:lstStyle/>
          <a:p>
            <a:r>
              <a:rPr lang="en-US" dirty="0"/>
              <a:t>Sourish Joshi</a:t>
            </a:r>
          </a:p>
          <a:p>
            <a:r>
              <a:rPr lang="en-US" dirty="0"/>
              <a:t>PES1UG23EE051</a:t>
            </a:r>
          </a:p>
          <a:p>
            <a:r>
              <a:rPr lang="en-US" dirty="0"/>
              <a:t>Final Teams Page and PPT</a:t>
            </a:r>
            <a:endParaRPr lang="en-IN" dirty="0"/>
          </a:p>
        </p:txBody>
      </p:sp>
      <p:sp>
        <p:nvSpPr>
          <p:cNvPr id="22" name="TextBox 21">
            <a:extLst>
              <a:ext uri="{FF2B5EF4-FFF2-40B4-BE49-F238E27FC236}">
                <a16:creationId xmlns:a16="http://schemas.microsoft.com/office/drawing/2014/main" id="{6161F3B1-AEE0-B7E3-9BCE-CE17460BFAEE}"/>
              </a:ext>
            </a:extLst>
          </p:cNvPr>
          <p:cNvSpPr txBox="1"/>
          <p:nvPr/>
        </p:nvSpPr>
        <p:spPr>
          <a:xfrm>
            <a:off x="4096140" y="2743200"/>
            <a:ext cx="5962259" cy="923330"/>
          </a:xfrm>
          <a:prstGeom prst="rect">
            <a:avLst/>
          </a:prstGeom>
          <a:noFill/>
        </p:spPr>
        <p:txBody>
          <a:bodyPr wrap="square" rtlCol="0">
            <a:spAutoFit/>
          </a:bodyPr>
          <a:lstStyle/>
          <a:p>
            <a:r>
              <a:rPr lang="en-US" dirty="0"/>
              <a:t>Tanmay </a:t>
            </a:r>
            <a:r>
              <a:rPr lang="en-US" dirty="0" err="1"/>
              <a:t>Sankolli</a:t>
            </a:r>
            <a:endParaRPr lang="en-US" dirty="0"/>
          </a:p>
          <a:p>
            <a:r>
              <a:rPr lang="en-US" dirty="0"/>
              <a:t>PES1UG23EC323</a:t>
            </a:r>
          </a:p>
          <a:p>
            <a:r>
              <a:rPr lang="en-US" dirty="0"/>
              <a:t>Choose Teams Page and PPT</a:t>
            </a:r>
            <a:endParaRPr lang="en-IN" dirty="0"/>
          </a:p>
        </p:txBody>
      </p:sp>
      <p:sp>
        <p:nvSpPr>
          <p:cNvPr id="24" name="TextBox 23">
            <a:extLst>
              <a:ext uri="{FF2B5EF4-FFF2-40B4-BE49-F238E27FC236}">
                <a16:creationId xmlns:a16="http://schemas.microsoft.com/office/drawing/2014/main" id="{F555FD2F-770D-1971-A5D5-18501E119C5D}"/>
              </a:ext>
            </a:extLst>
          </p:cNvPr>
          <p:cNvSpPr txBox="1"/>
          <p:nvPr/>
        </p:nvSpPr>
        <p:spPr>
          <a:xfrm>
            <a:off x="4096140" y="4022143"/>
            <a:ext cx="7296538" cy="923330"/>
          </a:xfrm>
          <a:prstGeom prst="rect">
            <a:avLst/>
          </a:prstGeom>
          <a:noFill/>
        </p:spPr>
        <p:txBody>
          <a:bodyPr wrap="square" rtlCol="0">
            <a:spAutoFit/>
          </a:bodyPr>
          <a:lstStyle/>
          <a:p>
            <a:r>
              <a:rPr lang="en-US" dirty="0" err="1"/>
              <a:t>Swabhav</a:t>
            </a:r>
            <a:r>
              <a:rPr lang="en-US" dirty="0"/>
              <a:t> D</a:t>
            </a:r>
          </a:p>
          <a:p>
            <a:r>
              <a:rPr lang="en-US" dirty="0"/>
              <a:t>PES1UG23EC316</a:t>
            </a:r>
          </a:p>
          <a:p>
            <a:r>
              <a:rPr lang="en-US" dirty="0"/>
              <a:t>Database</a:t>
            </a:r>
            <a:endParaRPr lang="en-IN" dirty="0"/>
          </a:p>
        </p:txBody>
      </p:sp>
      <p:sp>
        <p:nvSpPr>
          <p:cNvPr id="29" name="TextBox 28">
            <a:extLst>
              <a:ext uri="{FF2B5EF4-FFF2-40B4-BE49-F238E27FC236}">
                <a16:creationId xmlns:a16="http://schemas.microsoft.com/office/drawing/2014/main" id="{CC95B679-0788-7FBB-ECBA-1555231E7C3A}"/>
              </a:ext>
            </a:extLst>
          </p:cNvPr>
          <p:cNvSpPr txBox="1"/>
          <p:nvPr/>
        </p:nvSpPr>
        <p:spPr>
          <a:xfrm rot="5400000">
            <a:off x="8936483" y="2307194"/>
            <a:ext cx="4630227" cy="646331"/>
          </a:xfrm>
          <a:prstGeom prst="rect">
            <a:avLst/>
          </a:prstGeom>
          <a:noFill/>
        </p:spPr>
        <p:txBody>
          <a:bodyPr wrap="square" rtlCol="0">
            <a:spAutoFit/>
          </a:bodyPr>
          <a:lstStyle/>
          <a:p>
            <a:r>
              <a:rPr lang="en-US" dirty="0"/>
              <a:t>Team Members and their roles</a:t>
            </a:r>
          </a:p>
          <a:p>
            <a:endParaRPr lang="en-IN" dirty="0"/>
          </a:p>
        </p:txBody>
      </p:sp>
    </p:spTree>
    <p:extLst>
      <p:ext uri="{BB962C8B-B14F-4D97-AF65-F5344CB8AC3E}">
        <p14:creationId xmlns:p14="http://schemas.microsoft.com/office/powerpoint/2010/main" val="155246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DCA89B-2820-FB59-A4F2-FD6ABC566B29}"/>
              </a:ext>
            </a:extLst>
          </p:cNvPr>
          <p:cNvSpPr txBox="1"/>
          <p:nvPr/>
        </p:nvSpPr>
        <p:spPr>
          <a:xfrm>
            <a:off x="7651102" y="0"/>
            <a:ext cx="4540898" cy="6858000"/>
          </a:xfrm>
          <a:prstGeom prst="rect">
            <a:avLst/>
          </a:prstGeom>
          <a:solidFill>
            <a:schemeClr val="accent6">
              <a:lumMod val="40000"/>
              <a:lumOff val="6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D769F719-91EA-F312-B355-BFDBBEEB90A6}"/>
              </a:ext>
            </a:extLst>
          </p:cNvPr>
          <p:cNvSpPr txBox="1"/>
          <p:nvPr/>
        </p:nvSpPr>
        <p:spPr>
          <a:xfrm>
            <a:off x="1612641" y="2118049"/>
            <a:ext cx="3424334" cy="584775"/>
          </a:xfrm>
          <a:prstGeom prst="rect">
            <a:avLst/>
          </a:prstGeom>
          <a:noFill/>
        </p:spPr>
        <p:txBody>
          <a:bodyPr wrap="square" rtlCol="0">
            <a:spAutoFit/>
          </a:bodyPr>
          <a:lstStyle/>
          <a:p>
            <a:r>
              <a:rPr lang="en-US" sz="3200" dirty="0"/>
              <a:t>Problem Statement</a:t>
            </a:r>
            <a:endParaRPr lang="en-IN" sz="3200" dirty="0"/>
          </a:p>
        </p:txBody>
      </p:sp>
      <p:sp>
        <p:nvSpPr>
          <p:cNvPr id="8" name="TextBox 7">
            <a:extLst>
              <a:ext uri="{FF2B5EF4-FFF2-40B4-BE49-F238E27FC236}">
                <a16:creationId xmlns:a16="http://schemas.microsoft.com/office/drawing/2014/main" id="{B1BB0FBF-53D4-74B3-DE9E-FEECB68D7CC6}"/>
              </a:ext>
            </a:extLst>
          </p:cNvPr>
          <p:cNvSpPr txBox="1"/>
          <p:nvPr/>
        </p:nvSpPr>
        <p:spPr>
          <a:xfrm>
            <a:off x="923731" y="2799184"/>
            <a:ext cx="5579706"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Create a python project to simulate an IPL Auction. Use a list of players as a database and allow the user to introduce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15 players into their chosen team by bidding </a:t>
            </a:r>
            <a:r>
              <a:rPr lang="en-US" b="1" i="1" u="sng" dirty="0">
                <a:latin typeface="Times New Roman" panose="02020603050405020304" pitchFamily="18" charset="0"/>
                <a:cs typeface="Times New Roman" panose="02020603050405020304" pitchFamily="18" charset="0"/>
              </a:rPr>
              <a:t>virtual</a:t>
            </a:r>
            <a:r>
              <a:rPr lang="en-US" dirty="0">
                <a:latin typeface="Times New Roman" panose="02020603050405020304" pitchFamily="18" charset="0"/>
                <a:cs typeface="Times New Roman" panose="02020603050405020304" pitchFamily="18" charset="0"/>
              </a:rPr>
              <a:t> money against 7 other teams (handled by bots) in the auction simulation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EF18D3D-0EFC-8F02-DB2E-C2CA64BEE93A}"/>
              </a:ext>
            </a:extLst>
          </p:cNvPr>
          <p:cNvSpPr txBox="1"/>
          <p:nvPr/>
        </p:nvSpPr>
        <p:spPr>
          <a:xfrm>
            <a:off x="6792686" y="2098999"/>
            <a:ext cx="2528596" cy="2043404"/>
          </a:xfrm>
          <a:prstGeom prst="rect">
            <a:avLst/>
          </a:prstGeom>
          <a:solidFill>
            <a:schemeClr val="accent6">
              <a:lumMod val="40000"/>
              <a:lumOff val="60000"/>
              <a:alpha val="49000"/>
            </a:schemeClr>
          </a:solidFill>
        </p:spPr>
        <p:txBody>
          <a:bodyPr wrap="square" rtlCol="0">
            <a:spAutoFit/>
          </a:bodyPr>
          <a:lstStyle/>
          <a:p>
            <a:endParaRPr lang="en-IN" dirty="0"/>
          </a:p>
        </p:txBody>
      </p:sp>
      <p:pic>
        <p:nvPicPr>
          <p:cNvPr id="15" name="Picture 14">
            <a:extLst>
              <a:ext uri="{FF2B5EF4-FFF2-40B4-BE49-F238E27FC236}">
                <a16:creationId xmlns:a16="http://schemas.microsoft.com/office/drawing/2014/main" id="{5CBFE844-B3F6-5DFD-F0EA-A54EDA2CD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654" y="2257619"/>
            <a:ext cx="1855625" cy="1726163"/>
          </a:xfrm>
          <a:prstGeom prst="rect">
            <a:avLst/>
          </a:prstGeom>
        </p:spPr>
      </p:pic>
    </p:spTree>
    <p:extLst>
      <p:ext uri="{BB962C8B-B14F-4D97-AF65-F5344CB8AC3E}">
        <p14:creationId xmlns:p14="http://schemas.microsoft.com/office/powerpoint/2010/main" val="371470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F6D5A5-FA4E-B3CC-A0DF-7C376B8F4CC6}"/>
              </a:ext>
            </a:extLst>
          </p:cNvPr>
          <p:cNvSpPr txBox="1"/>
          <p:nvPr/>
        </p:nvSpPr>
        <p:spPr>
          <a:xfrm>
            <a:off x="0" y="0"/>
            <a:ext cx="12192000" cy="1922106"/>
          </a:xfrm>
          <a:prstGeom prst="rect">
            <a:avLst/>
          </a:prstGeom>
          <a:solidFill>
            <a:schemeClr val="accent6">
              <a:lumMod val="40000"/>
              <a:lumOff val="60000"/>
            </a:schemeClr>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A39D3494-D487-33B6-0FA6-F3C556A9C6A3}"/>
              </a:ext>
            </a:extLst>
          </p:cNvPr>
          <p:cNvSpPr txBox="1"/>
          <p:nvPr/>
        </p:nvSpPr>
        <p:spPr>
          <a:xfrm>
            <a:off x="376334" y="2274838"/>
            <a:ext cx="9834465"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learnt to work with advanced functions in Python, while getting a lot of help from the community around the language with all the various resources like custom built modules, and guides. Working on this project also helped us understand working with databases in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and also with designing a Graphical User Interface for our programs using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This will help us in our future projects with Python code and otherwise!</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DD4F0AA-B364-8AE1-5983-152912B65FB4}"/>
              </a:ext>
            </a:extLst>
          </p:cNvPr>
          <p:cNvSpPr txBox="1"/>
          <p:nvPr/>
        </p:nvSpPr>
        <p:spPr>
          <a:xfrm>
            <a:off x="289249" y="615821"/>
            <a:ext cx="11299372"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Learnings From The Project</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586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176</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sreejith sista</dc:creator>
  <cp:lastModifiedBy>sreejith sista</cp:lastModifiedBy>
  <cp:revision>1</cp:revision>
  <dcterms:created xsi:type="dcterms:W3CDTF">2023-12-17T14:41:44Z</dcterms:created>
  <dcterms:modified xsi:type="dcterms:W3CDTF">2023-12-17T16:37:08Z</dcterms:modified>
</cp:coreProperties>
</file>