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0A53-9FC5-4E1D-9676-01BB407A79F0}" type="datetimeFigureOut">
              <a:rPr lang="en-US" smtClean="0"/>
              <a:t>20/06/2021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0412F-490C-4337-90B0-BD6423DC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466B-0B04-4303-91D6-43D91794C09E}" type="datetime1">
              <a:rPr lang="en-US" smtClean="0"/>
              <a:t>20/06/2021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AF73-FE24-4D2C-A748-7C49B329750C}" type="datetime1">
              <a:rPr lang="en-US" smtClean="0"/>
              <a:t>20/06/2021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F518-9A2C-4FFF-BAB1-52DC165D0C3A}" type="datetime1">
              <a:rPr lang="en-US" smtClean="0"/>
              <a:t>20/06/2021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952-FBCC-48A8-B45F-02ADF459680B}" type="datetime1">
              <a:rPr lang="en-US" smtClean="0"/>
              <a:t>20/06/2021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DEA-BF3E-422D-B449-6A10C8FC30A4}" type="datetime1">
              <a:rPr lang="en-US" smtClean="0"/>
              <a:t>20/06/2021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22D0-2AC9-48EB-8E33-F0B7431F35C4}" type="datetime1">
              <a:rPr lang="en-US" smtClean="0"/>
              <a:t>20/06/2021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84BB-1836-469A-ADDD-5E0F93375913}" type="datetime1">
              <a:rPr lang="en-US" smtClean="0"/>
              <a:t>20/06/2021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2E8E-722D-422E-A930-03884B80D287}" type="datetime1">
              <a:rPr lang="en-US" smtClean="0"/>
              <a:t>20/06/2021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0553-9828-450D-87F1-FF7760138064}" type="datetime1">
              <a:rPr lang="en-US" smtClean="0"/>
              <a:t>20/06/2021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9F23-602E-4E64-AA0F-79F5E1131BBE}" type="datetime1">
              <a:rPr lang="en-US" smtClean="0"/>
              <a:t>20/06/2021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BEE-832A-44B2-A5F7-A85C10E8A6F8}" type="datetime1">
              <a:rPr lang="en-US" smtClean="0"/>
              <a:t>20/06/2021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90A5241-3392-4EC1-AC99-83C47C548854}" type="datetime1">
              <a:rPr lang="en-US" smtClean="0"/>
              <a:t>20/06/2021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584B72-833A-47E6-AF25-38C58F213E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2819400"/>
            <a:ext cx="7772400" cy="88211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Opening a New Shopping Mall in Kuala Lumpur, Malaysia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28600"/>
            <a:ext cx="89154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40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The Battle of Neighborhood</a:t>
            </a:r>
            <a:endParaRPr lang="en-US" sz="4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1295400"/>
            <a:ext cx="5637010" cy="51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   ( IBM Applied Data Science Capstone 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4724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 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Prakashrao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Mohod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June 2021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0050"/>
            <a:ext cx="7924800" cy="5314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107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" y="152400"/>
            <a:ext cx="85557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Business Problem :</a:t>
            </a:r>
          </a:p>
          <a:p>
            <a:endParaRPr lang="en-US" sz="1000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 of Shopping Mall is one of the most important decision that will determine whether the Mall will be a success or a failure.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To analyze and select the best locations in the city of Kuala Lumpur, Malaysia to  open  a new Shopping Mall.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timely as the city is currently suffering from oversupply of shopping malls.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Business Question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In the city of Kuala Lumpur, Malaysia, if a property developer is looking to open a new Shopping Mall, where would you recommend that they open it?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36" y="3733800"/>
            <a:ext cx="5981700" cy="3016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06056" y="6384981"/>
            <a:ext cx="1828800" cy="365125"/>
          </a:xfrm>
        </p:spPr>
        <p:txBody>
          <a:bodyPr/>
          <a:lstStyle/>
          <a:p>
            <a:fld id="{86584B72-833A-47E6-AF25-38C58F213E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4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762000"/>
            <a:ext cx="7467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:</a:t>
            </a:r>
          </a:p>
          <a:p>
            <a:endParaRPr lang="en-US" sz="10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0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Required :</a:t>
            </a:r>
          </a:p>
          <a:p>
            <a:endParaRPr lang="en-US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of neighborhoods in Kuala Lumpur, Malaysia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Latitude and Longitude coordinates of the neighborhoods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Venue data, particularly data related to Shopping Malls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Sources of Data :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Wikipedia page of neighborhoods of Kuala Lumpur, Malaysia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https://en.wikipedia.org/wiki/Category:Suburbs_in_Kuala_Lumpur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Geocoder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library for latitude and  longitude coordinates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66587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8468985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Methodology 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Scrapping Wikipedia page for neighborhoods list</a:t>
            </a:r>
          </a:p>
          <a:p>
            <a:pPr lvl="1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latitude and longitude coordinates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Geocoder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Foursquare API to get venue data</a:t>
            </a:r>
          </a:p>
          <a:p>
            <a:pPr lvl="1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data by neighborhood and taking the mean of the frequency of occurrence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of each venue category</a:t>
            </a:r>
          </a:p>
          <a:p>
            <a:pPr lvl="1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 venue category by Shopping Mall</a:t>
            </a:r>
          </a:p>
          <a:p>
            <a:pPr lvl="1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 clustering on  the data by using k-means clustering</a:t>
            </a:r>
          </a:p>
          <a:p>
            <a:pPr lvl="1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Visualize the clusters in a map using Folium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3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0"/>
            <a:ext cx="8991600" cy="556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61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7696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 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Categorized the neighborhoods into 3 clusters :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0 : Neighborhoods with moderate number of shopping malls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: Neighborhoods with low number to no existence of shopping malls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2 : Neighborhoods with high concentration of shopping malls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1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8305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Discussion 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of the shopping malls are concentrated in the central area of the city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Highest number  in cluster 2 and moderate number in cluster 0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has very low number to no shopping mall in the neighborhoods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Oversupply of shopping malls mostly happened in central area of the city, with the suburb area still have very few shopping malls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153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Recommendations 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new Shopping Malls in neighborhoods in cluster 1 with little to no competition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also open in neighborhoods in cluster 0 with moderate competition if have unique selling propositions to stand out from the competition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neighborhoods in cluster 2, already high concentration of shopping malls and intense competition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0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4B72-833A-47E6-AF25-38C58F213EA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05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Answer to business question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neighborhoods in cluster 1 are the most preferred locations to open a new Shopping Mall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Findings of this project will help the relevant stakeholders to capitalize on the opportunities  on high potential locations while avoiding overcrowded areas in their decisions to open a new Shopping Mall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8725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236</TotalTime>
  <Words>475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19</cp:revision>
  <dcterms:created xsi:type="dcterms:W3CDTF">2021-06-19T05:57:55Z</dcterms:created>
  <dcterms:modified xsi:type="dcterms:W3CDTF">2021-06-20T06:44:13Z</dcterms:modified>
</cp:coreProperties>
</file>