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71" r:id="rId8"/>
    <p:sldId id="264" r:id="rId9"/>
    <p:sldId id="274" r:id="rId10"/>
    <p:sldId id="269" r:id="rId11"/>
    <p:sldId id="272" r:id="rId12"/>
    <p:sldId id="273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 Singh" initials="RS" lastIdx="1" clrIdx="0">
    <p:extLst>
      <p:ext uri="{19B8F6BF-5375-455C-9EA6-DF929625EA0E}">
        <p15:presenceInfo xmlns:p15="http://schemas.microsoft.com/office/powerpoint/2012/main" userId="a314f29d8fdbe5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3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63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84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4912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206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75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2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11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8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3-apni-dukaan.vercel.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A850-0026-6115-322D-543BB1DF7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68" y="1282044"/>
            <a:ext cx="10572000" cy="3007151"/>
          </a:xfrm>
        </p:spPr>
        <p:txBody>
          <a:bodyPr/>
          <a:lstStyle/>
          <a:p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Ajay Kumar Garg Engineering College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900" dirty="0"/>
            </a:br>
            <a:r>
              <a:rPr lang="en-US" sz="900" dirty="0"/>
              <a:t>     </a:t>
            </a:r>
            <a:br>
              <a:rPr lang="en-US" sz="900" dirty="0"/>
            </a:br>
            <a:r>
              <a:rPr lang="en-US" sz="900" dirty="0"/>
              <a:t>                                                                               </a:t>
            </a:r>
            <a:br>
              <a:rPr lang="en-US" sz="900" dirty="0"/>
            </a:br>
            <a:r>
              <a:rPr lang="en-US" sz="900" dirty="0"/>
              <a:t>                                                                                  </a:t>
            </a:r>
            <a:r>
              <a:rPr lang="en-US" sz="2000" dirty="0"/>
              <a:t>M</a:t>
            </a:r>
            <a:r>
              <a:rPr lang="en-IN" sz="2000" dirty="0"/>
              <a:t>INI Project / Internship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EF8D-F75C-CC52-7485-3181B345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309" y="5201174"/>
            <a:ext cx="4150691" cy="1535186"/>
          </a:xfrm>
        </p:spPr>
        <p:txBody>
          <a:bodyPr>
            <a:normAutofit/>
          </a:bodyPr>
          <a:lstStyle/>
          <a:p>
            <a:r>
              <a:rPr lang="en-IN" dirty="0"/>
              <a:t>PRESENTED BY :</a:t>
            </a:r>
          </a:p>
          <a:p>
            <a:r>
              <a:rPr lang="en-IN" dirty="0"/>
              <a:t> Sumit </a:t>
            </a:r>
            <a:r>
              <a:rPr lang="en-IN" dirty="0" err="1"/>
              <a:t>gaurav</a:t>
            </a:r>
            <a:endParaRPr lang="en-IN" dirty="0"/>
          </a:p>
          <a:p>
            <a:r>
              <a:rPr lang="en-IN" dirty="0"/>
              <a:t>(2000270130172)</a:t>
            </a:r>
          </a:p>
        </p:txBody>
      </p:sp>
      <p:pic>
        <p:nvPicPr>
          <p:cNvPr id="1026" name="Picture 2" descr="Ajay Kumar Garg Engineering College - AKGEC | Ghaziabad">
            <a:extLst>
              <a:ext uri="{FF2B5EF4-FFF2-40B4-BE49-F238E27FC236}">
                <a16:creationId xmlns:a16="http://schemas.microsoft.com/office/drawing/2014/main" id="{6EE8FB09-AD28-F962-81FC-5C583092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95" y="1429045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0053F6-2134-482A-322E-872B5BC2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06" y="612845"/>
            <a:ext cx="10571998" cy="970450"/>
          </a:xfrm>
        </p:spPr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FB615-E707-F965-BC87-7A1CECBBDBCE}"/>
              </a:ext>
            </a:extLst>
          </p:cNvPr>
          <p:cNvSpPr txBox="1"/>
          <p:nvPr/>
        </p:nvSpPr>
        <p:spPr>
          <a:xfrm>
            <a:off x="360356" y="1701930"/>
            <a:ext cx="109472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D1D5DB"/>
                </a:solidFill>
                <a:effectLst/>
                <a:latin typeface="+mj-lt"/>
              </a:rPr>
              <a:t>Throughout my summer internship, I had the privilege of working with the powerful HTML,CSS and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+mj-lt"/>
              </a:rPr>
              <a:t>Javavascript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+mj-lt"/>
              </a:rPr>
              <a:t> which is a combination of our key technologies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+mj-lt"/>
              </a:rPr>
              <a:t>:</a:t>
            </a:r>
          </a:p>
          <a:p>
            <a:pPr algn="just"/>
            <a:endParaRPr lang="en-US" sz="2800" b="0" i="0" dirty="0">
              <a:solidFill>
                <a:srgbClr val="D1D5DB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US" sz="200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online shopping website project, HTML (Hypertext Markup Language) serves as the backbone, defining the structure and content of web pages</a:t>
            </a:r>
            <a:r>
              <a:rPr lang="en-US" sz="20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 </a:t>
            </a:r>
            <a:r>
              <a:rPr lang="en-US" sz="20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online shopping website project, CSS (Cascading Style Sheets) plays a crucial role in determining the website's appearance, layout, and user experience. </a:t>
            </a:r>
          </a:p>
          <a:p>
            <a:pPr algn="just"/>
            <a:endParaRPr lang="en-US" sz="2000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US" sz="20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plays a critical role in enhancing the functionality and interactivity of an online shopping website.</a:t>
            </a:r>
            <a:endParaRPr lang="en-US" sz="2000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6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02CE-F611-38BF-DEA8-A62D579C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CA8AD-7F20-D9B3-9F0E-FB32E565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2131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41AB-53D7-1787-7EBF-8270DCDB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29" y="513977"/>
            <a:ext cx="10571998" cy="970450"/>
          </a:xfrm>
        </p:spPr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28C-F4AE-2A1E-381E-9EE5E1A4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08" y="1691064"/>
            <a:ext cx="11131239" cy="4546066"/>
          </a:xfrm>
        </p:spPr>
        <p:txBody>
          <a:bodyPr/>
          <a:lstStyle/>
          <a:p>
            <a:pPr algn="just"/>
            <a:r>
              <a:rPr lang="en-US" dirty="0"/>
              <a:t>The internship was a remarkable learning journey, enhancing my skills in  front-end and development, as well as my problem-solving abilities.</a:t>
            </a:r>
          </a:p>
          <a:p>
            <a:pPr algn="just"/>
            <a:r>
              <a:rPr lang="en-US" dirty="0"/>
              <a:t>The internship has resulted in a portfolio of web development projects that will serve as a testament to my capabilities and contributions.</a:t>
            </a:r>
          </a:p>
          <a:p>
            <a:pPr algn="just"/>
            <a:r>
              <a:rPr lang="en-US" dirty="0"/>
              <a:t>Acquired skills for full-stack web development using </a:t>
            </a:r>
            <a:r>
              <a:rPr lang="en-US" dirty="0" err="1"/>
              <a:t>HTML,CSS,and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Enhanced problem-solving skills through debugging and troubleshooting complex   issues.</a:t>
            </a:r>
          </a:p>
          <a:p>
            <a:pPr algn="just"/>
            <a:r>
              <a:rPr lang="en-US" dirty="0"/>
              <a:t> Improved communication skills through team collaboration and regular updates.</a:t>
            </a:r>
          </a:p>
          <a:p>
            <a:pPr algn="just"/>
            <a:r>
              <a:rPr lang="en-US" dirty="0"/>
              <a:t> Embraced a culture of ongoing learning to stay updated with Front End    Development  advancements and best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59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1A1C-38EC-D1F9-55A9-5788D19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8CA7-0A9A-4AF4-7C0D-E97B86EE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my web development summer training has been a transformative experience. I've not only honed my technical skills but also learned the significance of effective teamwork and adaptability in a professional setting. This journey of growth and learning has equipped me with practical experience, a portfolio of tangible achievements, and a network of valuable professional connections. I'm excited to carry these insights forward as I continue my career in web development, knowing that this internship has laid a strong foundation for my future endeavors in this dynamic field.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2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7D65-0F92-8A7A-9F3E-0ABEA47F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65403"/>
            <a:ext cx="10572000" cy="3712785"/>
          </a:xfrm>
        </p:spPr>
        <p:txBody>
          <a:bodyPr/>
          <a:lstStyle/>
          <a:p>
            <a:r>
              <a:rPr lang="en-IN" sz="15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7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5750-8954-0C89-6D7C-CFAA2F49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0A62-EEE4-3609-DA1B-84CD61A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1611086"/>
            <a:ext cx="10963983" cy="524691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-&gt; Introduction.</a:t>
            </a:r>
          </a:p>
          <a:p>
            <a:r>
              <a:rPr lang="en-IN" dirty="0"/>
              <a:t>-&gt; About the Company.</a:t>
            </a:r>
          </a:p>
          <a:p>
            <a:r>
              <a:rPr lang="en-IN" dirty="0"/>
              <a:t>-&gt; Role and Responsibility.</a:t>
            </a:r>
          </a:p>
          <a:p>
            <a:r>
              <a:rPr lang="en-IN" dirty="0"/>
              <a:t>-&gt; About the Projects.</a:t>
            </a:r>
          </a:p>
          <a:p>
            <a:r>
              <a:rPr lang="en-IN" dirty="0"/>
              <a:t>-&gt;</a:t>
            </a:r>
            <a:r>
              <a:rPr lang="en-IN" dirty="0" err="1"/>
              <a:t>Apni-Dukaan</a:t>
            </a:r>
            <a:r>
              <a:rPr lang="en-IN" dirty="0"/>
              <a:t>.</a:t>
            </a:r>
          </a:p>
          <a:p>
            <a:r>
              <a:rPr lang="en-IN" dirty="0"/>
              <a:t>-&gt; Technology Used.</a:t>
            </a:r>
          </a:p>
          <a:p>
            <a:r>
              <a:rPr lang="en-IN" dirty="0"/>
              <a:t>-&gt; Certificate.</a:t>
            </a:r>
          </a:p>
          <a:p>
            <a:r>
              <a:rPr lang="en-IN" dirty="0"/>
              <a:t>-&gt; Key takeaways.</a:t>
            </a:r>
          </a:p>
          <a:p>
            <a:r>
              <a:rPr lang="en-IN" dirty="0"/>
              <a:t>-&gt; Conclusion.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0208-02C6-E032-CD1B-DC84FBFC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294"/>
            <a:ext cx="10571998" cy="97045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531E-968F-F361-8798-F6710155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54927"/>
            <a:ext cx="10554574" cy="45747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I’m SUMI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T GAURAV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, and I'm excited to share my summer internship experience with you. I've had the privilege of working with </a:t>
            </a:r>
            <a:r>
              <a:rPr lang="en-US" sz="28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CodSoft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in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Web Development and Designing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öhne"/>
              </a:rPr>
              <a:t>Domain</a:t>
            </a:r>
            <a:r>
              <a:rPr lang="en-US" sz="2800" dirty="0">
                <a:solidFill>
                  <a:srgbClr val="D1D5DB"/>
                </a:solidFill>
                <a:latin typeface="Söhne"/>
              </a:rPr>
              <a:t> , Over the past 1 month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 and it's been an incredible journey of learning and growth. Today, I'll walk you through my key projects, skills gained, challenges faced, and valuable takeaways.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6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8456-2FB1-8B35-031A-B9A575C2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AAEE-C97C-3F92-18BD-76BA5874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64" y="2302970"/>
            <a:ext cx="7796371" cy="363651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CodSoft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organization dedicated to training and empowering the youth, by encouraging them to explore the vast and uncharted world of technology and other areas of tremendous growth.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is active in the field of training from several years and has produced a number of professionals.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institute is specialized in providing training to the students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Tech., MCA, BCA and other students who are pursuing course in computer related technologies.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program is offered in several modules and in different technologies.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CC90E-E86B-2F57-128F-7774F13C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0" y="2302970"/>
            <a:ext cx="2989496" cy="29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0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EAD1-6479-13FA-64F8-560E8DCA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36493"/>
            <a:ext cx="10571998" cy="1479177"/>
          </a:xfrm>
        </p:spPr>
        <p:txBody>
          <a:bodyPr/>
          <a:lstStyle/>
          <a:p>
            <a:r>
              <a:rPr lang="en-IN" dirty="0"/>
              <a:t>Role and Responsibility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1FCD-E0E9-B455-F826-ED596125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4268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my summer training as a web developer and Designing intern, I had the privilege of working on a many of projects that allowed me to gain valuable experience .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was responsible for a wide range of tasks , this included :-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ront-end development, where I created responsive web pages using HTML, CSS, and JavaScript, as well as assisting with user interface and user experience enhancements.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back-end, I worked on server-side scripts and APIs, managed databases.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responsibilities collectively enriched my web development skills and provided valuable insights into the dynamic world of web development.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33F5-7D3F-F16C-27EA-50BA8282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33717"/>
            <a:ext cx="10571998" cy="1388569"/>
          </a:xfrm>
        </p:spPr>
        <p:txBody>
          <a:bodyPr/>
          <a:lstStyle/>
          <a:p>
            <a:r>
              <a:rPr lang="en-IN" dirty="0"/>
              <a:t>About the Projects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0073-8B53-DFBB-4046-9C0C8CC3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my summer internship, I had the opportunity to work on several impactful projects that allowed me to apply my skills and also helped to get an overview of how websites work . Here's a brief overview of the  projects which I have completed during my internship :-</a:t>
            </a:r>
          </a:p>
          <a:p>
            <a:pPr marL="0" indent="0">
              <a:buNone/>
            </a:pPr>
            <a:r>
              <a:rPr lang="en-IN" sz="3200" dirty="0" err="1"/>
              <a:t>Apni-Dukaan</a:t>
            </a:r>
            <a:endParaRPr lang="en-IN" sz="3200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https://it3-apni-dukaan.vercel.app/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1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A115-E4BB-11D8-9B14-B7DE0248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Apni-Dukaan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8286-8388-FF7E-44C5-A884022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60" y="2222287"/>
            <a:ext cx="10545054" cy="44205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project aimed to replicate Online Shopping website use can also filter different category</a:t>
            </a:r>
          </a:p>
          <a:p>
            <a:pPr algn="just"/>
            <a:r>
              <a:rPr lang="en-US" dirty="0"/>
              <a:t>Tech Used :  HTML, CSS, JavaScript.</a:t>
            </a:r>
          </a:p>
          <a:p>
            <a:pPr marL="0" indent="0" algn="just">
              <a:buNone/>
            </a:pPr>
            <a:r>
              <a:rPr lang="en-US" sz="2200" b="1" dirty="0"/>
              <a:t>Features :-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200" dirty="0"/>
              <a:t>An attractive homepage that serves as the landing page for the website.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200" dirty="0"/>
              <a:t>Consist of user registration and login pages.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200" dirty="0"/>
              <a:t>Implement user authentication to allow registered users to leave reviews and ratings.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200" dirty="0"/>
              <a:t>Include a navigation bar with links to different sections of the website.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200" dirty="0"/>
              <a:t>A search bar to allow users to search for Products by </a:t>
            </a:r>
            <a:r>
              <a:rPr lang="en-US" sz="2200" dirty="0" err="1"/>
              <a:t>Category,Product</a:t>
            </a:r>
            <a:r>
              <a:rPr lang="en-US" sz="2200" dirty="0"/>
              <a:t> Name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200" dirty="0"/>
              <a:t>User can checkout the item in the cart section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85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0F22-2168-E833-E245-39F1F7C2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8333"/>
            <a:ext cx="10571998" cy="1473891"/>
          </a:xfrm>
        </p:spPr>
        <p:txBody>
          <a:bodyPr/>
          <a:lstStyle/>
          <a:p>
            <a:b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B071-B08A-08DB-0D32-1196E827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8" y="428333"/>
            <a:ext cx="11244350" cy="5261623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1600" dirty="0"/>
              <a:t>.</a:t>
            </a:r>
            <a:endParaRPr lang="en-US" sz="160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A078-D030-2FFC-EA7E-C276CD98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8" y="825980"/>
            <a:ext cx="6341529" cy="409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1A967-028D-177C-D289-9FFAC471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8" y="825980"/>
            <a:ext cx="5225144" cy="4093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12936-52EF-04C4-5002-40206586A30C}"/>
              </a:ext>
            </a:extLst>
          </p:cNvPr>
          <p:cNvSpPr txBox="1"/>
          <p:nvPr/>
        </p:nvSpPr>
        <p:spPr>
          <a:xfrm>
            <a:off x="1955887" y="5131989"/>
            <a:ext cx="27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02B6D-E262-0BA5-3129-F9867497C484}"/>
              </a:ext>
            </a:extLst>
          </p:cNvPr>
          <p:cNvSpPr txBox="1"/>
          <p:nvPr/>
        </p:nvSpPr>
        <p:spPr>
          <a:xfrm flipH="1">
            <a:off x="8632371" y="5131989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7034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CC1A112-78F0-C40B-BA43-0239C5879DB5}"/>
              </a:ext>
            </a:extLst>
          </p:cNvPr>
          <p:cNvSpPr txBox="1"/>
          <p:nvPr/>
        </p:nvSpPr>
        <p:spPr>
          <a:xfrm flipH="1">
            <a:off x="139876" y="5600393"/>
            <a:ext cx="1187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b="1" dirty="0"/>
              <a:t>Offer Page                                                                                                               My Cart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FA86-0480-947A-9FBE-0BE2FC75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6" y="432315"/>
            <a:ext cx="6364889" cy="5059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AE3149-CE5F-A255-E89E-012C66D83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23" y="456264"/>
            <a:ext cx="5203121" cy="49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40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700</TotalTime>
  <Words>838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Courier New</vt:lpstr>
      <vt:lpstr>Georgia</vt:lpstr>
      <vt:lpstr>Söhne</vt:lpstr>
      <vt:lpstr>Times New Roman</vt:lpstr>
      <vt:lpstr>Wingdings 3</vt:lpstr>
      <vt:lpstr>Ion</vt:lpstr>
      <vt:lpstr>     Ajay Kumar Garg Engineering College                                                                                                                                                                              MINI Project / Internship Presentation </vt:lpstr>
      <vt:lpstr>Contents</vt:lpstr>
      <vt:lpstr>INTRODUCTION</vt:lpstr>
      <vt:lpstr>About the Company</vt:lpstr>
      <vt:lpstr>Role and Responsibility </vt:lpstr>
      <vt:lpstr>About the Projects </vt:lpstr>
      <vt:lpstr>Apni-Dukaan</vt:lpstr>
      <vt:lpstr> </vt:lpstr>
      <vt:lpstr>PowerPoint Presentation</vt:lpstr>
      <vt:lpstr>Technology Used</vt:lpstr>
      <vt:lpstr>Certificate</vt:lpstr>
      <vt:lpstr>Key takeaways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Ujjwal Singh</dc:creator>
  <cp:lastModifiedBy>Saurabh Maurya</cp:lastModifiedBy>
  <cp:revision>5</cp:revision>
  <dcterms:created xsi:type="dcterms:W3CDTF">2022-09-27T05:53:40Z</dcterms:created>
  <dcterms:modified xsi:type="dcterms:W3CDTF">2023-10-26T18:39:11Z</dcterms:modified>
</cp:coreProperties>
</file>