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4" r:id="rId3"/>
    <p:sldId id="258" r:id="rId4"/>
    <p:sldId id="276" r:id="rId5"/>
    <p:sldId id="259" r:id="rId6"/>
    <p:sldId id="260" r:id="rId7"/>
    <p:sldId id="273" r:id="rId8"/>
    <p:sldId id="278" r:id="rId9"/>
    <p:sldId id="268" r:id="rId10"/>
    <p:sldId id="279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9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4550-64B4-418F-9944-63AFE38E79C5}" type="datetimeFigureOut">
              <a:rPr lang="en-IN" smtClean="0"/>
              <a:pPr/>
              <a:t>13-08-2017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D3AE69E-E1E3-416D-A58D-82C30F63541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4550-64B4-418F-9944-63AFE38E79C5}" type="datetimeFigureOut">
              <a:rPr lang="en-IN" smtClean="0"/>
              <a:pPr/>
              <a:t>13-08-2017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E69E-E1E3-416D-A58D-82C30F6354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4550-64B4-418F-9944-63AFE38E79C5}" type="datetimeFigureOut">
              <a:rPr lang="en-IN" smtClean="0"/>
              <a:pPr/>
              <a:t>13-08-2017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E69E-E1E3-416D-A58D-82C30F6354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4550-64B4-418F-9944-63AFE38E79C5}" type="datetimeFigureOut">
              <a:rPr lang="en-IN" smtClean="0"/>
              <a:pPr/>
              <a:t>13-08-2017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E69E-E1E3-416D-A58D-82C30F63541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4550-64B4-418F-9944-63AFE38E79C5}" type="datetimeFigureOut">
              <a:rPr lang="en-IN" smtClean="0"/>
              <a:pPr/>
              <a:t>13-08-2017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D3AE69E-E1E3-416D-A58D-82C30F6354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4550-64B4-418F-9944-63AFE38E79C5}" type="datetimeFigureOut">
              <a:rPr lang="en-IN" smtClean="0"/>
              <a:pPr/>
              <a:t>13-08-2017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E69E-E1E3-416D-A58D-82C30F63541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4550-64B4-418F-9944-63AFE38E79C5}" type="datetimeFigureOut">
              <a:rPr lang="en-IN" smtClean="0"/>
              <a:pPr/>
              <a:t>13-08-2017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E69E-E1E3-416D-A58D-82C30F63541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4550-64B4-418F-9944-63AFE38E79C5}" type="datetimeFigureOut">
              <a:rPr lang="en-IN" smtClean="0"/>
              <a:pPr/>
              <a:t>13-08-2017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E69E-E1E3-416D-A58D-82C30F6354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4550-64B4-418F-9944-63AFE38E79C5}" type="datetimeFigureOut">
              <a:rPr lang="en-IN" smtClean="0"/>
              <a:pPr/>
              <a:t>13-08-2017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E69E-E1E3-416D-A58D-82C30F6354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4550-64B4-418F-9944-63AFE38E79C5}" type="datetimeFigureOut">
              <a:rPr lang="en-IN" smtClean="0"/>
              <a:pPr/>
              <a:t>13-08-2017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E69E-E1E3-416D-A58D-82C30F63541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4550-64B4-418F-9944-63AFE38E79C5}" type="datetimeFigureOut">
              <a:rPr lang="en-IN" smtClean="0"/>
              <a:pPr/>
              <a:t>13-08-2017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D3AE69E-E1E3-416D-A58D-82C30F63541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3C4550-64B4-418F-9944-63AFE38E79C5}" type="datetimeFigureOut">
              <a:rPr lang="en-IN" smtClean="0"/>
              <a:pPr/>
              <a:t>13-08-2017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D3AE69E-E1E3-416D-A58D-82C30F63541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enquirysscnr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earth.com/sprints/artificial-intelligence-indiahacks-2017/discussion/#discuss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By </a:t>
            </a:r>
            <a:r>
              <a:rPr lang="en-IN" dirty="0" err="1" smtClean="0"/>
              <a:t>Sumit</a:t>
            </a:r>
            <a:r>
              <a:rPr lang="en-IN" dirty="0" smtClean="0"/>
              <a:t> Kumar Gupta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2800" b="1" dirty="0" smtClean="0"/>
              <a:t/>
            </a:r>
            <a:br>
              <a:rPr lang="en-IN" sz="2800" b="1" dirty="0" smtClean="0"/>
            </a:br>
            <a:r>
              <a:rPr lang="en-IN" sz="2800" b="1" dirty="0" smtClean="0"/>
              <a:t/>
            </a:r>
            <a:br>
              <a:rPr lang="en-IN" sz="2800" b="1" dirty="0" smtClean="0"/>
            </a:br>
            <a:r>
              <a:rPr lang="en-IN" sz="2800" b="1" dirty="0" smtClean="0"/>
              <a:t/>
            </a:r>
            <a:br>
              <a:rPr lang="en-IN" sz="2800" b="1" dirty="0" smtClean="0"/>
            </a:br>
            <a:r>
              <a:rPr lang="en-IN" sz="3600" b="1" dirty="0" err="1" smtClean="0"/>
              <a:t>IndiaHacks</a:t>
            </a:r>
            <a:r>
              <a:rPr lang="en-IN" sz="3600" b="1" dirty="0" smtClean="0"/>
              <a:t> </a:t>
            </a:r>
            <a:r>
              <a:rPr lang="en-IN" sz="3600" b="1" dirty="0" smtClean="0"/>
              <a:t>2017: Artificial Intelligence</a:t>
            </a:r>
            <a:r>
              <a:rPr lang="en-IN" sz="2800" b="1" dirty="0" smtClean="0"/>
              <a:t/>
            </a:r>
            <a:br>
              <a:rPr lang="en-IN" sz="2800" b="1" dirty="0" smtClean="0"/>
            </a:br>
            <a:r>
              <a:rPr lang="en-IN" sz="2800" dirty="0" smtClean="0"/>
              <a:t> </a:t>
            </a:r>
            <a:br>
              <a:rPr lang="en-IN" sz="2800" dirty="0" smtClean="0"/>
            </a:br>
            <a:r>
              <a:rPr lang="en-IN" sz="2800" dirty="0" smtClean="0"/>
              <a:t/>
            </a:r>
            <a:br>
              <a:rPr lang="en-IN" sz="2800" dirty="0" smtClean="0"/>
            </a:br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Testing( FAQ Update)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IN" sz="2400" dirty="0" smtClean="0"/>
              <a:t> Discussion forum of </a:t>
            </a:r>
            <a:r>
              <a:rPr lang="en-IN" sz="2400" dirty="0" err="1" smtClean="0"/>
              <a:t>HackerEarth</a:t>
            </a:r>
            <a:r>
              <a:rPr lang="en-IN" sz="2400" dirty="0" smtClean="0"/>
              <a:t> </a:t>
            </a:r>
            <a:endParaRPr lang="en-IN" sz="2400" b="1" dirty="0" smtClean="0"/>
          </a:p>
          <a:p>
            <a:pPr>
              <a:buNone/>
            </a:pPr>
            <a:r>
              <a:rPr lang="en-IN" sz="2400" dirty="0" smtClean="0"/>
              <a:t>As per Students questions :</a:t>
            </a:r>
          </a:p>
          <a:p>
            <a:pPr>
              <a:buNone/>
            </a:pPr>
            <a:r>
              <a:rPr lang="en-IN" sz="2400" b="1" dirty="0" smtClean="0"/>
              <a:t>When will the shortlist announce for idea Phase?</a:t>
            </a:r>
          </a:p>
          <a:p>
            <a:pPr>
              <a:buNone/>
            </a:pPr>
            <a:r>
              <a:rPr lang="en-IN" sz="2400" b="1" dirty="0" smtClean="0"/>
              <a:t>Will we get the </a:t>
            </a:r>
            <a:r>
              <a:rPr lang="en-IN" sz="2400" b="1" dirty="0" smtClean="0"/>
              <a:t>accommodation </a:t>
            </a:r>
            <a:r>
              <a:rPr lang="en-IN" sz="2400" b="1" dirty="0" smtClean="0"/>
              <a:t>and travel reimbursement?</a:t>
            </a:r>
            <a:endParaRPr lang="en-IN" sz="2400" b="1" dirty="0" smtClean="0"/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Python Script also state the same questions: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b="1" dirty="0" smtClean="0"/>
              <a:t>When will the shortlist announce for idea Phase?</a:t>
            </a:r>
          </a:p>
          <a:p>
            <a:pPr>
              <a:buNone/>
            </a:pPr>
            <a:r>
              <a:rPr lang="en-IN" sz="2400" b="1" dirty="0" smtClean="0"/>
              <a:t>Will we get the </a:t>
            </a:r>
            <a:r>
              <a:rPr lang="en-IN" sz="2400" b="1" dirty="0" smtClean="0"/>
              <a:t>accommodation </a:t>
            </a:r>
            <a:r>
              <a:rPr lang="en-IN" sz="2400" b="1" dirty="0" smtClean="0"/>
              <a:t>and travel reimbursement?</a:t>
            </a:r>
            <a:endParaRPr lang="en-IN" sz="2400" b="1" dirty="0" smtClean="0"/>
          </a:p>
          <a:p>
            <a:pPr>
              <a:buNone/>
            </a:pPr>
            <a:endParaRPr lang="en-IN" sz="2400" b="1" dirty="0" smtClean="0"/>
          </a:p>
          <a:p>
            <a:pPr>
              <a:buNone/>
            </a:pPr>
            <a:r>
              <a:rPr lang="en-IN" sz="2400" dirty="0" smtClean="0"/>
              <a:t>And recommend to update the original FAQ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Advantages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Students can get their queries resolved .</a:t>
            </a:r>
          </a:p>
          <a:p>
            <a:r>
              <a:rPr lang="en-IN" dirty="0" smtClean="0"/>
              <a:t>Students don’t need to invest their time to search queries on internet or call to customer care number.</a:t>
            </a:r>
          </a:p>
          <a:p>
            <a:r>
              <a:rPr lang="en-IN" dirty="0" smtClean="0"/>
              <a:t>Government does not need to invest money on creation of flashy websites to convey the information to students.</a:t>
            </a:r>
          </a:p>
          <a:p>
            <a:r>
              <a:rPr lang="en-IN" dirty="0" smtClean="0"/>
              <a:t>It can be used in private exams as well .</a:t>
            </a:r>
          </a:p>
          <a:p>
            <a:r>
              <a:rPr lang="en-IN" dirty="0" smtClean="0"/>
              <a:t>It can be installed on the web so many thousands students simultaneously can use .</a:t>
            </a:r>
          </a:p>
          <a:p>
            <a:pPr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Feature can be added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Visually impaired can talk to BOT using Speech-&gt;Text-&gt;Text-&gt;Speech and get their queries resolved</a:t>
            </a:r>
            <a:r>
              <a:rPr lang="en-IN" dirty="0" smtClean="0"/>
              <a:t>.</a:t>
            </a:r>
            <a:endParaRPr lang="en-IN" dirty="0" smtClean="0"/>
          </a:p>
          <a:p>
            <a:r>
              <a:rPr lang="en-IN" dirty="0" smtClean="0"/>
              <a:t>CHATBOT can use different languages apart from ENGLISH.</a:t>
            </a:r>
            <a:endParaRPr lang="en-IN" dirty="0" smtClean="0"/>
          </a:p>
          <a:p>
            <a:r>
              <a:rPr lang="en-IN" dirty="0" smtClean="0"/>
              <a:t>CHATBOT can recommend some useful links or books for the study .</a:t>
            </a:r>
            <a:endParaRPr lang="en-IN" dirty="0" smtClean="0"/>
          </a:p>
          <a:p>
            <a:r>
              <a:rPr lang="en-IN" dirty="0" smtClean="0"/>
              <a:t>It can also sense the sentiments of students and can answer accordingly.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 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pPr>
              <a:buNone/>
            </a:pPr>
            <a:r>
              <a:rPr lang="en-IN" sz="7200" dirty="0" smtClean="0"/>
              <a:t>           </a:t>
            </a:r>
          </a:p>
          <a:p>
            <a:pPr>
              <a:buNone/>
            </a:pPr>
            <a:r>
              <a:rPr lang="en-IN" sz="7200" dirty="0" smtClean="0"/>
              <a:t>        </a:t>
            </a:r>
            <a:r>
              <a:rPr lang="en-IN" sz="8800" dirty="0" smtClean="0"/>
              <a:t> Thank You                              </a:t>
            </a:r>
            <a:endParaRPr lang="en-IN" sz="88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Problem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/>
              <a:t>Its very difficult to find the information from government exams websites .</a:t>
            </a:r>
            <a:endParaRPr lang="en-IN" dirty="0" smtClean="0"/>
          </a:p>
          <a:p>
            <a:pPr>
              <a:buNone/>
            </a:pPr>
            <a:r>
              <a:rPr lang="en-IN" sz="2000" dirty="0" smtClean="0"/>
              <a:t>Example-http://</a:t>
            </a:r>
            <a:r>
              <a:rPr lang="en-IN" sz="2000" dirty="0" smtClean="0"/>
              <a:t>www.sscnr.net.in/newlook/site/index.html</a:t>
            </a:r>
          </a:p>
          <a:p>
            <a:pPr>
              <a:buNone/>
            </a:pPr>
            <a:r>
              <a:rPr lang="en-IN" sz="2000" dirty="0" smtClean="0"/>
              <a:t> And let’s look into Customer Care link under the website:</a:t>
            </a:r>
          </a:p>
          <a:p>
            <a:pPr>
              <a:buNone/>
            </a:pPr>
            <a:r>
              <a:rPr lang="en-IN" sz="2000" b="1" dirty="0" smtClean="0"/>
              <a:t>     </a:t>
            </a:r>
            <a:r>
              <a:rPr lang="en-IN" sz="1800" dirty="0" smtClean="0"/>
              <a:t>HELPLINE</a:t>
            </a:r>
            <a:r>
              <a:rPr lang="en-IN" sz="1800" b="1" dirty="0" smtClean="0"/>
              <a:t> </a:t>
            </a:r>
            <a:r>
              <a:rPr lang="en-IN" sz="1800" dirty="0" smtClean="0"/>
              <a:t>011-69999845</a:t>
            </a:r>
            <a:r>
              <a:rPr lang="en-IN" sz="1800" dirty="0" smtClean="0"/>
              <a:t>, </a:t>
            </a:r>
            <a:r>
              <a:rPr lang="en-IN" sz="1800" dirty="0" smtClean="0"/>
              <a:t>011-69999846                  </a:t>
            </a:r>
          </a:p>
          <a:p>
            <a:pPr>
              <a:buNone/>
            </a:pPr>
            <a:r>
              <a:rPr lang="en-IN" sz="1800" dirty="0" smtClean="0"/>
              <a:t>      E-mail</a:t>
            </a:r>
            <a:r>
              <a:rPr lang="en-IN" sz="1800" b="1" dirty="0" smtClean="0"/>
              <a:t>  </a:t>
            </a:r>
            <a:r>
              <a:rPr lang="en-IN" sz="1800" dirty="0" smtClean="0"/>
              <a:t>Ids</a:t>
            </a:r>
            <a:r>
              <a:rPr lang="en-IN" sz="1800" b="1" dirty="0" smtClean="0"/>
              <a:t> </a:t>
            </a:r>
            <a:r>
              <a:rPr lang="en-IN" sz="1800" dirty="0" smtClean="0">
                <a:hlinkClick r:id="rId2"/>
              </a:rPr>
              <a:t>enquirysscnr@gmail.com</a:t>
            </a:r>
            <a:r>
              <a:rPr lang="en-IN" sz="1800" dirty="0" smtClean="0"/>
              <a:t> </a:t>
            </a:r>
            <a:endParaRPr lang="en-IN" sz="1800" dirty="0" smtClean="0"/>
          </a:p>
          <a:p>
            <a:pPr>
              <a:buNone/>
            </a:pPr>
            <a:r>
              <a:rPr lang="en-IN" sz="1800" dirty="0" smtClean="0"/>
              <a:t>      Information &amp; Facilitation Centre 011-24363343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Customer care number is always busy and only lucky guys get receive information from </a:t>
            </a:r>
            <a:r>
              <a:rPr lang="en-IN" sz="2000" dirty="0" err="1" smtClean="0"/>
              <a:t>MailId</a:t>
            </a:r>
            <a:r>
              <a:rPr lang="en-IN" sz="2000" dirty="0" smtClean="0"/>
              <a:t> </a:t>
            </a:r>
            <a:r>
              <a:rPr lang="en-IN" sz="2000" dirty="0" smtClean="0"/>
              <a:t>communication </a:t>
            </a:r>
            <a:r>
              <a:rPr lang="en-IN" sz="2000" dirty="0" smtClean="0">
                <a:sym typeface="Wingdings" pitchFamily="2" charset="2"/>
              </a:rPr>
              <a:t></a:t>
            </a:r>
            <a:endParaRPr lang="en-IN" sz="2000" dirty="0" smtClean="0"/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Now more than </a:t>
            </a:r>
            <a:r>
              <a:rPr lang="en-IN" sz="2000" dirty="0" err="1" smtClean="0"/>
              <a:t>lakhs</a:t>
            </a:r>
            <a:r>
              <a:rPr lang="en-IN" sz="2000" dirty="0" smtClean="0"/>
              <a:t> of non IT student’s with thousand questions in mind reach to whom ?Are the two customer care numbers are enough to solve student’s queries?</a:t>
            </a:r>
          </a:p>
          <a:p>
            <a:pPr>
              <a:buNone/>
            </a:pPr>
            <a:r>
              <a:rPr lang="en-IN" sz="2000" dirty="0" smtClean="0"/>
              <a:t>Answer is -</a:t>
            </a:r>
            <a:r>
              <a:rPr lang="en-IN" sz="2000" b="1" dirty="0" smtClean="0"/>
              <a:t>No</a:t>
            </a:r>
            <a:endParaRPr lang="en-IN" b="1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</a:t>
            </a:r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</a:t>
            </a:r>
            <a:endParaRPr lang="en-IN" dirty="0" smtClean="0"/>
          </a:p>
          <a:p>
            <a:pPr lvl="0"/>
            <a:r>
              <a:rPr lang="en-IN" dirty="0" smtClean="0"/>
              <a:t>There are thousands of exams of central and state level where students need to know about the exams like procedure of submission of form exam fees ,exam </a:t>
            </a:r>
            <a:r>
              <a:rPr lang="en-IN" dirty="0" err="1" smtClean="0"/>
              <a:t>date,admit</a:t>
            </a:r>
            <a:r>
              <a:rPr lang="en-IN" dirty="0" smtClean="0"/>
              <a:t> </a:t>
            </a:r>
            <a:r>
              <a:rPr lang="en-IN" dirty="0" err="1" smtClean="0"/>
              <a:t>card,results</a:t>
            </a:r>
            <a:r>
              <a:rPr lang="en-IN" dirty="0" smtClean="0"/>
              <a:t> or any new announcement of exams .</a:t>
            </a:r>
          </a:p>
          <a:p>
            <a:pPr lvl="0"/>
            <a:r>
              <a:rPr lang="en-IN" dirty="0" smtClean="0"/>
              <a:t>One or more than one customer care numbers are not sufficient to handle </a:t>
            </a:r>
            <a:r>
              <a:rPr lang="en-IN" dirty="0" err="1" smtClean="0"/>
              <a:t>lakhs</a:t>
            </a:r>
            <a:r>
              <a:rPr lang="en-IN" dirty="0" smtClean="0"/>
              <a:t> of student’s queries.</a:t>
            </a:r>
          </a:p>
          <a:p>
            <a:pPr lvl="0"/>
            <a:r>
              <a:rPr lang="en-IN" dirty="0" smtClean="0"/>
              <a:t>Sometimes  student’s queries get unanswered.</a:t>
            </a:r>
          </a:p>
          <a:p>
            <a:pPr lvl="0"/>
            <a:endParaRPr lang="en-IN" dirty="0" smtClean="0"/>
          </a:p>
          <a:p>
            <a:pPr lvl="0">
              <a:buNone/>
            </a:pPr>
            <a:r>
              <a:rPr lang="en-IN" b="1" dirty="0" err="1" smtClean="0"/>
              <a:t>Solution</a:t>
            </a:r>
            <a:r>
              <a:rPr lang="en-IN" dirty="0" err="1" smtClean="0"/>
              <a:t>:ChatBot</a:t>
            </a:r>
            <a:endParaRPr lang="en-IN" dirty="0" smtClean="0"/>
          </a:p>
          <a:p>
            <a:r>
              <a:rPr lang="en-IN" dirty="0" smtClean="0"/>
              <a:t>Students can chat like </a:t>
            </a:r>
            <a:r>
              <a:rPr lang="en-IN" dirty="0" err="1" smtClean="0"/>
              <a:t>watsup</a:t>
            </a:r>
            <a:r>
              <a:rPr lang="en-IN" dirty="0" smtClean="0"/>
              <a:t> or </a:t>
            </a:r>
            <a:r>
              <a:rPr lang="en-IN" dirty="0" err="1" smtClean="0"/>
              <a:t>facebook</a:t>
            </a:r>
            <a:r>
              <a:rPr lang="en-IN" dirty="0" smtClean="0"/>
              <a:t> to get their queries resolved.</a:t>
            </a:r>
          </a:p>
          <a:p>
            <a:r>
              <a:rPr lang="en-IN" dirty="0" smtClean="0"/>
              <a:t>Students can save their time and focus on preparation.</a:t>
            </a:r>
          </a:p>
          <a:p>
            <a:pPr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Problem 2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 don’t find any changes in the FAQ in any </a:t>
            </a:r>
            <a:r>
              <a:rPr lang="en-IN" dirty="0" err="1" smtClean="0"/>
              <a:t>websites,while</a:t>
            </a:r>
            <a:r>
              <a:rPr lang="en-IN" dirty="0" smtClean="0"/>
              <a:t> Frequently Asked Questions must be changed according to user’s questions .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pPr lvl="0">
              <a:buNone/>
            </a:pPr>
            <a:endParaRPr lang="en-IN" b="1" dirty="0" smtClean="0"/>
          </a:p>
          <a:p>
            <a:pPr lvl="0">
              <a:buNone/>
            </a:pPr>
            <a:r>
              <a:rPr lang="en-IN" b="1" dirty="0" err="1" smtClean="0"/>
              <a:t>Solution</a:t>
            </a:r>
            <a:r>
              <a:rPr lang="en-IN" dirty="0" err="1" smtClean="0"/>
              <a:t>:ChatBot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Project Documents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13" name="Picture 12" descr="DesignFlo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556792"/>
            <a:ext cx="7553325" cy="39330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36296" y="5661248"/>
            <a:ext cx="1008112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Question saved into </a:t>
            </a:r>
            <a:r>
              <a:rPr lang="en-IN" dirty="0" err="1" smtClean="0"/>
              <a:t>csv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580112" y="5733256"/>
            <a:ext cx="100811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NLP process</a:t>
            </a:r>
          </a:p>
        </p:txBody>
      </p:sp>
      <p:cxnSp>
        <p:nvCxnSpPr>
          <p:cNvPr id="8" name="Straight Arrow Connector 7"/>
          <p:cNvCxnSpPr>
            <a:endCxn id="5" idx="0"/>
          </p:cNvCxnSpPr>
          <p:nvPr/>
        </p:nvCxnSpPr>
        <p:spPr>
          <a:xfrm>
            <a:off x="7740352" y="5517232"/>
            <a:ext cx="0" cy="144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995936" y="5733256"/>
            <a:ext cx="100811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FAQ Update</a:t>
            </a:r>
            <a:endParaRPr lang="en-IN" dirty="0"/>
          </a:p>
        </p:txBody>
      </p:sp>
      <p:cxnSp>
        <p:nvCxnSpPr>
          <p:cNvPr id="18" name="Straight Arrow Connector 17"/>
          <p:cNvCxnSpPr>
            <a:stCxn id="6" idx="1"/>
            <a:endCxn id="16" idx="3"/>
          </p:cNvCxnSpPr>
          <p:nvPr/>
        </p:nvCxnSpPr>
        <p:spPr>
          <a:xfrm flipH="1">
            <a:off x="5004048" y="605729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588224" y="6093296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50106"/>
          </a:xfrm>
        </p:spPr>
        <p:txBody>
          <a:bodyPr/>
          <a:lstStyle/>
          <a:p>
            <a:r>
              <a:rPr lang="en-IN" dirty="0" smtClean="0"/>
              <a:t>           Project Documents</a:t>
            </a:r>
            <a:endParaRPr lang="en-IN" dirty="0"/>
          </a:p>
        </p:txBody>
      </p:sp>
      <p:pic>
        <p:nvPicPr>
          <p:cNvPr id="4" name="Content Placeholder 3" descr="Technical Flow Digaram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196752"/>
            <a:ext cx="7992888" cy="4499992"/>
          </a:xfrm>
        </p:spPr>
      </p:pic>
      <p:sp>
        <p:nvSpPr>
          <p:cNvPr id="5" name="Rectangle 4"/>
          <p:cNvSpPr/>
          <p:nvPr/>
        </p:nvSpPr>
        <p:spPr>
          <a:xfrm>
            <a:off x="7236296" y="5949280"/>
            <a:ext cx="100811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Question saved into </a:t>
            </a:r>
            <a:r>
              <a:rPr lang="en-IN" dirty="0" err="1" smtClean="0"/>
              <a:t>csv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067944" y="5949280"/>
            <a:ext cx="100811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FAQ Update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652120" y="5949280"/>
            <a:ext cx="100811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NLP </a:t>
            </a:r>
            <a:r>
              <a:rPr lang="en-IN" dirty="0" smtClean="0"/>
              <a:t>&amp;</a:t>
            </a:r>
          </a:p>
          <a:p>
            <a:pPr algn="ctr"/>
            <a:r>
              <a:rPr lang="en-IN" dirty="0" smtClean="0"/>
              <a:t>Pandas</a:t>
            </a:r>
            <a:endParaRPr lang="en-IN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076056" y="6309320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660232" y="6309320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     Language and Library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Python</a:t>
            </a:r>
          </a:p>
          <a:p>
            <a:r>
              <a:rPr lang="en-IN" dirty="0" smtClean="0"/>
              <a:t>NLTK</a:t>
            </a:r>
          </a:p>
          <a:p>
            <a:r>
              <a:rPr lang="en-IN" dirty="0" err="1" smtClean="0"/>
              <a:t>Gensim</a:t>
            </a:r>
            <a:endParaRPr lang="en-IN" dirty="0" smtClean="0"/>
          </a:p>
          <a:p>
            <a:r>
              <a:rPr lang="en-IN" dirty="0" smtClean="0"/>
              <a:t>Word2vec</a:t>
            </a:r>
          </a:p>
          <a:p>
            <a:r>
              <a:rPr lang="en-IN" dirty="0" err="1" smtClean="0"/>
              <a:t>Numpy</a:t>
            </a:r>
            <a:endParaRPr lang="en-IN" dirty="0" smtClean="0"/>
          </a:p>
          <a:p>
            <a:r>
              <a:rPr lang="en-IN" dirty="0" smtClean="0"/>
              <a:t>Deep Learning</a:t>
            </a:r>
          </a:p>
          <a:p>
            <a:r>
              <a:rPr lang="en-IN" dirty="0" err="1" smtClean="0"/>
              <a:t>Keras</a:t>
            </a:r>
            <a:r>
              <a:rPr lang="en-IN" dirty="0" smtClean="0"/>
              <a:t> </a:t>
            </a:r>
          </a:p>
          <a:p>
            <a:r>
              <a:rPr lang="en-IN" dirty="0" err="1" smtClean="0"/>
              <a:t>TensorFlow</a:t>
            </a:r>
            <a:r>
              <a:rPr lang="en-IN" dirty="0" smtClean="0"/>
              <a:t> </a:t>
            </a:r>
            <a:r>
              <a:rPr lang="en-IN" dirty="0" smtClean="0"/>
              <a:t>backend</a:t>
            </a:r>
          </a:p>
          <a:p>
            <a:r>
              <a:rPr lang="en-IN" dirty="0" smtClean="0"/>
              <a:t>Pandas</a:t>
            </a:r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Build Phase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I have taken </a:t>
            </a:r>
            <a:r>
              <a:rPr lang="en-IN" dirty="0" err="1" smtClean="0"/>
              <a:t>HackerEarth</a:t>
            </a:r>
            <a:r>
              <a:rPr lang="en-IN" dirty="0" smtClean="0"/>
              <a:t> discussion forum questions and answers for model training .</a:t>
            </a:r>
          </a:p>
          <a:p>
            <a:pPr>
              <a:buNone/>
            </a:pPr>
            <a:r>
              <a:rPr lang="en-IN" sz="1600" dirty="0" smtClean="0">
                <a:hlinkClick r:id="rId2"/>
              </a:rPr>
              <a:t>https://</a:t>
            </a:r>
            <a:r>
              <a:rPr lang="en-IN" sz="1600" dirty="0" smtClean="0">
                <a:hlinkClick r:id="rId2"/>
              </a:rPr>
              <a:t>www.hackerearth.com/sprints/artificial-intelligence-indiahacks-2017/discussion</a:t>
            </a:r>
            <a:r>
              <a:rPr lang="en-IN" sz="1600" dirty="0" smtClean="0">
                <a:hlinkClick r:id="rId2"/>
              </a:rPr>
              <a:t>/#</a:t>
            </a:r>
            <a:r>
              <a:rPr lang="en-IN" sz="1600" dirty="0" smtClean="0">
                <a:hlinkClick r:id="rId2"/>
              </a:rPr>
              <a:t>discussion</a:t>
            </a:r>
          </a:p>
          <a:p>
            <a:pPr>
              <a:buNone/>
            </a:pPr>
            <a:endParaRPr lang="en-IN" dirty="0" err="1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Screen </a:t>
            </a:r>
            <a:r>
              <a:rPr lang="en-IN" dirty="0" smtClean="0"/>
              <a:t>Shots of coding has been attached in the </a:t>
            </a:r>
            <a:r>
              <a:rPr lang="en-IN" dirty="0" smtClean="0"/>
              <a:t>forum .</a:t>
            </a:r>
          </a:p>
          <a:p>
            <a:pPr>
              <a:buFont typeface="Arial" pitchFamily="34" charset="0"/>
              <a:buChar char="•"/>
            </a:pPr>
            <a:endParaRPr lang="en-IN" dirty="0" smtClean="0">
              <a:hlinkClick r:id="rId2"/>
            </a:endParaRP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It includes both solution CHATBOT and FAQ </a:t>
            </a:r>
            <a:r>
              <a:rPr lang="en-IN" dirty="0" err="1" smtClean="0"/>
              <a:t>Updation</a:t>
            </a:r>
            <a:r>
              <a:rPr lang="en-IN" dirty="0" smtClean="0"/>
              <a:t> 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Enter </a:t>
            </a:r>
            <a:r>
              <a:rPr lang="en-IN" dirty="0" smtClean="0"/>
              <a:t>the message : Hi</a:t>
            </a:r>
          </a:p>
          <a:p>
            <a:pPr>
              <a:buNone/>
            </a:pPr>
            <a:r>
              <a:rPr lang="en-IN" b="1" dirty="0" err="1" smtClean="0"/>
              <a:t>ChatBot</a:t>
            </a:r>
            <a:r>
              <a:rPr lang="en-IN" b="1" dirty="0" smtClean="0"/>
              <a:t> replied     </a:t>
            </a:r>
            <a:r>
              <a:rPr lang="en-IN" dirty="0" smtClean="0"/>
              <a:t>:hi  +padding text(which can be removed)</a:t>
            </a:r>
          </a:p>
          <a:p>
            <a:pPr>
              <a:buNone/>
            </a:pPr>
            <a:r>
              <a:rPr lang="en-IN" dirty="0" smtClean="0"/>
              <a:t>Enter the </a:t>
            </a:r>
            <a:r>
              <a:rPr lang="en-IN" dirty="0" err="1" smtClean="0"/>
              <a:t>message:How</a:t>
            </a:r>
            <a:r>
              <a:rPr lang="en-IN" dirty="0" smtClean="0"/>
              <a:t> are you?</a:t>
            </a:r>
          </a:p>
          <a:p>
            <a:pPr>
              <a:buNone/>
            </a:pPr>
            <a:r>
              <a:rPr lang="en-IN" b="1" dirty="0" err="1" smtClean="0"/>
              <a:t>ChatBot</a:t>
            </a:r>
            <a:r>
              <a:rPr lang="en-IN" b="1" dirty="0" smtClean="0"/>
              <a:t> replied </a:t>
            </a:r>
            <a:r>
              <a:rPr lang="en-IN" dirty="0" smtClean="0"/>
              <a:t>: m do </a:t>
            </a:r>
            <a:r>
              <a:rPr lang="en-IN" dirty="0" err="1" smtClean="0"/>
              <a:t>do</a:t>
            </a:r>
            <a:r>
              <a:rPr lang="en-IN" dirty="0" smtClean="0"/>
              <a:t> well +padding(which can be removed</a:t>
            </a:r>
            <a:r>
              <a:rPr lang="en-IN" dirty="0" smtClean="0"/>
              <a:t>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b="1" dirty="0" err="1" smtClean="0"/>
              <a:t>ChatBot</a:t>
            </a:r>
            <a:r>
              <a:rPr lang="en-IN" b="1" dirty="0" smtClean="0"/>
              <a:t>  </a:t>
            </a:r>
            <a:r>
              <a:rPr lang="en-IN" b="1" dirty="0" smtClean="0"/>
              <a:t>needs to be trained more </a:t>
            </a:r>
            <a:r>
              <a:rPr lang="en-IN" dirty="0" smtClean="0"/>
              <a:t>.</a:t>
            </a:r>
            <a:r>
              <a:rPr lang="en-IN" dirty="0" smtClean="0">
                <a:sym typeface="Wingdings" pitchFamily="2" charset="2"/>
              </a:rPr>
              <a:t>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764</TotalTime>
  <Words>485</Words>
  <Application>Microsoft Office PowerPoint</Application>
  <PresentationFormat>On-screen Show (4:3)</PresentationFormat>
  <Paragraphs>94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Equity</vt:lpstr>
      <vt:lpstr>   IndiaHacks 2017: Artificial Intelligence    </vt:lpstr>
      <vt:lpstr>            Problem 1</vt:lpstr>
      <vt:lpstr>                     Solution</vt:lpstr>
      <vt:lpstr>                 Problem 2 </vt:lpstr>
      <vt:lpstr>                Project Documents </vt:lpstr>
      <vt:lpstr>           Project Documents</vt:lpstr>
      <vt:lpstr>      Language and Library Used</vt:lpstr>
      <vt:lpstr>             Build Phase</vt:lpstr>
      <vt:lpstr>   Testing</vt:lpstr>
      <vt:lpstr>                   Testing( FAQ Update)</vt:lpstr>
      <vt:lpstr>                  Advantages </vt:lpstr>
      <vt:lpstr>           Feature can be added </vt:lpstr>
      <vt:lpstr>                    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65</cp:revision>
  <dcterms:created xsi:type="dcterms:W3CDTF">2017-07-25T00:01:04Z</dcterms:created>
  <dcterms:modified xsi:type="dcterms:W3CDTF">2017-08-12T22:15:35Z</dcterms:modified>
</cp:coreProperties>
</file>