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0:09.97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414 482,'7'0,"13"0,10-4,18-1,21-2,13-2,0 2,0 2,-4 2,-11 1,-10 1,-12 1,-9 0,-8 1,-4-1,-4 0,-1 0,-1 1,1-1,0 0,0 0,-6 0,-12 0,-18 0,-15 0,-14 0,-5 0,-2 0,-2 0,5 0,7 0,8 0,6 0,4 0,4 0,1 0,1 0,10 0,14 3,10 2,12-1,13 0,10 2,6 0,5-1,7 3,-6-1,-6-1,-6-1,-7-3,-8 0,-6-2,-12 4,-12 0,-14 4,-12 0,-10-1,-7-2,-4 1,2 1,-2-2,1 2,1 0,-2-1,-3-2,1 2,3 4,6-1,5 0,4-3,4-2,1-2,1-1,0-1,0 0,7-1,10 1,11-1,16 1,21 0,10 0,6 3,6 2,7-1,-6 0,-8-1,-7-2,-9 0,-8-1,-15 0,-13 0,-12 0,-12 0,-8 0,-2 0,-1-1,-2 5,0 1,1-1,2 0,2-2,1 0,2-2,0 1,5 2,7 2,10-1,7-1,7 0,3-2,3 0,-6-1,-9 0,-12 0,-9 0,-9 0,-4 0,-1 0,2-1,1 1,12 0,16 0,11 0,7 0,10 0,11 0,5 0,-1-3,-2-2,-4 1,-9-3,-6 0,-4 1,-9 1,-12 2,-15 2,-27 0,-47-2,-35-2,-25 1,0 1,10 0,20 2,25 0,27 1,20 0,19-3,17-2,16 1,9 0,10 1,4 2,6 0,3 1,2 0,3 0,1 0,0 0,0 0,0 0,-3 0,-6 1,0-1,-3 0,0 0,3 0,-2 0,-1 0,-3 0,-3 0,-2 0,0 0,-2 0,0 0,-3-4,-5-4,-8-1,-8 1,-7 2,-8 2,-2-2,0 0,0 1,0 2,0 1,-1 0,2 2,-5 0,0 0,0 0,1 1,7-1,11 0,10 0,8 0,8 0,9 0,2 0,3 0,3 0,-2 0,-2 0,-4 0,-4 0,-2 0,-1 0,-5-3,-6-6,-10-3,-10-1,-7 2,-7 3,-14 0,-12 0,-4 3,-3 1,3 2,5 1,7 0,6 2,6-1,4 0,4 1,0-1,6 4,4 4,4 5,10 3,9-1,9-2,4-5,5-3,5-5,-5-7,1-6,-2-1,-2 3,-2 3,-6-2,-2-1,-1 1,-3-2,-3-2,-4-2,-6 1,-11 4,-10 4,-4 2,-10 3,-1 1,-3 5,-1 4,3 6,4-1,4-2,4-3,5 1,4-2,0-1,-1 1,4 3,6 1,8 1,5 2,7-1,6-3,3 0,1-1,3-2,2 0,-1 0,-2-1,-1-2,-1-2,-2-1,0 0,0-2,-1 1,-3-4,-8-4,-6-5,-10 0,-8 3,-4 2,-10 3,-14 9,-3 4,-1 5,0 2,2 0,5 0,5-2,6-3,3 0,4-2,1 2,1 2,8 2,5 3,8-1,10-4,8-4,6-3,4-3,-1-1,0-5,1-1,-1 0,-1 0,-2-1,-2-1,-4-2,-7-3,-7 1,-9 1,-7 3,-9 3,-7 2,-8 1,1 1,1 0,3 1,3 3,3 1,2 3,1 1,4 1,8 0,10-2,8-3,5-1,5-3,2 0,2-1,3 0,0-1,1-3,-2-4,-1-2,-5-1,-6-3,-4-3,-5-6,-6 2,-6 1,-9 3,-5 5,-2 5,-5 3,-3 2,-1 2,-4 1,-1 3,7 5,2 1,-2-2,6 2,2-1,6 2,12 2,14-1,10-3,4-2,6-3,1-2,-1-1,-2-1,-1-1,-3 1,-1-1,-4-3,-9 0,-10-1,-7 1,-11 2,-4 0,-3 1,4 5,2 0,0 1,4 2,5 4,8 3,7 0,7-3,6-4,2-2,2-6,-2-6,-5-5,-5-5,-4-2,-6 1,-6 4,-6 5,-7 3,-5 4,0 1,-1 1,2 1,4 3,2 5,1 1,7-1,8-3,9-2,2-5,4-6,-1-5,5-8,-1-7,-2-3,-1-4,-2 2,-4 2,-2 2,-6 7,-6 10,-5 6,-5 9,-2 6,1 5,1 1,0-4,-1 1,-1 1,2 2,5 2,4 1,4 1,9-3,7-1,6-3,3-4,1-3,0-3,1-2,-1-1,0-4,-1-5,0-4,-3-4,-3 1,-2 1,-8 1,-8 5,-6 2,-6 4,-4 1,-2 2,2 4,2 8,-1 2,0 3,3 1,3 2,5 0,3 1,5-3,7-5,9-5,4-3,3-3,5-5,-1-6,0-1,-1-2,-7-4,-1-1,-6-2,-3-1,-9 2,-6 6,-7 3,-5 4,-3 7,-1 5,-1 3,0-2,4 3,4 2,2-1,-1 1,2 2,2 2,4 1,1 2,6-4,6-3,9-5,8-3,3-3,5-1,-1-2,-2-6,-2-7,1 0,-5-2,-2-1,-6-2,-1 3,-4-3,-3-2,-4-1,-2 0,-8 4,-11 4,-8 6,-5 6,-4 5,-3 5,2 4,2 1,1 1,5 2,4 1,2-1,1-4,5-1,0 2,7-5,9-4,6-2,3-6,0-5,1-5,3-3,-1-3,0-1,-1 0,0 2,-2 2,-2 0,-3 0,-2-1,-2-2,-4 4,-5 4,-6 4,-2 4,-4 5,-1 3,-3 1,-3 3,1 4,1-1,5 2,-2-2,-3 1,2 3,5 1,5 2,6 1,7-2,3-1,6-3,3-4,5-3,1-3,3-2,0-1,8 0,1-1,-3-3,-7-5,-3-4,-1 0,-3-1,-7 2,-9 2,-7 8,-1 6,-3 7,1 5,3 2,3 3,6-2,7-5,6-5,4-3,3-4,2-5,-2-5,-2-2,-3-3,-5-2,1-2,-6 1,-6 4,-7 4,-9 7,-1 7,-1 2,-1 0,4 2,0 0,1 1,2 2,-3 3,1 2,7-2,9-4,7-3,3-8,3-3,-1-6,-2-4,-6 0,-8 1,-6 4,-5 1,-4 4,2 4,-1 3,1-1,-2 4,4 3,7 1,8-3,5 1,8-1,6-2,2-3,6-1,1-2,-1-1,-1-3,2-6,-4-4,-2 0,-5-1,-3-6,1-2,1 2,-2-3,-3 0,-8 0,-7 0,-11 4,-5 5,-7 6,1 7,5 7,3 3,4 3,5 3,7 3,7 2,7-3,9-1,3-3,5-3,5-4,3-3,-4-5,-5-6,-3-2,-6-2,-6-3,-2 1,-3 0,-2-2,-10 2,-8 4,-11 3,-10 2,-10 7,3 6,-2 1,2 4,1 2,7 2,2-1,6-1,4-2,5 0,5 1,8-1,8-4,6 1,4 2,8-1,5-3,13-2,6-2,1-2,1-5,4-5,1-9,-2-5,-3-1,-10-2,-8 2,-7 3,-3 2,-6 1,-5-1,-8 3,-9 4,-6 4,-5 3,-6 6,-3 2,-8 8,-5 5,5 4,4-2,3-2,4 2,1-4,2-4,3-1,6 2,3 3,8-2,7-3,5-3,9-3,3-1,12-3,4 0,1 0,5-4,5-9,4-5,-3-6,-8 0,-10 1,-9 1,-4 1,-9 3,-11 9,-12 10,-15 11,-6 7,-2 4,-1 1,1 5,3-4,3-2,7-2,3-4,1-1,0-4,3-1,4 3,3 1,7-1,6-4,7-3,4-2,9-7,12-9,2-6,-2-5,-4 3,-4 0,-8-4,1 3,-5 1,-5 0,-5-1,-3 1,-7 3,-6 4,-8 4,-13 11,-8 8,-9 5,1 5,0 1,5 1,5-1,6-3,0-1,5-2,11-2,10-4,10-7,7-4,0-5,3-6,1-3,-2-4,-1 2,-2 1,-4-2,-7 7,-7 5,-3 7,-3 3,-1 5,6 4,8 0,6-2,6-3,4-3,2-3,2-1,0 0,-3-5,-6-5,-4-4,-4-4,-6 1,-10 4,-7 3,-4 4,-1 2,-1 2,0 1,2 4,0 1,4 4,5 3,12 1,9-3,14-7,7-3,6-5,3-10,3-8,-6-4,-2 2,-6 2,-5 2,-2 4,-4 1,-6 1,-4-2,-3 0,-5 1,-7 5,-4 7,-11 8,-9 6,-2 9,2 2,-1 3,2-2,3-4,6-3,4 1,-3-3,4-1,7 2,10-1,8-4,7-3,4-2,3-2,1-2,0 0,0-1,0 1,-3-4,-6-8,-5-6,-3-2,-7 1,-6 4,-9 2,-5 2,-2 3,-1 3,-2 3,-2 1,6 4,2 6,2 1,0 2,3 3,5 2,4 2,3 1,6-3,7-4,4-4,7-4,8-3,-1-5,-2-2,-5-4,1-4,-3-3,-4-2,-2-2,-9 3,-9 4,-7 4,-8 8,-1 6,0 4,4 3,1 3,4 2,11 3,12 4,9-2,12-1,7-1,7-3,1-5,2-5,-4-3,-1-6,-2-2,-4-8,-5-2,-7-2,-9-1,-7-6,-4-2,-4 0,-9 1,-10 0,-5 1,-6 5,-6 5,-6 5,-4 3,-1 4,0 8,-3 3,4 0,6 2,6-2,5-1,8 0,3-1,5 1,4 4,0-2,1 2,3 1,4 0,7-1,8-1,9 0,12-2,12-2,10-3,1-2,2-5,-3-6,-1-5,1-8,-6-6,-9-7,-7 4,-8-2,-7 3,-8 2,-6-2,-4 1,-3 2,-8 5,-6 6,-8 6,-11 4,-10 10,-1 5,-1 3,1 7,4 0,9 0,10 1,5-5,1-3,4-2,3 5,4 3,5 3,7-1,4-2,9-5,3-5,1-4,1-3,1-2,5 0,3-1,3-7,1-9,-1-5,-1-7,-3-4,-4-4,-3-7,-3 2,-6 4,-5 1,-5 3,-5 5,-2 3,-8 6,-7 7,-8 8,-7 13,-5 12,-9 6,-2 5,1 5,6 3,2 2,3-2,5-5,6-4,7-4,6-3,5-1,10 1,7 5,9 1,7-4,3-4,2-4,4-6,-3-5,4-3,6-5,-1-3,-1-1,2-5,1-6,-4-2,-2-6,-4 2,-5 1,-8-2,-4 2,-2 5,-3 2,-2-3,-2-2,-6-2,-8 4,-9 4,-7 5,-10 7,-11 8,-9 10,1 5,2-1,1 0,5 1,10-1,7-3,3-5,6-1,2 2,3 1,3 2,3 3,5-3,7 0,5 0,3-2,4-4,1-3,4-3,-2-6,2-2,0-1,0-3,2-7,0-8,3-7,-4-2,-3 1,-5 2,-6 2,-5 3,-7 5,-7 6,-9 9,-6 5,-10 9,-6 6,-3 8,1 4,0 3,-2 0,1-1,8-3,6-2,7 1,15-3,12-6,7-6,9-4,4-4,1-6,3-5,3-6,-1-3,1-7,-2-1,-2-2,-7 2,-7 1,-3 4,-4 3,-10 4,-11 7,-5 9,-3 4,-1 0,3 3,1 3,0-1,3 1,10-1,14-3,11-3,10-6,6-3,1-1,4 0,-1-3,-5 0,-4 2,-1 0,-3 3,-5-3,-3-1,-2 2,0 0,0 2,0 1,-2-3,-1-1,1 1,1 0,1 2,-2-3,-1 0,1-4,1 1,2 1,0 2,-3-2,0 1,1 1,0-3,1 1,1 2,1 1,1 1,-7 2,-10 0,-12 1,-8 0,-5 1,-3-1,0 0,-4 4,0 1,1-1,2 0,1-2,2 0,0-1,1-1,1 4,3 4,8 1,10 2,11 3,7 0,7-4,4 1,2-2,1 1,-3-1,1-2,-2-2,-5-6,0-2,0-2,-1 2,-5-4,-1 1,-1 0,-6 2,-8 1,-12 2,-11 0,-9 1,-3 0,-6 4,-4 1,-1-1,3 0,5-1,5 2,4 0,8 3,2 1,1-3,4 3,3 3,4 2,9 0,7-4,10-2,4-4,8 2,10 0,0-2,1-1,-5-1,-4-1,-6 0,-3-1,-7-4,1-1,-3-3,-5-4,-11 0,-13 3,-8 2,-7-1,-3 0,0 3,2 1,2 1,2 2,-2 1,0 0,1 0,1 1,1-1,1 0,5 4,11 4,11 2,8-2,9-2,4-2,4-1,2-2,-3-1,-1 0,-3 0,-2-1,-1 1,-5-4,-8-1,-9 1,-9 0,-6 2,-3 0,-7 1,-5 1,-2 4,2 0,2 1,2-1,2-2,2 0,5 2,4 5,13 0,12 2,8 0,5-3,0-2,1-2,-2-3,0 0,-9-1,-9 0,-11-1,-6 1,-10-1,-4 1,-5 0,-1 3,-2 2,1 3,2 0,4 0,5 0,3 1,1-3,3 2,9-1,7-1,11-2,10-1,5-2,1-4,-1-2,-5-3,-7-4,-9-4,-10 2,-3-2,-9 0,-5 2,-3 3,0 1,-1 1,1 3,1-2,0 1,1 2,4-2,7 0,11-3,7 2,7-3,7-2,3 1,2 2,3 4,-1 1,-1 3,-5-2,-8-4,-8-1,-10 2,-8 1,-5 3,-4 1,-1 1,-2 0,1 2,7-1,9 0,10 1,7-1,9 0,9 0,2 0,-1 0,-1 0,-3 0,-1 0,-3 0,-8 0,-9 0,-10 0,-11 0,-9 0,-12 0,-16 0,-7 0,0 0,3 0,5 4,7 0,7 1,8-2,5 0,-1-2,1 0,16-1,15 4,11 0,6 1,3-2,0-1,-1 0,-1-1,-1-1,-1 0,-8 0,-9 3,-10 1,-11 1,-5-2,-4 0,-1-2,5 4,8-1,15 1,16-2,17 3,29 0,16 3,14 0,-2-2,-5-2,-14-2,-17-1,-13-1,-12-1,-6-1,-5 1,-9 0,-10-1,-8 1,-11 0,-8 0,-8 0,-8 0,-1 0,4 0,5 0,5 0,3 0,3 0,2 0,1 0,0 0,1 0,-1 0,7 0,9 0,9 0,-7 0,-7 0,-12-4,-7-1,-1 1,0 0,2 1,2 2,2 0,1 1,0 0,9 0,9 0,9 0,7 0,5 0,3 0,6 1,-3-5,0-1,-2 1,0 0,-1 2,0 0,1 1,-1 1,1 0,-1-3,-10-2,-10 1,-13 1,-7 0,-4 2,-1 0,0 1,-3 0,0 0,1 0,-2 0,8 0,11 4,10 4,16 5,13 0,7 1,2-2,-2-2,-4 0,-3-2,-4-2,-3-2,-4-5,-9-10,-14-6,-15-4,-16-1,-5-2,-6-2,-5-2,-2 5,2 6,0 6,4 1,7 3,4 2,5 2,3 2,4 0,3 2,1-1,1 1,11-1,17 0,18 1,29-1,23 3,16 2,2-1,-5 0,-3-2,-14-4,-15-1,-11-2,-11 2,-10-3,-7-1,-4 2,-4-3,3 1,2 1,-5 2,-8 5,-16 5,-15 6,-11 1,-10 1,-13 6,-4 3,2-3,1-5,8 0,3-5,5 2,9-3,9 1,3-1,-1-2,0-3,1-1,1-2,8-1,11 0,13 0,8 0,9-1,4 1,0 0,-1-1,-2 1,-2 0,-1 0,2 0,0 0,0-3,-1-2,-1-3,-1 0,-1 1,0 2,0 2,-4-3,-5-6,-8-2,-8-5,-10-3,-7-2,-3 4,-4 5,-1 2,-3 3,1-1,2 2,-2 3,2 2,2 1,2 2,6 5,8 4,11 1,12 0,8-3,3-1,5-3,9 0,1-2,-2-4,-4-4,-4-5,-3-4,-2-2,-5-2,-6 0,-5 0,-3-1,-6 1,-7 3,-11 5,-7 5,-12 3,-7 7,-10 2,6 5,3 0,3-1,5-2,6 2,2-1,2-2,10-1,12-1,13-2,14-1,10-3,10-6,5 0,0-3,-2 0,-1 0,-8-2,-5-2,-6 1,-1 0,-6-1,-5-1,-5-1,-3-2,-5 3,-7 5,-8 4,-12 3,-15 3,-4 5,0 6,1 0,1 4,5-2,6 2,5-2,9 1,13 2,13-2,12 2,14 0,5-1,7-3,-1-3,-3-3,-2-2,-3-2,-4 0,-4-1,-3 1,-1-1,-5-3,-9-1,-9 1,-11 0,-11 2,-9 0,-2 1,-2 1,1 0,3 0,4 0,3 0,2 1,1-1,2 0,14 0,15 0,17 0,18-4,8 0,6-1,-3 2,-8 0,-8 2,-7 0,-6 0,-6-2,-8-5,-9-1,-8 1,-8 2,-4 2,-3 2,-2 1,0 1,-1 0,-2 0,-2 0,2 1,14-1,13 0,14 0,21 4,22 1,11-1,1 0,-1-2,-5 0,-11-2,-10 1,-10-1,-7 0,-4-1,-10 1,-10 4,-14 4,-11 1,-5-2,-6 0,-4 0,1 4,0 3,-2-1,6 1,5-2,4-3,5 1,3-2,3 1,12 0,12-3,7-1,9-2,1-2,1 0,-2-2,-9 1,-12 0,-13-1,-9 1,-10-4,-4 0,-3-1,-1 2,2 0,3 1,10 2,18-1,16 1,10 0,6 1,5-1,1 0,-4-3,-4-2,-3-3,-6-4,-11 1,-10 1,-9 3,-6 2,-4 3,-2 1,-2 0,0 2,1-1,0 1,7-1,10 1,10-1,10 0,7 0,2 0,2 0,-1 0,-1 0,-4-4,-3 0,-4-4,-7 0,-9 1,-7 1,-5 3,-4 1,-2 1,-1 1,-1 0,1 1,0-1,12 0,9 1,10-1,7 0,3 0,3 0,0 0,1 0,0 0,-5-4,-4-4,-9-1,-9 1,-6 2,-6 2,-4 2,-1 0,-1 2,10 0,11 1,8-1,8 0,4 1,3-1,0 0,-6 0,-10 0,-9 0,-8 0,-5 0,3 0,8 0,7 0,8 0,6 0,-4 0,3 0,2 0,3 0,1 0,0 0,0 0,0 0,1 0,-1 0,-8 0,-8 0,-10 0,-7 0,3 0,5 0,7 0,0 0,-4 0,-6 0,-4 0,-5 0,-3 0,-1 0,-2 0,1 0,-1 0,1 0,-1 0,12 0,10 0,9 0,6 0,5 0,1 0,2 0,0 0,-1 0,0 0,0 0,-1 0,-11 0,-10 0,-9 0,-6 0,-5 0,-5 0,-3 0,1 0,1 0,9 0,10 0,10 0,8 0,6 0,3 0,2 0,1 0,0 0,-1 0,0 0,-1 0,-6 0,-11 0,-9 0,-7 0,2 0,10 0,8 0,7 3,3 2,3-1,2 0,-1-2,1 0,-1-1,-8-1,-9 0,-9 0,-8-4,-5 0,-3-1,-2 1,3-2,-2 0,-2 1,1 1,-1 1,1 2,1 0,0 1,0 0,0 1,0-1,11 0,11 0,4 4,6 4,4 1,3-1,2-2,1 2,1-1,0-2,-1-1,1-1,-8-6,-10-1,-12 0,-8 0,-6 1,-1 1,-2 1,1 1,1-1,0 2,2-1,-1 0,2 0,-1 0,8 0,8 0,10 0,7 0,9 0,3-3,3-2,-1 1,-1 0,-2 2,0-3,-5-4,-2-1,1 2,0 2,0 2,-5 1,-8 2,-9 5,-7 1,-9 0,-3 2,-6 4,0 0,-3-2,1 2,2-3,0 2,1 0,2-3,-2-2,-2-3,0 0,2-2,2 0,3 0,1-1,9 1,10 0,9-1,7 1,5 0,3 0,3 0,-1 0,1 0,-1 0,0 0,-1 0,0 0,0 0,0 0,-1 0,1 0,-1 0,1-3,-1-2,1 1,0 0,-1 2,1 0,0 1,-4-3,-5-4,-4-4,-7 0,-7 1,-6 4,-5 2,-3 2,-1 2,-1 1,0 0,0 1,4 3,4 4,6 5,3 4,7 1,2 3,1 0,4-3,-1-1,2-4,0 0,1-2,3-4,2-2,2-3,1-1,1-1,1 0,0-1,1 1,-1-4,-4-5,-5-3,-3-5,-5-2,-2-1,-5 2,-6 5,-5 1,-3 2,-2 3,-2-1,0 1,-5 2,3-2,2 1,1 0,0 2,0 2,0 1,0 0,0 8,3 6,5 4,0 0,3-1,3 2,2 1,2 0,1 1,5 1,8-1,2 1,2-4,6-4,3-1,-1-3,1-2,-5 0,1 0,2-2,-1-2,0-1,-1-1,0 0,0-2,-4-2,-4-6,-5-4,-4-3,-2-3,-5 2,-3 0,-2 4,-9 3,1 0,-6 2,-2 3,-4 1,-4 2,0 1,1 1,3 0,0 1,0 2,2 2,-2 0,0 2,-2 1,1 1,5 4,3-2,2-1,0-3,1-3,-1 2,-1 3,4 4,3 3,9 2,8-2,7-3,4-5,5-3,1-2,1-2,0-2,0 1,0-1,-1 0,0 1,-3-4,-6-4,-4-5,-4-7,-2-3,-5-2,-2 0,-8 5,-7 5,-9 5,-2 5,-3 3,1 1,2 2,0 0,1 0,6 3,4 2,1-1,4 2,2 0,-2-1,-1-1,2 1,4 4,6 0,8-2,7-2,8-2,5-6,5-5,5-2,0-3,-3 1,-2-2,-3-1,-3 1,-4-5,-3 2,-3-1,-5 0,-7-1,-3-2,-5 4,-5 4,-4 4,-7 4,-9 1,-3 3,-2 0,-3 5,-4 4,1 4,2 4,0-2,3-3,6-3,7 0,5 2,2-1,1-2,3 1,0 0,3 0,4 4,5-2,8 2,5 2,6-2,2-3,2-3,4-3,2-2,-1-1,-1-5,-1-1,-1-4,-2-3,-3-4,-2-2,-3-5,-5-3,1-3,-2-4,-1 0,-6-1,-10-3,-7 3,-7 6,-7 9,-5 7,1 5,1 5,5 2,2 1,3 0,-2 1,-2-1,-2 7,2 5,-2 4,2 3,4 5,4 1,-3 4,3 0,5-1,5-3,5 2,2 0,2 1,5 0,5-5,1-3,6-2,7-4,7-4,5-5,8-6,3-7,4-6,4-7,4-4,-5-9,-7-2,-9-2,-7 2,-5 3,-6 4,-4 2,-4 3,-3 2,-4 0,-6 5,-6 4,-9 5,-8 6,-10 8,-7 2,-7 7,-1 7,0 7,2 6,5-4,3-3,9-4,5-2,5-5,1-2,1 3,1-1,3-1,7-3,12-4,13-7,10-7,1-8,2-11,4-2,-5 0,-3 0,-6 1,-3 2,-5 0,-4 1,-3 0,-3 1,-1-1,-2 1,-3 3,-5 4,-8 5,-5 4,-5 2,-2 5,1 6,1 1,2-1,2 1,1 0,4 1,2-2,0-1,3 0,4 4,2 2,7-1,7-3,6-3,3-2,4-3,4-1,6-8,-2-6,-3-1,-2 2,-4-1,0-1,-2-2,-4-2,-4-2,-8 4,-7 3,-6 9,-8 10,-7 13,-4 6,1 6,2-3,2-2,6-2,2-2,4-1,5 0,4-1,3 4,1 1,8-1,7-3,4-3,3-4,1 0,0-4,0-3,0-2,4-3,-1-1,1-1,-2-1,-1 1,0-4,-2-1,0 0,-1-2,1-4,-1-3,1 0,-4 0,-5-2,-4-2,-7 3,-11 0,-7 2,-8 4,-3 4,-3 2,-1 1,-2 2,2 1,3-1,2 1,7 3,6 5,9 0,5 2,7 4,11 2,12-2,2 0,1-2,-3-4,-3-3,2-2,2-3,3-4,0-6,-3-4,0-1,-1 0,-6-6,-4-10,-1 1,-4-3,-5 2,-4 1,-2 4,-3-3,-1 1,-5 5,-4 2,-4 6,-4 4,-10 4,-3 3,0 2,1 1,3 1,1 0,2 0,2 3,0 1,0 3,5 4,0 7,4 4,3 1,4 0,2-1,6 4,5-4,5-1,4-2,6 3,3-2,3-5,5-5,3-5,-2-6,-2-4,0-4,-3-5,-6-3,-3-2,-2-3,-1 0,-4 0,-3-1,-5 1,-2 0,-6 3,-6 6,-9 4,-4 3,-10 3,-3 6,1 1,-2 4,3 3,3 1,2-3,7 0,-1 0,3 0,4 3,6 2,7 3,3 1,6-2,1-1,2 0,4-2,1-4,-1 1,1-3,0-1,2-3,0-2,2-1,4-1,1 0,0 0,-4-5,-2 0,-5-3,-11-1,-13 2,-6 5,-2 4,-3 0,-1 1,0-1,4 4,1 0,0-1,3 2,7 1,9-2,7-2,6-1,3-2,3-3,1-7,4 0,-3-3,-1-3,-2 2,0-2,-3 0,-2 1,-3 1,0-3,-2 0,-6 4,-4 9,-6 5,-4 2,-5 4,0 3,0 1,-2-2,2 1,5-6,2-9,4-9,2-5,2-7,0-2,1 0,-1 0,-3 3,-8 4,-6 5,-11 7,-3 3,-5 3,-2 2,1 5,-3 0,-2 5,-4-1,5 6,3 0,1 4,3 3,4-3,3-4,7-1,6 0,3-2,-1 1,2 1,2 2,7 1,6 6,6-2,9 0,10-1,12-4,2-4,3-1,2-2,-5-3,-6-2,-5-2,-3-2,-2 0,-2-4,-2-1,-6-3,-5-4,-2-3,-2-3,-3-2,-3-1,-1 0,-2-4,-3 3,-2 1,-4 0,-7 1,-4 4,-6 4,-2 5,0 3,-2 2,1 2,1 0,3 5,1 4,-2 1,0 2,4 2,7 3,-3-1,4-1,2 1,5 2,2 4,3 2,5 1,6 6,7 5,2 0,9 1,9-3,10 1,0-3,0-6,-6-9,-4-6,-3-5,-2-4,-4-2,-3-1,-5-4,-6-5,-5-3,-5-4,-1-3,-6 3,-5 4,-5 4,-3 4,-3 2,0 2,-2 1,0 1,1 0,3 3,5 5,8 1,8-2,5 2,3-1,7-2,5-2,1-3,4 0,4-2,-4-3,-2-2,1-4,-5-3,-1 0,-5-1,-2 1,-3-1,0 3,-1-2,-4-1,-1-3,-3-2,-1-1,-1-1,-3-1,-6 4,-4 4,-4 5,-2 3,-2 3,0 2,0 0,-1 1,0 0,1 0,7-1,10 1,8-1,8 0,5 3,3 2,2-1,1 0,-1-2,4 0,0-1,0-1,2 0,0 0,-1 0,-2-1,-2 1,0 0,-2 0,-1 0,1 0,-4 4,-5 4,-4 4,-4 5,1-2,4 1,-1 0,3-1,2-1,3 1,2 2,2-2,1-4,-1-4,2-3,-5-5,-4-7,-5-5,-3-3,-7 0,-2 0,-1-2,-3 0,0-1,1-1,-1 3,-4 4,-2 5,-3 4,-2 2,-1 1,-1 2,0 3,0 1,-1 1,5 1,0 1,1 1,2 4,1-1,2 2,7-3,7-2,6-3,6-3,4-1,2-2,-3-4,-4-4,-1-2,-3-2,1 0,-2 0,-3-2,-1-3,-3-1,-4 2,-6 4,-1 8,-3 7,-3 11,-2 10,-6 7,-1 10,-2 8,2 3,4-5,1-5,5-8,5-5,0-5,1-2,3-2,1 0,3-1,3-3,7-4,4-5,3-6,0-8,0-2,1-3,-2-3,-1-3,1-1,-1-2,-4 0,0 4,-2 0,-1 0,0 3,4 4,2 4,3 2,-4 2,-9-1,-7-2,-7-2,-6 0,-2 0,-2 3,-2-3,1-3,7 0,10 2,9 2,7 2,6 2,-1-3,2 0,0 1,-3-2,-4-5,-7 1,-7 2,-8 1,-5 3,4 2,7 1,9 1,-1 0,-4 1,-5-1,-2 4,4 1,6 0,7-2,4 0,5-2,2 0,-6-1,-5-3,-8-2,-7-3,-3-4,0-3,-2 0,-2 4,-3 2,1 1,1 1,-3 1,0 3,-1 4,2 6,4 6,0 0,3 1,2 3,3 1,2 1,1 1,1 1,1 0,-1 0,1-1,3-2,4-6,5-7,3-5,-1-6,1-6,0 0,-1-2,-1 2,-2-1,-3-2,0 2,-1-1,-3-1,3 2,-2 0,0-2,-3-2,0-1,-2-1,-1-1,0-1,4 4,3 4,2 8,-1 9,2 3,-2 4,-1 3,2 0,-2 1,-1 2,2-3,-1 0,2 2,0 0,-2 2,-2 2,-2-7,-2-9,0-8,-1-8,-1-5,1-6,0-3,-1-1,-2 1,-6 5,0-1,1-1,2 1,-1 0,0 1,-3 3,2 2,-3 0,1 6,3 8,2 8,-2 7,1 4,1 3,1 2,2 0,1 0,1 0,0 0,0-1,0 0,1 0,-1 0,0-1,0 1,0 0,0-4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4:45.74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1572 249,'7'0,"6"0,11 0,12 0,10 0,5 0,4-3,0-2,0 1,-1 0,-3-2,-7 0,-7 1,-7 1,-4 1,-4 2,-2 0,0 1,-1 0,0 0,1 1,-7-1,-9 0,-13 0,-11 0,-9 0,-11 0,-5 0,-2 0,-4 0,4 0,5 0,4 0,5 0,4 0,3 0,4 0,0 0,6 4,4 4,12 1,9 2,10 0,6 1,2 2,6-1,2-3,-2-3,-3-2,1-3,-2-2,-2 0,-9 0,-12-1,-13 0,-16 1,-12 0,-9 0,-9-1,1 5,3 1,7-1,2 0,5-2,5 0,4-1,3-1,2 0,5 3,4 5,5 5,7 3,7 2,6 3,4 0,2 0,3-3,0-5,3-4,5-4,1-3,-2-2,-2 0,-2-1,-2 0,-1 0,-1 0,-4-2,-5-6,-4-3,-4-4,-2-3,-9 2,-7 0,-4 4,-10-1,-3 4,-1 2,3 3,2 2,-5 2,-4 4,1 6,2 0,4 0,3 1,6 3,3-1,1 1,3 2,4 1,3 2,6 2,7-3,6-1,7-3,8-4,9-3,9-3,1-1,2-2,-4-1,-5 0,-7 1,-5-4,-7-5,-8-4,-9 0,-8 2,-8 3,-9 3,-10 3,-9 0,1 2,-1 1,3-1,0 4,4 5,4 1,2-2,4-2,4 2,7 3,4 3,8 2,7 2,9-1,6-1,10 1,6-3,0-3,1-4,-3-4,-4-1,-4-1,-3-2,-3-3,-1-1,0-4,-5-3,-4-4,-5-2,-3-2,-3 0,-4 2,-6 1,-4 4,-4 3,-3 4,-1 3,0 2,-1 1,7-3,10-1,9 1,8 0,5 0,3-1,2-5,4 0,-3-3,-1 1,-4 0,-3 0,1 0,-3-3,0 1,1 4,-2-1,-6 1,-8 2,-6 7,-7 5,-3 3,1 4,4 2,-1 0,0 1,2 1,-1 1,2 2,3 0,10-2,8-4,6-5,4-3,1-6,-2-7,-1-2,0 1,0-1,1-3,-3-3,-4-2,0 3,-7 3,-7 7,-3 8,-1 7,-3 2,0 2,2 3,5-2,7-4,6-3,4-3,1-10,-4-7,-3-5,-3-3,-7 1,-6 5,-5 4,-5 4,-2 7,-6 2,2 5,5 5,2 3,0 2,3 2,3 2,1-1,0 1,3-1,3 0,8-4,10-11,10-14,8-13,5-10,0-6,0-8,-6-6,-5 1,-8 7,-2 2,-5 6,-5 5,-3 3,-2 4,-5 5,-6 6,-4 5,-4 4,-3 5,-8 3,1 5,-3 6,5 5,2 2,2 8,1 1,0 4,4-2,1 1,0-3,1 1,5-1,2-4,7-2,7-6,9-10,5-13,6-14,3-11,2-7,-4-9,-6-7,-8 2,-5 5,-5 7,-3 6,-2 5,0 3,-4 6,-1 9,1 10,1 7,-3 7,-3 3,0 2,2 1,1 1,3-1,2 0,5-4,2-1,-1-1,4 1,3-2,0-1,-1 2,-4 0,-2 2,-1 1,-6-2,-1 2,-1 2,1 1,1 0,4-7,3-10,3-9,5-15,7-10,0-5,1 1,0 2,-4 3,-3 2,-5 3,-4 8,-5 10,-4 10,0 8,1 4,-3 4,0 5,1 1,2 0,-2-5,-1-2,2-2,1 1,2-1,0 1,2-6,3-10,2-8,0-6,3-3,-1-1,0-2,-3-2,-4 6,-3 9,-5 5,-4 2,0-2,2-6,3-5,2-4,2-4,2-2,5 3,1-3,3 1,1 1,-1 0,1 0,3-1,-1-1,-2 0,-7 3,-6 4,-10 5,-13 7,-9 7,-9 7,-4 3,-4 4,4-2,6-4,7-2,6-1,5-4,3-3,2-1,7-2,10-1,9-1,7 1,-2-1,-7 1,-8-1,-5 1,-6 0,-4 0,-2 0,-1 0,4 3,7 2,10 0,9 2,6 0,-6 3,-8-1,-8-2,-9 2,-13-1,-7-2,-9 2,-10-1,-3 2,2 3,6 0,6 1,7-2,6-2,5-3,3-3,7 2,2 1,0-2,3 2,6 1,9-2,6-1,6-1,4-2,2 0,1-1,-7 0,-9 0,-10-1,-10 1,-8 0,-5 0,-3 0,-3 0,0 0,3 0,3 0,2 0,2 0,2 0,7 0,10 0,9 0,8 0,1-4,-2-4,1-1,-2-2,-3-7,-3-4,-2-1,-1 0,-2-1,-7 2,-7 3,-7 2,-7 4,-7 4,-7 4,-3 2,-2 2,1 1,0 4,2 2,5-1,5-1,5 2,4 1,2-2,2-1,2-1,6-5,13-2,10-1,14-2,14 0,3 0,5 3,3-3,-1 1,-5 1,-6 1,-6 2,-5 0,-2 2,-3 0,-2 0,1 0,-11 1,-11-1,-11 0,-11 0,-8 0,-10 0,-4 0,-5 0,-1 0,5 0,7 0,7 4,5 0,4 1,3 2,-2 0,-1-1,7-2,10-1,14-1,11-2,11 0,4 0,6 0,5 0,-3-1,-5 1,-4 0,-4 0,-4 0,-3 0,-7 0,-11 0,-12 0,-15 0,-11 0,-6 0,-7 0,1 0,6 0,5 4,6 0,5 1,2-2,2 0,2-2,-1 0,4 3,8 1,12-1,10 7,5 1,6-2,7 1,4-1,0-2,1-3,-3-2,-3-2,-3 0,-4-2,-2 1,-1 0,0-1,-8 1,-10 0,-18-4,-22-1,-18-3,-18 0,-10 1,2 2,8 2,13 1,12 1,12 1,8 0,9-3,4-1,-2-1,4 2,9 4,12 2,8 8,5 1,6 0,5-3,1-3,1-3,3-1,-2-1,-3-1,-4-1,-3 1,-2-1,-2 1,-4-4,-1-1,-4-6,-4-6,-3-2,-6-6,-6-2,-6 0,-4 2,-2 4,-2 2,-1 5,0 2,0 1,1 4,-1 3,-2 2,-2 1,1 1,1 0,1 1,1 3,4 5,2 0,3 3,1-1,-2 1,2 2,3 3,3-6,3-8,1-12,2-7,0-5,0-2,-3 2,-4 6,-2 11,1 11,2 7,2 5,2 6,1 3,1-1,0 3,0 0,0-2,1-3,2-4,9-7,2-13,2-13,6-11,-2-6,-3-5,-6 0,-3 2,-4 3,-3 3,-1 10,0 10,-1 11,0 7,3 2,6-1,1 0,2-2,3-3,3-2,2-3,1-2,-3-4,-7-2,-10 0,-11 1,-8 1,-4 1,3 5,3 4,9 2,13-1,9-1,6-3,2-1,2-2,3-1,1 0,-1-4,-1-4,-3-9,0-4,-2-2,-3-1,-6 0,-4 1,-4 0,-6 5,-6 5,-5 5,-4 3,-3 3,-1 2,-1 5,4 4,-3 1,-1-1,4 1,0 3,5 2,0-1,2 0,4 2,2 1,2 2,6-3,5 0,5-4,4-2,5-5,4-2,0-1,3-2,0-4,-2-5,-1-4,-2-4,-5-2,-6-2,-5 0,-4-1,-2 1,-2-4,-5 2,-4 2,-5 5,-3 4,-6 5,-2 4,-5 1,-3 2,0 8,-2 2,-1 4,-2 2,2-1,7 3,6 0,2-1,1-3,5 0,4 1,1-2,2 0,3 2,1 1,2 2,2 1,3-3,9-3,6-5,3-3,2-3,0-2,0 0,-4-4,2-2,0-6,1-1,-4-2,-1-3,0 0,-3-2,-4-1,-3 1,-4-1,-5 3,-6 5,-5 5,-4 7,2 7,-2 3,4 3,-1 3,-1 3,2 1,0 2,2 0,-1 0,2 4,3 1,2 0,2-2,2-1,4-4,2-2,0-1,-1 1,-1 1,2-2,5-5,3-3,7-4,6-2,4-5,2-9,0-3,2-5,-2-3,-3-2,-2-2,-3-2,-5 2,-6 2,-5 1,-4 1,-3 2,-1 0,-8 4,-6 5,-4 4,-3 7,-5 8,0 5,-1 5,1 0,2 3,-2 2,-1 1,6 0,1-1,1-3,4-2,5-1,0 1,2 2,2 0,2 0,2 2,2-1,0 1,0 3,4-2,8-5,9 2,8-3,3-3,-1-5,-2-3,5-6,3-7,2-8,-1-6,-1-9,-2 1,-1-2,-6 1,-4-1,-7 1,-2 6,-4 4,-3 2,-4 0,-6 1,-9 2,-6 5,-8 4,-3 3,0 6,1 2,2 1,1 3,2 3,0 1,1 1,1-2,3 2,2 1,-1-2,-1 2,2 0,4 3,4 1,3 2,6-4,5-7,10-8,5-13,-2-7,3-3,2-6,-1-8,0-6,-5 2,-1-3,-5 1,-4 6,-4 4,-2 5,-2 3,-5 2,-4 5,-2 2,-3 4,-2 3,-5 3,-4 6,3 7,1 4,1 2,0 0,0 3,-1-2,0 3,3 2,1-2,0-1,3 5,-1-3,-1 0,2 3,0-2,2-1,3 0,3 0,2 1,1 0,5 0,6-3,8-5,8-4,3-3,-3-7,2-6,-1-8,-1-6,-2-6,-4-4,-2 2,-4-1,-1 2,-2 2,-3 3,-2 1,-7 1,-5 5,-5 8,-5 6,-2 4,-2 4,3 6,1 0,-1 3,4 1,3 3,1-3,-2 1,2 0,1 5,0 2,1 1,2 0,2-1,2-1,1 0,4-4,5-6,1-7,3-6,-1-5,-2-5,-3-5,-2-3,-2-2,-5 3,-5 5,-5 4,0 7,-2 4,3 5,-2 2,3 2,3 7,-1 4,1 1,2 0,2 1,2-2,1 1,1-2,0 0,7-7,7-14,7-12,7-20,-1-10,-2-10,-5-5,-2-1,-1 3,-3 7,-4 8,-4 4,-3 4,-1 5,-2 3,-4 6,-5 5,-5 6,1 7,-2 4,3 4,2 5,0-1,2 2,-2 2,-2-1,1-1,2 2,2 1,3 1,-1-2,-1-1,2 1,0-6,2-8,5-8,1-6,1-5,-5 4,-6 8,-1 8,-4 7,1 6,2 6,1 4,4 4,-3 1,0-2,2-2,1-2,1-2,1-2,0 0,1 0,0-8,4-9,4-9,1-7,3-5,-1-3,-3-2,-2-1,2 1,-1 0,-2 0,-1 1,-2 0,-1 0,-1 0,0 0,0 1,0-1,-4 1,-5 3,-4 4,1 9,-3 4,3 6,3 6,2 3,4 4,1 1,1-5,5-13,1-17,4-10,-1-7,0-2,-3 1,-1 3,-2 3,-1 2,-1 3,0 8,-1 9,1 11,0 6,-1 9,1 11,-3 8,-2-1,0 2,2 3,0-2,2-1,0-4,1-5,0-4,0-4,0-2,0-1,0-1,0-8,1-8,-1-10,3-2,5-5,5-3,3-2,3 2,-2 0,-1-1,1-1,-2-1,-5-4,1 2,-3 1,2 0,-1 0,1 0,-1 0,-1 0,-3-1,1 4,0 1,-1 0,-2-1,3 2,3 4,4 8,4 3,-2 6,4 6,-2 3,1 0,0 1,0-3,2 1,-4 1,0-3,0 2,-6-3,-8-3,-8-3,-7-2,-4-2,-3 0,-1-2,-2 1,1-1,0 1,0-1,1 1,4 4,1 0,-1 4,4 4,3 3,4 3,2 2,3 0,1 2,0-1,1 1,0-1,3 0,4 0,1-1,7-2,2-2,4-4,0-3,4-3,4-7,5-6,3-2,-2-4,1 2,-3-6,0-2,-3 1,-2 1,-4-1,3 3,-2 1,-1 2,-1 4,-5-1,-2 1,0 3,0 1,4 2,3 1,0 1,-1 0,1 0,-2 1,-4 3,-9 0,-9 1,-8 2,-6 4,-8 0,-11-2,-7-3,-3-1,-2-3,1-1,3-1,2 0,0-1,1-3,2-1,1 0,6-2,5-1,2 2,6-2,1 1,0 1,0 2,-2 1,-2 2,0 0,-1 1,-1 0,0 1,4 2,1 2,-1 0,0-1,-1-2,-1 0,2-5,12-1,10-1,8 2,8 0,4 1,6 5,10 4,3 6,4 0,1 1,-1-1,-2-3,-1-4,-2-2,-4 1,-5 0,-6 3,-3 0,-3-2,-1-1,-1-2,-1-2,1 0,-4 2,0 2,0-1,0-1,2-1,2 0,-7-1,-10-1,-7 0,-15 0,-7-1,-17 1,-11 4,-11 0,-1 0,6 0,8-1,8-2,5 0,5-1,6 0,3 0,3 0,5 3,9 2,9 0,12-2,10 0,5-1,5-2,0 1,2-1,1 0,2-1,-2 1,-3 0,-1 0,-2 0,-3 0,-2 0,-2 0,-1 0,-1 0,-1 0,0 0,4 0,1 0,-1 0,1 0,-2 0,-1 0,3 0,0 0,0 0,0 0,-6 3,-12 2,-15 3,-12 7,-7 5,-10 2,-4 1,0 1,4-5,5-2,4-3,7-1,3-3,2-2,-1-4,7-2,8-1,8-1,4-4,2-1,4 0,2 1,2 1,0 2,1 0,1 0,-1 1,0 0,0 1,-4-5,-7-4,-11-1,-3-2,-6 0,-7 3,-2-2,3-2,8 1,8 2,12 3,7 2,3 2,3 2,3 0,1 0,-2 0,-1 1,-2-1,-1 1,-2-1,-7 0,-10 0,-12 0,-12 0,-7 0,-5 0,0 0,0 0,4 0,2 0,2 0,2 0,5-4,8-4,10-1,8 1,5 2,2-1,-3-4,0 1,1 1,2 3,2 3,1 1,-2 4,-8 3,-9 0,-4-5,-9-1,-6-2,-2 1,-2 0,-1 0,1 1,4-3,5-5,9 0,9-2,6 0,6 2,-3 3,-8 3,-8-3,-7 1,-2 1,1-3,2-3,3 0,3-2,1-3,2-2,3-1,6-2,4 3,4 1,2-4,2 1,0 1,-3-1,-1 1,0-2,1 0,-3 0,-1 3,2 1,-3-1,0 4,2-1,-2 0,0 1,-2 0,-2 2,-4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5:01.9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1923 532,'-7'0,"-9"0,-13 0,-15 0,-10 0,-11 0,-5 0,0 0,4 3,10 2,11 0,6-2,6 0,5-1,4-1,3-1,1 0,1 3,-1 2,4 2,8 1,8 3,9-2,6-1,3 1,3-1,1-2,0-1,1-3,-1-1,3 0,0-1,1-1,-5-3,-10-1,-13-3,-10-4,-7 1,-3 1,-1 3,-1 3,0 1,1 2,1 1,1 1,0-1,7 1,13-1,14 0,12 0,8 1,3-1,-2 0,-3 0,-4 0,-5-4,-7-4,-10-5,-16-3,-17 0,-14 4,-17 4,-6 2,-3 4,4 1,6 1,8 4,10 1,8 0,6-1,4-1,3-1,3 2,9 1,9 0,11-2,7 3,10 4,8 0,3-2,0-2,-1-2,-4-2,-5-1,-3 0,-3-2,-3 1,-1-1,-5-2,-1-2,-3-4,-4-3,-3-3,-6-3,-6 2,-6 4,-7 0,-8 2,-2 3,0 3,2 1,-1 2,0 1,6 4,13 8,16 10,10 0,9-3,8-2,2 1,1 0,-1-3,-3-1,-4-2,-3-4,-2-2,-2-3,-1-2,0-1,-3-4,-13-5,-16 0,-17-3,-29 0,-28 4,-24 2,-12 2,9 5,12 3,24 4,21 1,17-2,12-1,6-2,7 1,10 5,8 6,12 1,12 2,20 3,15 6,12 2,3-1,-1-6,-7-6,-4-7,-7-4,-10-4,-6-1,-7-2,-6-1,-4 1,-4-3,-1-5,-5-4,2-4,-2-5,0-3,-3-5,-4-3,-6-3,-12-4,-7 3,-11 7,-13 9,-15 7,-11 7,-3 5,-5 5,4 7,3 1,12 2,10 3,8-2,7 0,5-1,7-1,3-1,1-4,-2-2,-1-2,-1-2,-4 0,-6-5,-2-1,1 0,2 1,2 1,-1 1,-1 1,1 1,2-4,1 0,-2-1,-1 2,1 1,1 0,1 1,1 1,1 0,0 0,7 1,10-1,9 0,7 0,5 0,3 0,2 0,0 0,1 0,-1 0,0 0,-1 0,0 0,-3-3,-10-6,-8-3,-8-5,-3-1,-3 1,2 0,-2 4,-2 3,2 0,0 2,-1 2,-2 3,-1 1,-1 1,-1 1,-1 0,4 4,0 1,5 3,2 4,5 3,2 3,5-1,3-1,3-3,5-3,-1-8,2-3,2-6,-2-4,-4-5,-2-3,-4-1,-2-1,-1-1,-2 1,-3 2,-8 6,-6 5,-3 3,2 7,0 6,1 1,-1 4,3 2,4 3,-2 1,0 5,0 2,2-1,3 0,3-1,2 2,3 4,0 0,5-5,5-3,1-2,-2-1,2-3,3-5,2 0,3-3,1-2,1-2,1-2,0-2,0 0,0 0,0 0,0-4,0-5,-4-4,-5-3,-4-3,-3-2,-4 0,0-4,-2-1,-3 4,-5 1,-1 2,-2 4,-3-3,-1-1,-3 1,-1 5,-1 1,0 2,0 3,3 0,2 0,0 2,-2 5,3 6,1 9,2 5,0 4,2 0,3 0,2 3,2 4,6 3,4-3,6-5,8 2,6-1,3-6,3-5,7-6,-1-5,5-3,4-2,-2-1,2-3,0-2,-6-3,-1-3,-2-4,0 1,-4 4,-3 2,-1 4,-2-1,-2 1,1 0,-1-1,3-1,2 2,-3-2,-1 0,3 1,-1 2,-1 1,-3 2,-2 0,-2 1,0 0,-2 1,0-1,1 0,2 0,-1 4,-2 1,0-1,-1 0,-6-5,-13-2,-10-4,-6-1,-5-3,-2 1,0 2,0 2,0 2,1 2,0 1,1 1,0 1,8-1,12 1,10-1,11 0,5 0,3 1,-1-1,-8 0,-11 0,-14 0,-24 0,-20 3,-12 5,-7 5,-1 3,0 0,9-4,10-4,12 1,8-1,6-3,4 2,1 0,12-2,18-1,10-2,16 3,16 0,10 0,-3-2,0 0,-7-2,-5 0,-7-1,-7 0,-6 0,-7-4,-3-1,-5-4,-1 1,1 1,-9 2,-7 1,-8 2,-4 1,-4 1,-1 0,-2 1,1-1,0 0,7 1,10-1,13 0,12-3,9-2,4 0,-1 2,-1-3,-4 0,-2-3,-2 0,-5-1,-5-3,-6-3,-3-2,-6 2,-6 0,-6-1,-3 3,-3 4,-4 0,-6 1,-1 3,1 2,2 2,3 1,2 1,1 0,1 1,0-1,1 4,3 4,5 5,4 3,11 3,8-2,6 3,7-2,3-4,0 0,3-4,0-2,1-4,3-1,3-2,1-5,3-8,-4-6,-3 0,-5 0,-4-1,-2-4,-5-5,-3-5,1 0,-3 2,-4 2,-3 3,-3 3,-1 1,-6-2,-1-1,-4 0,-3 5,-7 2,-8 4,-5 1,-5 2,-7 4,-10 3,2 5,1 6,3 6,7 0,5 2,7 1,4-1,2 0,3 0,4 2,5 2,4 3,7 3,14 4,12 7,8 1,12 2,10-7,5-8,-1-4,0-7,1-5,-4-3,-3-4,-5-1,-7-4,-7-2,-3 1,-3-7,-3-7,-2-5,-2-1,-1-4,-4 0,-5 1,-5 2,-3 2,-2 1,-2 2,-5 0,-7 4,-13 5,-10 4,-1 4,1 3,-1 1,7 4,4 1,3 4,2 0,0 2,4 3,9-2,11-2,13-3,7-3,10-1,3-3,1 0,2 0,-2-1,-4 1,-9-4,0-1,-6-3,-1-4,-1 0,-4-1,-3-2,-4-2,-3-2,-5 3,-6 4,-8 3,-6 5,-9 1,-6 3,-1 0,3 1,4-1,3 1,4 0,5 3,13 0,15 1,12-1,14 2,8 0,7 0,1 1,-3 0,-3 3,-3-1,-5-2,-4-2,-5-2,-4-2,-9 0,-11-1,-10 0,-10-1,-7 1,-2 0,-4-1,-5 1,1 0,-2 0,2 0,0 0,1 0,4 0,2 0,2 0,2 0,11 0,12 0,9 0,6 0,7 0,4 0,0 0,0 0,-2 0,-2-3,-11-2,-19 4,-14 2,-19 5,-16 0,-9 4,3-1,5-1,2-2,6-3,8-1,8-1,6-1,11 0,15 3,12 1,13 0,22 0,19-2,14-1,-4 0,-7-1,-5 1,-10-2,-10 1,-9 0,-3 0,-3 0,-7-4,-7-4,-13-1,-13 1,-8 2,-8-2,-3 1,-3 2,5-3,-1 1,2 2,6-3,2 1,6-2,4-4,8-2,8 1,6 3,8-1,4 3,2 2,0-1,-2 1,0 2,-1 1,-2 2,0 1,0 0,-1 1,4 1,1-1,4 0,3 1,1-1,-3 0,-3 0,-2 0,-2 0,-1 0,-1 0,-1 0,1 0,-8 0,-9 0,-9 0,-7 0,-5 0,-4 0,0 0,-2 0,1 0,0 0,0 0,1 0,0 0,0 0,0 0,1 0,-1 0,0 0,4-4,1 0,0-1,3-2,6 0,13 1,11 1,7 6,6 2,8 1,2-1,-3 0,-4-1,-4-1,0 0,-1-1,-3 0,-1 0,-2 0,0 0,-1 3,-1 2,0-1,1 3,-1 0,0-1,1-2,0-1,-1-1,1-1,-1-1,-6 0,-10-1,-12 1,-12-4,-6-4,-5-1,-9-3,-4-2,-1 0,-1 4,1-5,4 2,7-2,0 2,4 0,3 3,3 2,1 2,2 3,1 2,6 1,11 4,8 1,7 3,5 4,7 4,3 2,0-2,2-4,0-3,-4 0,-4-2,-2-1,0-3,0-1,0-1,1-1,-1 0,2 0,-1-1,1 1,0 0,-4 3,-5 5,-4 4,-3 5,-7-2,-2-7,-5-4,-10-6,-7-7,-5-2,-8-2,-4-6,-16-7,-6 1,-1 1,3 2,5 0,9 4,10 6,7 0,6 3,4 0,13 0,11 3,16 5,12 7,8 6,4 4,2-1,-6 1,-6-2,-2-4,-2-3,-2 0,-3-1,-1 3,-1-2,-1 0,1-3,-1-1,0-2,0 0,1-1,3 0,1-1,4 1,0 3,-2 2,-5 3,-6 3,-9 1,-14-2,-8-3,-5-2,-7-3,-2-1,-6-4,-9-6,-2-4,1-4,3 1,1 0,3 3,6 3,4 0,3-2,0 2,-1-2,2 1,1 3,0 3,2 2,10 1,8 5,11 6,15 4,7 4,9 2,12 2,4-4,0 1,-3-1,-6-3,-7-3,-4-4,-5 0,-2-1,-4-1,-2-2,-1-1,-8-1,-17-1,-11 0,-13-1,-17 1,-13 0,-13 0,-7-1,-1 1,10 0,5 0,3 0,9 0,6 0,8 0,2 0,5 0,3 0,4 0,2 0,8 0,10 0,13 0,9 0,7 0,7 0,2 0,-2 0,-2 0,-3-3,-3-2,-5-3,-10-4,-9 1,-9 1,-6 3,-4 2,-2 3,-2 1,1 1,0 0,0 0,0 1,15-1,19 1,14 2,10 2,13 7,12 1,-1-1,-7 0,-5-2,-8-2,-7-3,-5-1,-5-3,-2-1,-1 0,-8 0,-12-1,-18 1,-8-1,-11 1,-13 0,-9 0,-1 0,3 0,4 0,0 0,2 0,7 0,6 0,8 0,4 0,3 0,2 0,2 0,0 0,13 0,12 0,12 0,10 0,21 3,5 2,2 3,-6 0,-8-1,-8-2,-6-2,-3-1,-4-1,-1-1,-1 0,0 0,-7 0,-8-1,-9-2,-8-2,-4 0,-3 2,-2 0,0 2,0 0,0 0,0 1,1 1,-1-1,2 0,-1 0,1 0,-1 0,0 0,11 0,14 0,13 4,8 0,6 1,1-2,0 0,-4-1,-2-2,-2 1,-8-1,-12-4,-12-1,-9 1,-4-4,-7 1,-1 1,-4 2,-2 1,1 1,-1 1,2 1,3 1,4-1,2 0,1 0,2 1,1-1,11 0,20 0,13 0,15 0,20 0,16 0,4 0,-6 0,-8 0,-11 0,-11 0,-10 0,-4 0,-13 0,-34-4,-28 0,-27-4,-19 0,-19 1,-4 2,7 1,15 2,16 1,17 1,17 0,10 1,9-1,4 0,2 1,4 2,9 2,11 3,16 4,14 6,15 5,13 4,3 2,1-1,-5-5,-6-6,-9-7,-6-4,-6-4,-6-2,-4 0,-8-5,-9-1,-13-3,-10 0,-10-2,-11-2,-6 0,0 0,-4-2,3 1,4 4,6 3,4 2,4 3,3 2,0 0,2 1,6-1,10 1,8-1,11 1,9-1,8 0,5 0,3-4,-2 0,-3-4,-2 0,-7-3,-3 1,-7-1,-5-2,-6-4,-3-1,-2-1,-6 2,-4 1,-5-1,-7 3,-3 1,-5 1,-1 4,2 3,1 2,2 2,2 1,1 0,8 1,10-1,12 1,20 6,11 3,7 6,5 3,5 0,0-1,-2 1,-4 0,-7-3,-7-4,-9-1,-6-2,-4 1,-7-2,-13 2,-10-1,-12 2,-6 2,-12 3,-5 1,-2-1,4-4,3-4,6-3,4-3,6 3,3-1,2 0,2-1,0 2,1 4,-1 1,0-2,0-2,3-1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5:22.0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1247 437,'3'-4,"9"-1,5 1,14 0,9-2,1 0,0 1,1 1,-4 2,-4 0,-5 1,-4 1,-2 0,-2 1,-1-1,-4-3,-8-5,-12-1,-13-6,-7-4,-3-3,-7 0,-5 0,1 3,3 2,4 3,4 1,3 3,2 2,1 4,4-2,2 0,-1 2,7 0,8 2,11 1,7 1,9 0,9 0,3 4,-2 1,1 0,-4 2,-3 0,-3 0,-3-3,-2-1,-4 2,-10 1,-12-2,-13 3,-22 0,-27-1,-29 8,-7 3,-1-3,6 5,17-2,18-3,16-5,12-3,9-3,5-2,6 3,15 7,12 1,7 4,14-3,11 5,3-1,-4 3,-3 2,-4-2,-6-6,-3-4,-4-1,-3-1,0-3,-5-5,-8-7,-9-1,-8-4,-9-2,-6 0,-1 0,-1-2,1 2,1 3,-2 4,-1 0,2 0,0 2,2 2,8 1,14 1,17 4,13 2,9-1,8 0,4 3,0 0,-5-2,-7-1,-6-1,-5-2,-3-3,-7-7,-5-7,-16-5,-17-6,-16-2,-9 4,-3 3,3 1,6 5,2 1,5 4,4 3,3 3,4 2,0 3,2 0,7 4,17 8,14 2,15 6,9 0,0-4,1-5,0-4,-4-3,-6-2,-4-2,-3-1,-4 1,-1-1,-11 3,-15 3,-6 2,-9 1,-4-1,-5 2,-4 2,2 4,4-2,3-2,2-4,5 2,5 1,8 1,8 0,11-1,6-2,7-2,1-3,0-1,2-2,-1 0,-1 0,-3-1,-6-3,-10-1,-9-3,-13-4,-11 0,-5 2,-15 0,-8 1,-5-2,3 2,0 2,2 2,6 2,7 2,7 1,5 0,11 0,10 0,15 4,15 1,14 3,7 4,3 0,4-2,0-3,-6-2,-7-3,-7-1,-6-1,-7-4,-10-4,-15-6,-9-2,-6-4,-11 0,-13-1,-7 2,-8 6,2 4,0 4,7 3,7 1,5 2,6 0,3 0,5-1,1 1,3-1,3 4,6 5,7 4,5 3,13 2,11-1,1 0,3-4,4-3,3-4,3-3,1-1,1-2,1-4,-3-5,-2-4,-3 0,-4-5,0-7,-2-5,-2-2,-5-2,-7 1,-5 3,-4-1,-4 2,-8 1,-6 0,-13 0,-8 5,-1 7,-10 6,-14 4,-12 11,-3 7,3 6,10 4,5 4,9 1,9-3,10-3,7-5,3-1,2-3,3-1,4 2,3 2,7 2,6 1,2 2,7 0,10 5,13 0,2 1,8-5,4-2,-5-5,-3-4,-5-4,-7-3,-5-2,-4-1,-5-5,-7-4,-5-4,-4-4,-2-3,-5-4,-9 2,-9 0,-5 5,0 1,-4 4,-3 4,1 3,2 2,4 2,1 1,7 5,5 3,6 6,8-1,7 2,6 1,7 2,12 1,3-3,7-4,3-4,4-3,1-6,2-7,-3-5,-8-4,-3-2,-4-2,-9-5,-4 3,-3 5,-4-1,-5-2,-3 0,-7 0,-7 4,-8 0,-13 1,-4 2,-8 4,-3 4,-5 2,-9 6,-4 3,1 3,7 1,10 2,9-1,6-1,5-4,3-1,9-2,9-2,9-3,8-2,7 0,5 1,-3-2,-2-1,0 2,-5-3,0 1,-1 1,2 2,1 1,0 2,2 0,0 1,1 1,0-1,0 0,-1 0,1 1,4-1,0 0,0 0,-1 0,-7 0,-15 3,-10 2,-15-1,-14 3,-4 0,-6-1,-1-1,-1-2,6-2,6 0,5-1,6 0,3 0,6 3,12 8,14 7,10-1,8 4,6 5,9 3,0-5,1-2,-8-2,-6-4,-1-1,-2-4,-1-3,-2-3,-1-2,-2-2,5-1,0-1,-1 0,0 1,-1-1,-1 1,0 0,-1-1,3 1,1 0,0 0,-1 0,-1 4,3 4,0 1,-1 3,-1-1,-1-3,0-1,-2-4,-1-1,1-1,0-1,-1 3,0 1,1 0,-1 0,-3 1,-1 1,1-1,-7-1,-8-1,-9-2,-5 0,-6-1,-2 0,-1 0,-5 0,-1-1,8 1,10 0,10 0,9 0,6 0,4 0,1 0,2 0,0 0,-1 0,0 0,0 0,-1 0,0 0,-4-4,-1 0,-4-4,-3-4,-3-3,0 0,0 0,-2-1,-1-1,-1-2,-1 6,-1 9,0 9,0 6,0 6,-1 3,1 1,0 2,3-5,2-7,-1-10,0-9,-1-6,-2-4,0-3,-1-1,0 0,0-1,0 1,0 0,0 1,-4 4,-4 8,-1 9,1 8,-2 3,1 3,-1 2,0 3,3 1,2 1,1 0,3 0,0-7,2-9,2-6,3-10,-2-5,4-2,-1 0,0-1,-3 0,3-5,-1-1,-1 0,-1-3,-2 0,0 1,-2 2,0 8,0 11,0 10,-4 15,-1 7,1 3,0 1,1-3,2-1,-4-2,0-1,-3-5,0-2,1 0,2 0,2 2,1 1,1 0,1-5,0-10,0-9,1-6,-1-6,0-3,0-2,1 0,-1 0,0 0,0 0,0 0,0 1,0 1,0-1,0 0,0 8,0 8,-4 7,-1 5,1 9,0 5,2 6,0 6,-2 0,-1-1,1-4,0-2,2-2,0-2,2-1,0-11,3-15,5-12,2-8,1-3,0-4,-2 1,-3 1,-2 3,-2 2,-2 2,4 5,0 2,0 0,3 3,0 0,-1-2,-2-1,-1-1,-1-2,-2-1,0-1,-3 4,-2 8,0 12,1 13,-2 8,-4 5,0 7,-2 2,1 0,2-4,0-8,1-4,2-2,2-2,1 0,2 0,1 1,0 1,0 0,1 0,2-3,6-4,4-5,3-3,-1-7,-2-6,-5-5,1-4,-1-3,-3-4,-1-3,-2 1,-1 1,-1 0,-1 3,1 0,0 1,-1-3,1-2,0 2,0 0,0 1,-4 1,-4 4,-1 1,1 1,-2-1,-2 3,-3 3,1 8,3 10,3 9,4 4,1 3,-1-3,0-1,0-1,1 1,1 0,1 4,0 2,1 0,0-1,0-1,4 0,4-2,5-3,0-2,1-4,2 1,1-4,3-1,-4-7,-4-7,-3-6,-5-4,-5-3,-6-2,-6-1,-5 4,-1 4,-2 5,-1 4,0 3,0 1,1 2,3 3,2 2,-1-1,0-1,3 3,3 3,0 0,3 2,2 2,2 3,2 1,1 2,1 0,0 1,4 0,4-3,5-5,4-5,1-3,3-7,0-5,-3-7,-1-3,-3-6,-5-3,-3 0,-3 0,-2 2,-1 1,-1 1,-3 1,-5 3,-4 6,-4 4,-5 4,-4 2,-3 2,-1 1,2 3,-2 6,1 3,-2 7,-3 4,5 1,0 3,2 1,-2 5,4 2,3 0,1-5,2-5,3-2,1-7,-1-1,3-1,4 1,2 1,4 1,1 2,2 0,4-3,5-5,4-3,4-5,2-2,5-1,2-5,1-2,-2 1,-1 1,-5-3,-2 1,0-4,-4-2,-3-3,-4-3,-3-1,-5 2,-6 1,-8-1,-6 3,-5-1,-3 4,2 3,1 2,2 3,1 2,2-2,1-2,7 2,10 0,13 1,11 0,14 2,3 0,7 0,3 0,-3 0,-6 0,-6 0,-4 0,-4 0,-3 0,0 0,-5-3,-12-5,-10-5,-7 1,-9-2,-4 1,-5 0,0 2,1 3,3 2,2 0,5-4,-1 1,0 1,0 3,-1 1,8 2,6 5,15 1,13 4,7 1,5-2,9 2,4 0,-3 1,0-1,-5-2,-5-1,-11-3,-16-5,-17-3,-16 1,-14-4,-14 0,-8 2,0 1,1-1,6-1,11 2,9-2,7-4,5 1,4 2,2 2,0 2,7 1,13 3,16 3,24 5,21 2,26 2,15 2,0 0,-6-4,-17-2,-14 0,-16-1,-12-2,-9-1,-7-2,-2-1,-16 0,-16-5,-16-1,-6 0,-9-3,0 1,3 0,6 3,4-3,5 1,2 1,2 1,1 2,0 1,11 0,10 5,13 4,6 1,4 0,1-3,1-2,-2-1,-1-2,-1-1,0 0,-5-7,-8-3,-9-2,-5-4,-8-2,-6 2,-3 0,-5 3,-1 0,-3 2,4 0,-1 1,-2 3,0 3,-2 1,2 2,-2 0,1 2,3 3,2 4,6 5,5 4,7 2,4 5,2 2,2 3,8 5,7-1,3-3,-1-2,4-6,1-7,2-2,-1 0,-1-3,0-2,3-3,4-2,1-2,-1-4,1-2,0-4,-3-3,-5-4,-3-2,-2-5,-3-6,-4-2,-4 2,-3 1,-2 3,-8 2,-3 1,-3 1,-10-4,-12 4,-6 1,-8 4,-9 5,2 4,4 4,2 2,8 1,7 0,5 1,5 0,4 0,0 3,2 1,3 3,5 4,4 6,3 5,2 4,2 2,1-1,3-1,9-2,1 1,3 1,1-5,2-6,0-3,4-2,2-5,-1-2,0-2,2-5,4-9,-1-6,-1-3,2-5,-2-6,2-3,-5-1,-6 0,-4 2,-4 0,0-1,-3 1,-3 4,-2 3,-2 3,-8 1,-11 5,-8 6,-15 4,-8 4,-2 7,-7 9,-4 2,5 4,8-3,5 0,7-2,2 0,4 1,-1 6,2-1,6-1,3-2,2 2,-4 2,3 5,0 5,4 4,4 0,5-2,2-3,3-3,1-3,0-1,8-5,9-5,6-4,5-4,5-3,1-4,-2-6,0-9,-1-7,-3-7,-2-2,-3-5,-1-3,-4 1,-6 6,-5 0,-3 4,-6-1,-6 2,-5 3,-8 5,-7 7,-6 6,-4 5,-3 2,3 2,0 5,0 1,-5 3,3 3,-1 4,1 2,4 2,4 1,4-3,3-5,2-1,3-2,3 0,2-2,0 2,-2 3,3 2,3 3,4 1,7-3,6-3,10-8,5-5,3-5,4-6,1-8,-1-5,-5-1,0 0,1 1,-5 1,-5 0,-5 1,-4 1,-3-3,-2-1,-4 3,-9 3,-12 0,-13 4,-11 5,-6 3,-10 7,1 3,7 2,6 2,5 1,7 3,6-1,6-2,0 1,4 2,3 0,5 1,2 3,2 1,4 2,2 2,3 0,1 1,2 0,3-4,4-4,6-5,-1 0,2-1,4 1,7 0,9-1,2-3,2-1,5-5,-1-6,-2-5,0 0,-4-5,-4 1,-5-1,-4 0,-1-1,-6-1,-5 0,-5-1,-3 1,-3-1,-5 3,-5 6,-8 4,-5 3,-2 3,-1 2,1 4,1 2,4 3,-1 3,-2 4,1-1,-1-4,0 4,1 7,0 2,0 5,1 7,2 2,6-2,4-1,10-6,9-1,13-1,13-3,14-1,13-5,9-5,10-5,8-4,3-2,3-9,6-10,-8-6,-16-3,-11 1,-10 0,-11 1,-7 1,-7 5,-9 1,-4 4,-7 1,-1-2,-4-1,-2-2,-6-2,-6 3,-6 1,-5 2,-5 0,-4 2,0 3,0 4,2 1,-3 2,1 1,0 0,1 1,6 3,5 4,5 5,5 4,2 2,13 1,7 5,8 5,3-3,4-6,-1-3,2-1,-5 0,-1-2,-1-5,-2-4,2-2,3-2,0-2,-1-1,-2 1,-3-1,-1 0,-1 1,-9 0,-9-1,-2 1,2 0,4 0,5 0,2 0,3 0,2 0,-2-3,-5-5,-8-1,-8 1,-21 2,-21 2,-48 1,-68-5,-63-5,-32 0,4 2,22 2,38 4,43 2,40-2,36 0,26 1,18 0,17 10,18 2,11 4,10 3,25 6,28 14,25 1,9-6,-8-1,-8-6,-11-2,-12-5,-16-6,-10-4,-4-3,-6-2,-2-6,-4 0,-8-4,-4-1,-3 3,0 1,0 2,0 2,1 1,1-2,0-2,0 1,1-2,0-1,-4-3,-1 2,0 0,-2 0,0-4,0 1,2 2,2 3,-2-1,-1 0,1 2,5 1,-2-1,4-1,1 1,3 2,1 0,-1 2,-1-3,-2-1,2-2,-3-1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49:29.7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610 147,'3'-4,"9"-4,8-1,6 1,4 2,12 2,9 1,9 2,10 1,2 0,1 0,-3 1,-6-1,-6 0,-10 1,-9-1,-9 0,-5 0,0 0,0 0,-2 3,3 2,0-1,3 3,0 0,-2-1,2-1,0 1,-2 1,-6 2,-5 2,-10 1,-17 1,-5 2,-12-2,-14-3,-8 4,-5 0,-1-3,6-3,8-3,7-2,7-2,4-1,3-1,1 1,1-1,10 1,11-1,11 1,12 0,7 0,9 0,6 3,-3 2,-5-1,-6 0,-5-1,-3-2,-3 0,-12-1,-15 0,-20-3,-14-6,-13 0,-13 0,-1 3,-8 2,2 1,6 2,11 1,8 0,8 0,7 1,6-1,3 0,3 0,8 1,13-1,13 3,15 2,17 0,11-2,9 0,-2-1,-9-1,-10-1,-10 0,-7 0,-4 0,-3-1,-6-2,-8-6,-9 0,-11 1,-10-2,-13-2,-10 0,0 3,-7 2,-5 4,0 0,4 3,6 0,9 0,7 1,20-1,22 4,27 4,25 5,33 0,22-3,-2-2,-10-3,-20-2,-16-2,-18-1,-13 0,-9-1,-7 1,-11-1,-13 1,-18 0,-15-1,-20 1,-32 0,-18 0,-21 0,-12 0,3 0,14 0,16 1,20-1,21 0,13 0,10 0,7 0,6 0,2 0,0 0,2 0,9 0,10 0,13 0,12 0,6 0,6 0,1 0,-2 0,1 0,2-4,-5-4,-14-1,-17-3,-11 2,-11 1,-5 3,0-1,-3 0,0 2,3 2,3 1,12 1,12 0,14 1,8 4,8 1,6 0,-3-5,-10-2,-9-4,-9-2,-10 2,-6 1,-5 1,-3 2,-1 1,0 1,3 3,5 6,8 3,6 5,2-5,-3-5,-4-3,-5-2,0-5,-3-6,-2-1,-3 2,-1 1,-1 2,3 6,1 2,2 5,5 3,3 9,3 2,6 3,1 0,1-2,3-3,0-3,2 1,-1-8,-5-8,-3-9,-9-9,-7-6,0-2,-5 2,-3-2,-1 3,4 2,2 4,0 1,0 3,-1 4,3 5,5 8,3 6,7 0,4 3,5 2,4-3,1 1,-3-6,-2-8,-7-8,-2-6,-3-4,4 0,6 7,4 9,5 4,-1 5,1 2,2 2,-2-5,-4-9,-7-9,-8-6,-4-3,1-3,-3 4,0-3,-1 3,5 8,6 9,7 9,6 7,1 4,-2 3,0-3,-1 0,-4 0,2-4,-5-3,-6-7,-7-5,-5-2,-4-4,1-4,1 0,2 5,7 3,5 7,3 5,1 5,4 4,1 2,2-3,-3-3,-3-9,-2-7,-5-8,-1-6,-4 1,-3-5,-4-3,-2 4,1 7,5 10,3 9,4 6,2-2,2-7,1-7,1-7,0-5,-1-3,1-3,-1-1,1 0,-1 7,0 9,0 10,0 8,0 4,0 4,0 2,0-6,0-14,0-9,-4-9,-4 0,-1 5,1 13,2 8,2 7,1 3,2 2,1 2,0-1,4-4,4-5,5-5,1-8,0-3,-2-6,2-5,-3-3,-3-3,1-1,-2-1,-1-5,-2 0,-2 0,-1 1,-4 5,-5 6,-5 9,-4 5,1 6,0 5,3 5,-1 0,3 0,3 1,3 1,2 1,2 1,1 1,0-1,1 1,3-3,1-2,3-3,4-4,4-4,2-2,1-5,-1-6,-2-6,1-3,-3-2,-4-2,-3-1,-7 4,-3 1,-4 0,-5 3,0 0,-2 3,-2 3,-2 2,-1 4,3 4,0 2,3 5,4 3,3 4,3 3,5 1,3 0,-1 2,1-1,1-3,5-5,3-4,3-8,2-7,-2-10,-1-6,-3-2,-3-4,-4-2,-3 2,-2 2,-1 1,0 3,-4 4,-2 1,-2 1,-4 3,-4 3,-2 4,-1 3,-2 5,3 6,5 8,4 6,4 5,3 3,2-2,3-1,3-1,3-7,3-5,4-5,3-5,0-6,-1-6,-5-5,-8-1,-8 2,-7 4,-6 2,-3 3,-2 2,2 4,5 5,4 5,5 4,2 2,6-2,2-7,0-9,-4-8,-2-7,-5 0,-4 2,-5 2,1 8,3 6,6 4,8-1,7 0,5-3,0-4,1-3,-2-4,-4-8,-3-5,-7 0,-6 5,-6 4,-5 4,-2 4,5 5,9 2,4 5,11 0,2 3,8-2,2-1,-1-3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49:30.14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0:26.62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1269 503,'7'0,"9"3,6 2,-1 3,-1 0,0-1,0-2,-3 2,-2 0,2-2,-1-1,-1 2,-1 0,1-1,-5-5,-8-6,-8-2,-6 0,-5 2,-3 2,-2 1,0 2,0 0,3-3,6-3,4-6,4-2,3-4,2-1,1-1,0-1,3 4,2 9,-1 8,-2 9,0 6,-1 8,-1 7,-1 3,0-2,0-1,0-3,-1-2,1-2,0-1,0 0,0-1,0-6,0-10,0-9,0-8,0-7,0-5,0-1,0 0,0 1,0 1,0 1,0 2,0 0,0 0,0 1,-3-1,-6 1,0-1,1 1,2-1,2 1,2-1,1 0,0 1,1 6,1 10,3 8,1 12,-1 5,4 4,-1 0,-1 0,-2-1,-1-1,-1-1,-2 0,0-2,0 1,3-1,5-3,1-8,-1-13,-2-12,-2-8,-2-2,-1-1,0 0,-1-1,-1 0,1-2,0 0,-1 2,1 3,0 1,0 1,0 2,0 0,0 1,0 0,0 0,0-1,0 1,0-1,-3 4,-2 8,-3 13,0 9,1 9,2 8,1 3,2-1,2-3,-1-2,2 1,-1-1,0-1,1-2,-1-1,0 2,0 1,0-1,0-1,0-1,0-1,4-4,4-6,1-7,-1-9,-2-11,-2-6,-2-3,-1-1,0 1,-1-4,-1 1,1 0,0 2,-1 2,1 0,0 2,0 0,0 1,0-1,0 8,0 9,0 12,0 9,0 4,0 7,0 1,0-1,0-1,0-2,0-2,0-1,0 3,0 0,0 0,0-1,0-1,0-1,0-1,0 0,0 0,0-1,0 1,0-1,4-3,0-1,-6-3,-7-5,-6-2,-3-3,-2-2,-2-1,0 0,0-1,4-4,1-3,4-6,7 1,8 3,8 2,5 3,4 2,3 2,0 1,0 0,0 1,-4-4,-5-5,-8-1,-5-2,-6-3,-5 1,-5 2,-3 4,-1 2,2-1,8 1,9 0,8 2,7 1,4 1,2 1,2 0,1 0,-4-3,-5-5,-9-1,-8 1,-8 2,-4-1,-5 0,-1 1,-1 2,-1 2,1 1,0 0,4-2,9-2,9 1,8 1,7 1,3 0,3 1,1 1,1 0,-1 0,0 1,0 2,-5 5,0 2,-5 1,-3 3,-3 3,-4 2,-4-3,-3 0,-3-2,-5-5,1 0,-2-1,-2-2,-1-2,-2-2,-1-1,0-1,-1 0,0-1,0 1,7-1,6-2,8-2,7 0,6-2,5-4,-1-3,0 1,-3-2,-4-1,-3-1,-3-2,-3-1,-1 0,0-1,-1 0,1 0,-1 0,0 0,1 1,0-1,0 0,0 1,0-1,0 0,0-3,0-1,0 0,0 1,4 4,0 2,4 1,0 0,-1 6,-2 8,-1 9,-2 6,-2 5,1 3,-2 2,1 0,0 0,-1 1,1-2,0 1,0-1,0-1,0 1,4-4,0-1,1 0,2 1,1 1,-2 1,-2 1,-1 0,-1 1,-2 0,0 0,0-1,-4-2,-4-6,-5-4,-4-3,-5-4,-3 0,-4-2,-1 0,1 0,3 1,1-1,2 1,1-1,2 1,-1 0,8 0,9 0,9 0,7 0,5 4,3 1,2 0,0 2,1 0,-1-1,0-1,-1-2,-3 2,-2 0,0-1,1 0,-6-5,-5-6,-3-5,-3-5,-1-2,0-1,0-2,0 8,-3 5,-1 8,0 8,1 6,2 4,0 3,1-5,1-10,0-8,0-11,0-6,4-11,1-4,-1 2,0-2,2 2,0 3,0 4,-2 1,-2 3,-1 1,0 1,-1 0,0 0,0-1,0 1,-4 3,-4 5,-5 1,-3 2,-3 3,-1 2,-2 2,1 1,-4 1,-8 0,-20 4,-11 5,2 1,1 1,0 0,0-2,7 0,5 0,1 0,2 4,1-1,-2 1,0-2,4-3,6 1,6-1,5-2,-1-2,-2-1,0-2,1-1,3 0,1 0,-2-1,0 1,-3 0,1-1,0 1,3 0,1 0,2 0,4 4,9 0,9 4,9 0,9 3,9 2,10 3,6 3,-4 0,-2-2,-4 0,4-4,-2-4,-3 0,0-1,2-2,-2-2,-2-2,-3-2,0 0,4 0,-1 0,-1-1,-3 1,-2 0,-1 0,-2 0,0 0,-1 0,-3 3,-1 2,0 0,-3 2,0 0,2 3,1-1,-2 2,-10-2,-6 3,-10-3,-6-1,-7-3,-6-2,-2-1,2-2,2 0,3 0,2-1,2 1,1-1,0 1,1 0,0 0,-1 0,1 0,0 0,-1 0,1 0,-1 0,0 0,11 0,14 0,13 4,8 0,2 1,8-2,8 0,1-2,-1 4,-4 0,-5 0,-4-2,-5 0,-2-2,-2 0,-1-1,-1 0,1 0,0 0,0-1,0 1,-6 0,-10 0,-9 0,-10 0,-10 0,-11 0,-7 0,-6 0,-2 0,1 0,1 0,6 0,4 0,4 0,1 0,3 0,0 0,2 0,1 0,3 0,2 0,1 0,2 0,-1 0,1 0,0 0,0 0,-1 0,1 0,-1 0,1 0,2 3,10 2,8 0,8 2,10 0,8-1,5-2,-1-1,-2-1,-1-2,-3 0,-1 0,2 0,0 0,0-1,-1 1,-1 0,-1 0,-1 0,0 0,-1 0,1 0,-1 0,1 0,-1 0,1 0,3 0,1 0,4 0,0 0,2 0,-1 0,-1 0,0 0,0 0,-2 0,-2 0,-2 0,3 0,-1 0,0 0,-1 0,-8 0,-11 0,-9 0,-7-4,-6 0,-7-1,-3 2,-3 0,-5 2,-2 0,-6 1,1 0,4 0,5 0,1 0,-1 0,-2 0,-2 0,-2 0,3 0,-1 0,4 0,0 0,1 0,4 0,2 0,3 0,1 0,2 0,-1 0,1 0,-3 0,-2 0,7 0,10 0,10 0,16 0,14 0,6 4,3 1,2-1,-3 3,-1 0,0-1,0-1,0-3,-2 0,-1-1,0-1,2 0,1-1,1 1,-3 0,-4 0,-5-1,1 1,-2 0,3 0,-2 0,-1 0,-2 0,-2 0,-1 0,0 0,-2 0,1 0,-1 0,0 0,0 0,1 0,0 0,-1 0,1-3,-1-2,1 1,0 0,-4-2,-1 0,0-3,-2-3,-4-3,-4-3,-3-1,-1-2,-2 0,-4 4,-1 0,0 0,-3 3,1 0,-3 3,-3 0,1-3,2-1,0 1,1 0,-1 2,0-1,0 3,1-1,1-3,0-1,-3 1,0 0,3-2,-2 3,-2 2,-2 4,0 0,0 0,-2 2,-1 2,-1-3,-2 1,-4 0,-1 2,-4 1,0 0,1 2,2 0,2 0,1 0,2 0,-4 1,0-1,-3 0,-1 0,-2 0,1 0,2 0,2 0,2 0,1 0,2 0,0 0,-3 0,0 0,-1 0,1 0,4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9:06.74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1:27.90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1635 590,'-3'0,"-16"0,-22 0,-14 0,-15 0,-25 0,-13 0,-6 0,-4 0,7 0,11 0,14 0,13 0,12 0,6 0,10 0,7 0,5 0,3 0,4 0,10 0,14 0,12 0,13 0,8 0,12 3,13 2,7 0,3-2,2 0,-1-1,-4-1,-3-1,-1 0,-7 0,-5 0,-4-1,-5 1,-3 0,-3 0,-4 0,-3 0,-2 0,-2 0,-1 0,0 0,0 0,0 0,0 0,1 0,-4 4,-12 0,-13 4,-13 0,-6-1,-9 2,-6 2,2 0,3-2,1-3,4-2,3-2,3-1,3-1,1 0,8-1,14 1,21 0,23 3,24 1,12 0,8 0,-7 2,-8 1,-2-2,-9-1,-13-1,-6-2,-8 0,-6-1,-4 0,-4 0,-8 0,-13-1,-18 5,-26 0,-35 4,-41 7,-19 5,-3-2,5-3,16 0,17-4,23-3,22-3,17-2,13-2,8-1,3-1,12 1,14-1,17 1,17 3,20 8,13 3,1-2,1-2,-1-4,-8-2,-3-2,-11-1,-6-1,-9-1,-7 1,-5-1,-11 1,-16-4,-21-1,-18-3,-37 0,-38 1,-23 2,0 2,10 1,16 1,23 1,20 0,14 0,13 1,10-1,13 0,14 0,18 0,10 0,26 0,21 0,24 0,2 0,-4 0,-5 0,-12 0,-7-3,-10-2,-13 1,-10 0,-8 2,-8-3,-5-5,-11-3,-24-3,-34 1,-35-1,-34 3,-25 4,-11 3,7 2,23 3,26 0,26 2,24-1,17 1,18-4,16-1,22 0,39 0,34 2,37 0,24 2,4-1,-15 1,-25 0,-29 0,-22 1,-19-1,-18-4,-24-1,-25 1,-25 0,-20 1,-13 2,-1 0,7 1,11 0,12 0,12 0,7 0,6 0,10 0,11 0,16 1,13-1,23 3,13 2,10 0,4-2,-5 0,-4-1,-10-1,-8-1,-9 0,-15 0,-18 0,-26-1,-30 1,-42 0,-41 0,-12 0,0 0,18 0,27 0,22 0,21 0,17 0,11 0,13 0,13 0,17 0,17 0,19 3,27 2,16 0,3-2,0 0,-15-2,-17 0,-13-1,-12 0,-10 0,-16 0,-26 0,-31 0,-23 0,-18-1,-16 1,2 0,14 4,14 1,15-1,13 0,11-2,6 0,15-2,19 1,25-1,18 0,13-1,14 1,6 0,0 0,-11 0,-12 0,-13 0,-7 0,-9 0,-9-4,-16 0,-24-1,-16-5,-17-2,-14 1,-8 3,6 2,5 3,10 2,10 0,8 1,6 1,3-1,2 1,12-1,17 0,18 1,22-1,16 0,5 0,1 0,-2-4,-8-1,-8-2,-10-2,-8 2,-6 2,-9-2,-8-3,-8-3,-10-3,-14 0,-13 1,-20 2,-21 3,-12 4,-10 3,6 5,6 2,15 1,15-1,14-1,9 0,11 1,15 2,13-1,11-2,10 0,3-2,0 0,2-5,-2-4,1-5,-2 0,-2-1,-4-2,-4-2,-4 3,0-1,-4 0,-4-1,-3-9,-6-2,-7-1,-9-3,-9 5,-7 7,-2 7,-2 5,2 4,2 3,4 2,3 0,3 0,0 1,9-2,13 1,20 3,25 4,15 1,8 3,6 2,-2-1,-10-2,-12-4,-11-2,-8-3,-7-1,-7 2,-9 2,-14 2,-16 4,-23 4,-27 9,-26 8,-25 10,-5 3,8-5,25-2,22-8,19-6,15-6,12-4,6-3,7 0,12 1,18 2,13 3,12 1,9-2,4-4,-4-4,-4-3,-6-3,-6-1,-5-1,-5-1,-9 0,-12 1,-12-5,-19-3,-15-1,-8-3,1 1,0-1,3 2,8 2,6 2,5 3,4 2,10-3,10-1,10 1,14 1,21 1,18 1,13 0,1 1,-1-3,-9-2,-13 0,-10 2,-9 0,-10-2,-5 0,-1 0,-3-2,-8 0,-8 1,-17 2,-22 1,-22-2,-18 0,-8 1,1 0,12 2,16 1,11 0,11 1,8 0,14 0,21 1,16-1,12 0,11 0,13 0,0 0,-2 0,-3 0,-2 0,-7 0,-7 0,-12 0,-13 0,-16 0,-14 0,-6 0,-2 0,0 0,1 0,3 0,1 0,2 0,11 0,11 0,17 0,25 0,32 0,16 0,3 0,-10 0,-12 0,-15 0,-13 0,-11 0,-14 0,-14 0,-14 0,-13 0,-6 0,-8 0,-2 0,-1 0,3 0,4 0,4 0,3 0,10 0,15 0,7-3,10-2,6 1,2 0,1 1,-11 2,-15 0,-14 1,-15 0,-6 0,-1 0,3 0,4 0,3 0,3 1,1-5,2-1,8 1,13-3,10-1,10 2,6 2,8 1,6 1,0 1,-4 1,-4 0,-5 1,1-1,-5-3,-2-2,-2 1,-3-3,-6-4,-7 1,-7 1,-8 3,-4 1,-7 3,-3 1,0 1,0 0,1 1,2-1,1 1,0-1,8 0,10 0,9 0,7 0,5 0,4 0,0 0,2 0,-8 0,-9 0,-9 4,-5 4,0 8,4 1,7-1,6 2,5-1,3-4,0 0,0-3,0-3,1-2,2-3,-11-1,-13-1,-17 3,-19 1,-6 0,-5 3,-2 0,1-2,7 0,3-3,10 4,12-1,15 0,17 2,22 0,32 2,23 0,25 2,6-2,-6-1,-19-3,-23-2,-19-1,-16-2,-10 0,-17 0,-21 0,-15-1,-21 1,-9 0,-7 3,6 5,7 1,10-1,7-2,7 2,3-1,10 2,10 0,17 2,16 2,13-1,4-3,0-2,2-3,-2-2,-7-1,-6-1,-6-1,-14 1,-21-1,-29 1,-38 0,-30 3,-29 5,-6 5,14 3,20-1,26-3,22-3,17-3,23-4,17-1,16-4,23-2,40-4,24 0,19-2,6 0,-8 3,-13 3,-26-2,-23 0,-13 2,-16-2,-9 0,-7-2,-13 1,-22 1,-12 2,-12 2,-5 1,2 2,7 0,7 0,5 0,12 1,15-5,13 0,7 0,12 0,8 2,0 0,2 1,-2 1,-4 0,-12 0,-12 0,-18 1,-19-1,-7 0,-9 0,-4 0,3 0,5 0,7 0,4 0,12 0,18 0,17 0,19 0,14 0,5 0,4 0,-2 0,-3 0,-8 0,-4 0,-7 0,-6 0,-7-4,-12-1,-14 1,-18 0,-12 1,-7 2,-4 0,2 0,1 1,4 1,4-1,6 0,2 0,10 0,11 0,13 4,12 1,19 3,22 0,10-1,3-1,0-3,-6-1,-8-1,-10-1,-15-4,-9-1,-9-3,-12-1,-10 2,-11-2,-14 1,-13 1,-2 3,-4 1,2 2,-2 0,5 1,5 1,6-1,5 0,14 1,13-1,13 0,8 0,7 0,7 0,0 0,2 0,-3 0,-3 0,-4 0,-2 0,-13 0,-19 0,-11 0,-14 0,-5 0,-6 0,-3 0,-1 0,4 0,6 0,6 0,4 0,11 0,11 0,14 0,15 0,8 0,2 0,1 0,3 0,2 0,-3 0,-4 0,-4 0,0 0,5-7,26-9,44-16,40-17,30-7,17-4,1 0,-7 4,-25 12,-33 13,-38 8,-30 8,-22 7,-21 4,-16 4,-16 1,-11 0,-16 1,-15-4,-7-2,3 0,6 1,8 0,9 1,8 2,5-1,4 1,2 0,1 0,0 0,0 1,0-1,-1 0,0 0,7 0,15 0,16 0,7 0,4 0,3 0,0 0,-2 0,-6-4,-14 0,-16-1,-11 2,-12 0,-5 2,-4 0,-2 0,-2 1,3 1,5-1,1 0,2 0,3 0,4 0,1 0,9 0,13 0,11 0,6 0,5 0,2 0,1 0,0 0,-5-3,-9-5,-9-1,-8 1,-8 2,-3 1,-3 3,-2 1,8 1,12 0,29 4,33 4,19 5,5 3,0 0,-4 0,-8-3,-13-3,-13-4,-17-2,-18-2,-13-2,-9 0,-11-1,-1-3,0-2,1 2,0 0,2-3,-1 1,1 0,1 2,6 2,13 0,11 2,6 0,5 0,2 0,-7 0,-9 0,-10 1,-7-1,-6 0,-3 0,-7 0,-1 0,0 0,2 0,7 0,12 0,9 0,12 3,6 2,4 0,0-1,1-2,-2 0,-1-1,-1-1,0 0,-9 0,-12 0,-10 0,-15-1,-13 1,-11 0,-1 0,1 0,5 0,7 0,5 0,5 0,3 0,2 0,12 0,10 0,10 0,5 0,4 0,3 0,-1 0,1 0,0 0,-1 0,-1 0,0 0,-3 4,-2 0,3 4,7 0,1-1,-4 2,-2-1,-1-2,0 2,-1 0,1-3,0-1,-7-1,-9-2,-9 0,-7-1,-5-1,-3 1,-1 0,-2 0,4-4,-2-4,-1-1,0 1,-4-2,0 1,0 2,9 3,13 1,12 1,7 2,5 0,3 0,0 1,1-1,2 0,1 1,0-1,-2 0,-2 0,-1 0,0 0,-9 0,-8 0,-10 0,-7 0,-5 3,-4 5,6 1,6-4,3-7,0-3,-6-4,-4-4,-11 0,-11-2,-16-4,-10 0,-4 1,5 2,4 5,4 4,5 0,7 0,7 3,7 1,4 1,4 1,1 1,0 0,8 0,13 4,16 1,16 3,10 4,4 0,5-3,0-2,-4-2,-8-3,-7-1,-12-1,-17 0,-20-1,-10 1,-12-1,-10 1,-3 3,3 2,2-1,7 0,5-2,6 0,3-1,3-1,6 4,4 4,12 4,10 1,9 1,13-2,1 1,1 2,-1-3,-3-2,-3-3,-2-3,-3-3,-7 0,-18-1,-15-1,-5-3,-4-1,-6 0,-4 1,1 2,3 0,3 1,4 1,2 0,3 0,7 0,10 0,17 4,19 1,15-1,7 0,8 2,1 0,-7-1,-10-1,-9-1,-7-2,-2 0,-2-1,-12 0,-16-4,-15-1,-8 0,-2 2,-5 0,0 1,2 2,3-1,2 1,2 0,1 1,8-1,10 0,9 0,15 0,17 0,13 0,9 4,5 0,-2 1,-8-2,-9 0,-5-2,-7 0,-4 0,-15-1,-14-1,-16 1,-17 0,-20-4,-8 0,-4-1,2 2,4 0,6 1,8 2,8-1,7 1,5 0,3 1,3-1,0 0,0 0,6 0,10 0,9 0,9 0,11 0,3 0,1 0,-2 0,-1-3,-7-5,-8-1,-19-3,-10 1,-10-1,-3 2,-5 2,-2 2,1 3,0 1,2 2,4 0,3 1,9-1,13 1,13-1,8 0,10 0,3 0,0 0,-1 0,-8 0,-12 0,-7-3,-11-2,-7 0,-8 1,-3 2,0 0,1 1,1 1,17 0,15 0,22 0,13 4,10 1,3 0,-4 2,-3 0,-7 0,-6-3,-5-1,-5-2,-12 0,-13-1,-13 0,-14 0,-14-1,-9 1,-11 0,-1 0,-1 0,4 0,8 0,9 0,9 0,7 0,4 0,10 0,13 3,11 2,14-1,14 0,17 2,13 0,-2-1,-1-1,-5-1,-9-2,-11 0,-8-1,-6 0,-8-4,-10-1,-15 1,-12 0,-7 1,-7 2,-1 0,2 0,-1 1,1 0,3 1,2-1,2 0,2 0,1 0,1 0,3 4,9 0,8 4,12 4,4 3,6 3,6-2,6 0,0 1,-2-3,-3 0,-2-2,-4-4,-1-2,-8-3,-6-6,-12-5,-12-1,-7 0,-14 3,-14-3,-2 2,-3-2,2 0,5 2,6 2,8-1,5-1,2 2,4 2,9 0,14 2,14 0,12 1,16 1,26-1,11 0,4-3,-6-2,-9 1,-8-3,-7 0,-9 1,-9 2,-10-3,-12 1,-15 1,-11 1,-7 2,-10 1,-3 0,1 1,-2 0,2 0,0 1,2-1,2 0,3 0,3 0,0 0,10 0,8 0,11 0,3-3,-4-5,-12-5,-16 0,-12-1,-9-2,-12-2,-10 3,-1 3,7 4,7 4,9-2,8 1,7 1,5 1,3 1,9 1,13 1,17 0,19 0,29 4,20 1,9 6,14 6,-2-1,-15 0,-16-1,-18-5,-19 1,-12-2,-7-3,-4-2,-8-2,-9-1,-11-1,-14 0,-6-1,-12 1,-6-1,3 1,6 0,6 0,5 0,5 0,3 0,1 0,1 0,1 0,0 0,-1-4,0 0,-4-1,-1 2,0-4,-3 1,0 1,1-3,2 1,2 1,1-2,0 1,1-3,8 2,9 1,19 2,29 2,41 5,46 5,24 9,1 9,-24 0,-23-4,-27-6,-23-6,-19-3,-12-4,-8-2,-14 0,-12-2,-8 1,-5 0,-3 1,-2-1,1 1,0 0,1 0,0 0,4 4,5 4,5 4,10 5,6 1,8-1,5-3,-2-2,4 1,1 3,0-3,0-3,-2 1,-3 1,-6 3,-8-2,-12-2,-12-4,-14-3,-3-1,-8-3,1 0,5 0,4-1,5 1,4-1,2 1,2 0,1-1,8 1,9 0,11 0,6 4,-1 4,6 1,2-1,1 2,1-1,-1-3,-7-1,-9-2,-10-2,-11 0,-7-1,-2-1,-2 1,1 0,1-1,1 1,1 0,8 0,13 0,14 0,8 0,4 0,5 0,0 0,0 0,-3 0,-2 0,-12 0,-16 4,-10 0,-11 1,-11-2,-10 3,-9 1,-5-2,4-1,4-1,8-2,7 0,6-1,5 0,3 0,2 0,15-1,22 1,19 0,27 0,25 0,8 0,-2 0,-10 0,-13 0,-14 0,-13 0,-12 0,-6 0,-16 0,-12 0,-14 0,-10 0,-12 0,-3 0,-1 0,-1 0,4 0,4 0,6 0,3 0,7-4,9-1,15 1,8 0,7 1,7 2,1 0,1 1,-2 0,-2 0,-1 0,-2 0,-1 0,-14 0,-12 0,-16 1,-15-1,-11 0,-6 0,-7 0,3 0,4 0,8 0,7 0,8 0,11 0,17 0,16 0,22 3,16 2,6 0,1 2,-3 4,-8-1,-8-1,-8-2,-5-3,-4-2,-13-1,-16-1,-9 0,-7-1,-2 1,3 3,8 1,10 1,8 1,8 2,5 1,3 0,1-2,-3 2,-1-1,0-1,-11-3,-16-1,-18-2,-18 0,-15-1,-1-1,-1 1,6-1,11 1,8 0,7 0,5 0,3 0,3 0,7 0,17 0,21 0,16 3,24 5,6 2,-2-2,-5-2,-8-2,-9-2,-9-1,-9 0,-4-2,-12 1,-10 0,-14-1,-12 1,-10 0,-9 0,-1 0,-1 0,0 0,4 0,5 0,4 0,5 0,9 0,15 0,11 0,7 0,8 0,0-4,-5-4,-9-1,-10 1,-19 2,-13-2,-16 1,-11 1,-5 2,-3 2,6 0,7 2,8 0,9 0,7 1,4-1,4 0,12 0,21 0,31 4,42 1,38 3,24 0,-7-1,-17-1,-25-3,-26-1,-22-1,-16-1,-13-4,-15-1,-11-3,-8-4,-13 0,-16 2,-14 3,-9 2,-4 3,3 1,2 1,9 0,6 0,9 1,6-1,7 1,4-1,2 0,8 0,17 0,19 3,12 2,10-1,6 0,-4-1,-2-2,-1 0,-6-1,-9-3,-16-2,-28-7,-29-1,-28-2,-19-2,-9 2,7 4,7 3,13 4,10 1,13 3,12 0,8 1,7-1,2 1,10-1,9 1,9-5,14 0,10-1,10 1,9-2,0-4,1-3,-1 0,-8-1,-5 2,-5 3,-8-1,-5 2,-1 2,-5-2,-4-3,-7 1,-11-2,-7 2,-12 1,-8 4,-5 1,-10 3,-2 0,3 1,0 1,2-1,5 1,3-1,5 0,5 1,3-1,4 0,12 0,16 0,30 0,39 0,41 0,18 0,5 0,-11 0,-16 0,-24 0,-23 0,-19 0,-13 0,-20 0,-15 0,-24 0,-23 3,-15 2,-16 3,-4 0,6 2,9 0,9-2,12 2,11-2,7-2,7-2,3-1,9 1,13 5,11 0,6-1,0 1,1-1,0-1,1-3,4-1,1-2,0 0,-8-1,-10-1,-9 1,-13 0,-10-1,-11 5,-7 0,-2 0,-2 0,1-1,4-2,7 0,5-1,4 0,6 4,18 4,19 5,25-1,29 2,14-1,-1-1,-5-1,-11-3,-11-2,-11-3,-10-2,-8-1,-5 0,-10 0,-10-1,-14 1,-14-1,-11 1,-13 0,-12 3,-3 6,6 0,6-1,4 2,8-1,6-2,6-3,4-1,10-1,10-2,10 0,14 0,18-1,6 1,2 0,1-1,-4 1,-6 0,-6 0,-5 0,-3 0,-9 0,-14 0,-13 0,-17-3,-12-2,-10 1,-7 0,4 2,3 0,8 1,7 1,7 0,15 0,18 4,14 4,30 1,21 3,9-1,2-3,-2-2,-10-2,-10-2,-11-1,-10-1,-10-4,-11-5,-7-4,-9 0,-18-5,-30 1,-32-8,-13-2,-10-1,-3 5,14 5,15 7,15 5,14 3,12 3,8 1,6 0,4 0,1 0,0 0,-4-4,-8-2,-10-2,-6-5,-4 0,1-1,7 2,3 2,5 3,4 2,4 3,6-3,4-1,4-3,10-3,14 0,8 2,11 2,7-1,5 1,-3 1,-3 3,-5 1,-5 0,-2 2,-4 0,0 0,-1 1,0-1,-1 0,1 1,0-1,1 0,-1 0,1 0,3 0,1 0,4 0,7 3,8 5,0 1,0-1,2 5,-2 1,-2-2,-9-1,-5 0,-2-4,0-2,-2 1,-2 0,0-1,-1 2,-1-1,0 0,-6-2,-17 2,-15 0,-18 2,-17 8,-17 4,-4-2,4-3,6-5,8-3,6-4,8 2,8-1,5 0,6-1,1-2,3 0,0 0,7-1,9 0,12 0,11-1,10 1,14 0,13 0,0 0,2 0,-7 0,-4 0,-8 0,-6 0,-6 0,-4 0,-2 0,-2 0,-1 0,0 0,-6 0,-13 0,-17 0,-16 0,-13 0,-9 0,-6 3,0 2,4-1,8 0,9-1,8-2,5 0,4-1,3 0,1 0,0 0,0 0,10 0,14-1,19 1,21 0,16-3,1-2,1 1,-3 0,-9 2,-9 0,-8 1,-7 1,-4 0,-3 0,-1 0,-3-3,-9-1,-5-4,-14 0,-7 1,-16 2,-19 1,-14 2,-3 2,4-1,3 2,5-1,5 0,9 1,5-1,6 0,4 0,5 0,3 0,1 0,1 0,8 0,8 0,17 0,16 0,27 0,33 0,26 0,17 0,-2 0,-14 0,-18 0,-20 0,-16 0,-15 0,-12 0,-8 0,-9-4,-11 0,-20-1,-27 2,-23 0,-29 2,-20 0,-9 1,6 3,16 5,13 2,15-2,16-2,14-2,10-1,7-2,4-1,9 0,14 0,23-1,32 1,31 0,28 0,19-1,11 1,-13-3,-18-2,-22 1,-27-3,-22 0,-14 1,-10-2,-7-3,-14-4,-25-2,-28-2,-27 3,-31 3,-22 4,-12 4,11 3,22 1,19 5,21 1,17 1,14-2,10-1,8-1,10-1,18 0,12-1,14-1,19 1,25 0,7 0,-3 0,-8 0,-13 0,-9-1,-9 1,-8 0,-7 1,-2-1,-4 0,-3-4,-12-4,-11-1,-14 1,-18 2,-16 2,-2 1,-6 2,-2 1,-1 0,7 0,7 1,9-1,7 0,8 0,4 1,3-1,1 0,12 3,13 5,14 1,10-1,18-2,22-2,6-1,5-2,2-1,-9 0,-10-4,-12-1,-11 1,-9-4,-7 1,-3-3,-2 1,0 2,-5-2,-6-6,-17 0,-9 1,-10 5,-13 2,-10 3,-11 3,-9 1,4 0,7 1,6-1,9 4,9 1,6 0,6-1,2-2,6 3,13 1,13 2,8 1,16 1,16 0,3-2,-1-3,-1-2,-7-1,-3-1,-6-1,-1-1,-3 1,-4-1,-9-3,-12 0,-13-1,-13 1,-17 2,-13 0,-1 1,-3 5,-2 0,4 1,8-1,7-2,8 0,4-1,10-1,15 0,21 0,25 0,29 0,27 3,5 2,-3-1,-7 0,-12-2,-17 0,-13-1,-13-1,-9 0,-8 0,-3 0,-4-1,-10 1,-14 0,-31 0,-26 4,-45 7,-36 13,-17 6,14 2,22-2,26-6,25-7,22-6,17-5,10-4,14-2,18 0,16-2,17 1,17 0,15 0,7 1,-4-1,-10 1,-10 0,-10 0,-10 0,-7 0,-5-3,-3-2,-4-3,-6-3,-7-1,-8 3,-7-2,-8 2,-5 2,-8 3,-2 1,2 2,-2 0,0 2,-3-1,3 0,3 1,4-1,10 0,15-3,18-5,18-1,20-3,16 1,10 2,2 0,-10 0,-9 3,-12-2,-14-2,-11-1,-4 3,-8-1,-1 0,1 3,-6 1,-8 3,-13 1,-12 4,-9 8,-12 3,-5 6,-5 0,1-1,3 1,3-4,11 0,7-4,7-3,3-4,6 1,2 0,3-5,11-2,12-2,12-3,8-5,6 1,-4-3,0 2,-3-2,-3-1,-2 1,-3 0,-5-2,-6-2,-4-1,-8 2,-6 4,-7 0,-5 3,-1-1,-3-3,0 2,0 2,0 3,1 2,3-1,12 0,14 0,16 2,15 1,15 1,8 1,1 0,-7 0,-5 0,-9 0,-7 0,-7 1,-4-1,-3 0,-1 0,-1 0,0 0,0 3,1 2,0-1,1 0,-1 2,1 0,-1-1,1 3,0-1,0-1,-1-2,-6-2,-6 3,-5 4,-2 4,-2 3,4-1,3-3,6-4,3-2,0 0,0-1,2 3,-6-4,-12-6,-9-6,-3-9,-7-1,-2-5,-6-2,-4 0,-1 0,3 6,1 4,4 6,1 1,-1 1,-1 2,-2-1,0-1,0 2,3-2,1 1,2 0,1 2,3-2,2 0,1 1,-2 1,-1 2,-1 1,0 0,9 1,10 0,13 0,14 4,6 5,8 3,7 5,3 1,-4-1,-6-3,-7-5,-5-4,-5-3,-2-1,-2-1,-4 3,-5 4,-8 2,-4 1,-2 4,-4 3,-1 1,1 2,-2-2,1-2,2 4,1 3,2 0,2 0,4-4,5-6,8-4,9-11,3-9,-3-6,2-3,-5-6,-5-1,-3 3,-3 2,-3 2,-4 1,-2-1,-1 1,-1-1,-1 0,-3 3,-5 5,-5 4,-6 3,-3 3,-2 2,0 0,1 1,1 0,4 3,9 5,10 4,8 4,10-2,6 1,1-3,1-3,-1-1,-1 0,-1-4,-1-1,-1-2,-7-1,-6 3,-9 1,-6-1,-7-1,-3 0,0 1,0 2,-4 2,1 4,1-1,3 2,5 2,4 2,7 1,7-1,5-5,5-4,2-3,2-3,1-1,0-5,0-1,0 0,-4-3,-6-4,-4-2,-7 0,-10 3,-12 3,-8 3,-4 3,1 1,-1 1,1 0,3 1,3-1,2 1,2-1,0 0,2 1,7 2,5 5,9 1,10-1,4 2,9-1,5-2,1-2,-2-2,-1-2,-3 0,-1-1,-1-1,-1 1,-8 3,-5 5,-9 4,-3 4,-2 3,1 1,1 1,5-3,5-4,6-5,8-4,3-3,2-1,0-2,-1 0,-4-7,-5-6,-10-3,-5-4,-6 3,-5 5,-5 3,-3 5,-2 2,-1 2,1 5,2 5,6 4,8 0,8-1,8-4,5-3,3-2,2-9,5-3,-3-7,3-8,-1-4,0 0,-5 1,-5 2,-6 1,-4 2,-3 0,-5 5,-6 4,-5 6,-3 6,-7 4,2 5,1 5,0-1,0 2,1 2,3 2,1-3,0-3,3 0,3 0,4 3,6-1,6-4,7-6,3-5,0-4,0-3,-2-3,0 0,1-1,-2-2,-4-2,-2-2,-7 2,-6 3,-7 5,0 7,-1 3,-3 6,-1 3,-1 5,2 3,5 1,7-2,8-5,8-4,4-3,4-4,2-1,1-1,1-5,-1-1,-1 1,-3-3,-1 1,-5-3,1 1,-3-2,-6 1,-8 6,-9 7,-4 6,-1 2,2 3,3 2,8-1,8-4,7-3,6-4,3-1,-2-6,1-2,-4-3,-7-1,-9 1,-7 2,-2 6,-7 2,-3 9,2 5,1 1,-1 0,0-3,3 0,0 2,1-3,1 1,5 0,2 3,7 1,6-3,14-3,6-4,2-3,4-3,3-5,3-2,-2-7,-7-5,-5 0,-2 3,-6 1,-2 2,-6 3,-9 3,-7 2,-6 2,-5 1,2-3,4-5,3-4,4-3,3-4,2-1,-3-1,0-1,-3 1,0 0,1-1,-3 5,-2 4,-4 5,2 11,2 8,0 2,1 6,0 4,-2 0,0 1,3 0,-1-2,1 0,3 0,1-1,3-8,0-8,13-24,13-36,8-34,4-26,0-11,-2 6,-8 19,-8 23,-6 22,-7 17,-3 11,-2 7,-1 11,-1 10,1 9,0 6,0 8,-3 4,-1 0,-3-1,0-1,1-1,2-2,2 0,1-2,1 1,1-1,0 1,0-1,1 1,-1-1,-3-3,-2 3,1 0,0 2,2 0,0-1,1 1,1-1,0 0,0 0,0-1,1 1,-5-4,-4-4,-1-9,-3-8,1-6,3-6,-2-4,2-1,-2 2,1 2,2-1,-1 4,0-1,3 0,1 6,1 11,2 12,0 8,2 3,-1 1,0 3,0 1,1-3,-1-1,0-2,0-1,0-2,0 0,4-4,4-5,4-8,1-8,1-7,-2-5,-3-3,-2-3,0 0,0 0,1 4,1 1,-3 0,-1-1,-2 7,-5 8,-3 8,1 8,0 4,1 3,-2 1,-1 1,1 1,-3-1,1 0,1-1,2 0,1 0,2-1,4-2,5-6,5-11,3-6,0-9,3-6,0-3,-5-4,-1-2,-2 1,-3 2,-4 2,-1 1,-2 1,-1 1,-1 0,-3 4,-1 2,-4 2,-3 5,-3 3,1 5,2 7,4 6,4 4,1 3,2 1,1 0,1 1,-1 0,1-1,-1 1,1-1,-1 0,4-4,4-5,4-4,4-7,3-7,-2-7,-4-7,3-4,-1-5,-4-2,-3 2,-3 2,-2 2,-3 2,0 1,-4 5,-5 1,-4 0,-4 3,-2 0,-1 2,-2 3,1 3,3-2,1 2,0 0,0 2,-1 1,-2 4,4 6,4 8,4 5,4 3,2 0,5 0,5-1,2 0,-1-1,1-4,-1-2,2-4,-1 1,-3 0,2-1,-1-7,-2-7,-2-7,-2-6,-4-3,-6 1,-5 4,-3 3,-3 5,-2 2,-1 2,1 1,2 4,6 5,5 4,3 4,6 2,3 1,5 2,4-4,3-5,3-4,1-4,1-3,0-1,-3-5,-8-2,-10 1,-8-3,-6 0,-4 1,-3 2,-1 2,0 2,3 4,5 5,8 1,9 0,8-3,5-1,0-6,0-2,2-5,-3-4,0 0,-3-2,-3-5,-3-3,-3-1,-2-1,-1 1,-4 4,-5 2,0 0,0 0,-1 2,-2 5,-3 6,1 8,-1 7,3 5,-1 3,2 2,4 1,1 0,4 0,0 0,2 3,4-3,5-4,4-7,7 0,4-3,1-3,0-1,-1-3,3 0,0-1,-1-4,-2-5,-4-4,-10 0,-9 5,-6 8,-5 5,0 3,0-1,7-3,2-10,7-6,0-5,1-7,-2-2,-1-1,-2 1,-4 1,-2 2,-4 4,-4 6,-3 5,-3 7,2 8,-4 5,-5 5,1 3,2-2,5-1,1 1,3 0,1-2,2-1,3 0,2 2,3 1,1 2,1 0,0 0,4-3,5-4,4-5,4-3,-2 0,-2 4,-5 3,-3 3,-2 3,-2 2,-1 0,3-5,1-10,0-9,-1-8,-1-8,3-4,0-2,0-4,-2 1,0 0,-2 3,0 2,-1 1,0-2,0 0,0 0,-1 1,1 1,0 1,0 1,4 4,0 8,1 9,2 12,4 7,0 4,1 2,-1 0,-2-1,0-1,-1-1,2 0,-1-1,-3 0,-1-1,-2 1,-2-8,0-9,-1-9,-1-10,1-7,-4-2,-1-2,0-2,-2 3,0 2,-2 5,0 3,1-1,0 3,0 8,2 7,2 11,1 6,2 4,0 2,1-1,1 0,-1-1,0 3,1 0,-1-1,3-4,6-3,0 0,-1 0,-2 0,-2 1,-2 1,-1-7,-4-6,-5-7,-1-7,-3-2,-3-4,-2 1,-2 2,-1 0,3-3,4-2,4-2,8-2,7 3,2 0,4 3,3 4,0-1,-4-1,0 0,-5 3,-10 2,-9 3,-9 1,-4 1,-8 1,-13 1,-5-1,-7 1,-12-1,-5 0,5 0,3 1,3-1,5 0,6 0,5 0,4 0,-1 0,1 0,0 0,-2 0,-11-1,-10 1,-10-3,-7-5,-16-1,-27-6,-5-8,-5 1,7 0,16 0,23 5,21 4,18 5,16 3,9 0,7 0,7-2,2 0,0 1,5 1,7 2,18 5,10 6,9 1,11 3,3-1,7-3,4 6,3-1,-4-2,-1-3,4-3,-7-2,-5-1,6-2,4-1,1 1,-6-4,-2-2,0 1,-6 1,-4-2,-3 0,-2 0,-3-1,-2 0,-3 1,-3 2,0 1,2-2,0 0,-3 1,-1 0,0 2,7 1,-2-3,0-1,-2 1,-2 0,1 2,-1 1,-2 0,-1 1,-2 0,-2 0,0 0,3 0,1 0,0 1,-1-1,-1 0,-1 0,-1 0,0 0,0 0,3 0,1 0,0 3,-1 2,-1-1,0 0,-2 2,0 0,0-1,-1-1,1 2,-4 4,-5 3,-8 3,-8 3,-6-2,-6-1,-4-3,-1 0,-1-2,0 0,0-1,0-3,0 1,1 0,0-2,1-2,-1-2,1-1,2 3,6 4,0 1,0-2,4-1,5 2,9-2,10 3,11 3,6 3,6 0,3-1,-7 2,-4-2,-5-4,-3 1,-2-2,-1-3,-4 2,-1-2,-6 0,-9-2,-8-2,-9-1,-6-1,-2-3,-7-6,-9 0,2-3,-2-2,-1 0,-1 4,-4 3,-4 2,3 3,0-3,-4 1,5 0,2 0,3-1,-3-1,-1 1,1 1,1 2,-2 1,-1-4,-3 1,0-1,2-1,-2-1,-3 1,4 2,0-3,5 1,6 1,0-2,-2 0,0 1,2 2,5 2,1 0,2 2,3 0,2-4,2 0,-2-4,0 0,-3-3,-1 2,2 1,2 2,1 3,9 1,13 2,15 0,12 0,8 0,17 1,10-1,5 0,6 1,5-5,0-1,1-2,-6-2,-7 2,-12 2,-10 2,-10 1,-6 1,-4 1,-3 0,0 0,-1 1,4-1,2 0,1 0,-2 1,0-1,-1 0,0 0,-1 0,0 0,-1 0,1 0,-1 0,1 0,-1 0,-3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1:37.60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149 107,'4'0,"4"0,8 0,9 0,6 0,9-4,5-1,8-2,3-2,-2-1,-2 0,-7 2,-4 3,-6-2,-5 0,0-2,-2 1,1 1,2 3,4 1,-1 1,-3 1,-3 1,-2 1,-3-1,-2 0,3 1,1-1,0 0,-2 0,0 0,-1 0,-11 0,-15 0,-10 0,-9 0,-9 0,-8 0,-12 0,-12 0,-1 0,3 0,2 0,4 0,8 0,8 0,8 0,6 0,0 0,1 0,1 0,2 0,3 4,7 4,11 1,13 3,15 2,10 3,9-2,4 0,4-2,-4 0,-6-3,-8-2,-6-3,-5-2,-3-2,-2-1,-1 0,0-1,1 1,0-1,0 1,0 0,0-1,1 1,-1 0,1 0,-11 4,-10 4,-12 5,-19 0,-21 5,-16-1,-10 0,-6 1,4-2,5-1,9-3,7-3,12-4,9-2,9-2,4-1,4 0,2-1,7 1,10 3,8 1,11 0,5-1,10 3,7 1,-1 1,-2 1,-1-2,-3-2,-3-2,-3-1,-2-2,-3 1,0-2,-1 1,1 0,-1-1,0 1,-4-4,0-4,0-1,1-2,-2-4,-1 2,2 3,-3-1,0 2,2-2,1 2,2 2,2 2,-4-1,-7 0,-9-2,-11 0,-8 1,-4 3,-1 1,0-2,0-1,8 2,10 0,9 2,9 1,8 1,5-1,5 2,1-1,2 0,-5-3,-3-5,-6-5,-6-3,-5-3,-9 2,-6 4,-6 1,-4-2,-3-1,-5 1,-6 0,0 2,1 4,3 2,1 3,3 2,1 0,1 2,0-1,5 4,4 5,11 4,10 4,6-2,8 1,4-3,4-3,0-4,-2-2,-1-3,-3 0,-9-2,-18 1,-11-1,-12 0,-4 1,-8 0,-8-1,-4 1,0 0,-3 0,4 4,7 1,4-1,4 0,4-2,4 0,2-1,2 2,4 6,9 0,9 2,8 0,10 1,4 2,3 2,7-1,8-1,5-1,-3-4,-1-4,-4-1,-5-3,-5-1,-4 0,-2-1,-5-3,-1-4,-8-9,-8 0,-12-6,-13 3,-14 0,-11 3,-7 6,-11 4,-9 3,6 2,8 2,3 1,10 0,9-1,7 1,8 0,3-1,3 0,11 0,11 0,9 4,13 4,16 1,12-1,12-1,4-3,6-2,-3-1,-11 0,-7-5,-10-1,-6-4,-4-3,-6 0,-10 2,-15 3,-15 3,-26 5,-17 6,-24 5,-12 2,-1-3,8 1,15-2,13 1,12-2,10-1,8-3,5-3,-1 0,0-2,11 0,11 3,19 1,22 0,13-1,6 3,6 0,-4-1,-5-1,-9-1,-9-2,-8 0,-5-1,-10 0,-11 0,-10-1,-11 1,-10 0,-10 0,-10 0,-1 0,-1 0,-1 0,5 0,7 0,3 0,3 0,4 0,4 0,1 0,2 0,22 0,25 0,18 0,13 0,3 0,-2 0,-10-4,-10 0,-8-1,-5 2,-4 0,-2 2,-7 0,-10 1,-8 0,-11 0,-5 0,-3 0,-1 0,1 0,1 0,15 0,20 0,22 0,12 0,6 0,1 0,-5 0,-3 0,-6 0,-5 0,-6 0,-3 0,-2 0,-9 0,-10 0,-19 0,-22 0,-14 0,-9 0,-1 0,3 0,7 0,10 0,9 0,5 0,5 0,6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3:12.54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1231 459,'-3'0,"-9"0,-12 0,-13 0,-8 0,-5 0,-10 0,0 4,-2 0,7 1,6-2,4 0,2-2,6 0,5-1,4 0,4 0,3 0,0 0,2 0,-1 0,8 0,12 0,9 0,8 0,14 0,9 0,8 0,11 0,5 0,-5 0,-5 0,-8 0,-9 0,-7 0,-5-4,-3-1,-2 1,-1 0,-7 2,-9 0,-9 2,-14-1,-13 1,-13 0,-1 1,0-1,1 0,1 0,5 0,6 0,5 0,4 0,9 0,19 0,12 0,10 0,5 0,4 0,3 0,-1 0,-3 0,-7-4,-5 0,-5-5,-10-6,-16-1,-24-2,-27 3,-27 4,-14 3,-7 4,2 2,11 1,16 2,17-1,17 1,11 0,9-1,6 0,2 1,4 2,8 2,13-1,18 0,16 2,11 0,12-1,11-1,11-1,2-5,-8-6,-13-1,-12-2,-11 0,-10 2,-10-1,-6 1,-3 3,-4-2,-3-3,-7 0,-7 3,-10 2,-9 2,-3 6,-1 2,-3 0,5 4,3-1,2 0,1-3,1 0,4 1,8 1,9-2,7 0,7-2,7 0,4-2,0 0,0 0,-4 3,-10 2,-11 2,-15 5,-10-1,-3-1,-5-3,-3 1,0 2,2 4,4-1,4-3,1 1,2 2,2-2,3 2,2-2,3 0,0-1,2 5,-1-1,-1-2,0 0,3 2,3 2,2 1,2 2,-2-3,-4-7,-4-9,-4-8,-2-6,-2 0,2-2,2 2,2 0,1 2,3 0,-2 1,-1 4,1 5,3 8,3 9,6 6,2 2,2 1,4-3,3-6,4-5,6-4,3-3,1-3,0 0,-4-5,-3 0,3-4,-2-4,-5-2,-7-3,-9-2,-4-1,-5 0,-3 0,-4 3,2 2,3-1,4 0,0-2,2 0,2 0,-2 2,0 8,2 9,1 1,2-3,1-5,0 2,1 6,1 6,-1 5,4 5,1 2,-1 2,0 0,-2 1,0 0,2-4,5-5,4-8,-1-9,2-7,-2-8,1-1,-2-1,-3-1,-3 1,-2 0,2 3,0 2,-1 0,-1 6,-1 8,-1 8,0 10,-1 6,0 3,0 0,0 0,-1-1,1-2,0-7,0-13,0-11,0-7,0-5,0-2,0-1,0 1,0 7,0 10,0 14,-3 4,-2 8,-3 4,0 1,1 0,2 0,1-2,2-11,2-15,3-7,2-5,3-4,1-2,-2 0,-2-2,-1 1,-2 0,-1 1,-1 0,3 4,5 8,1 9,-1 12,-2 10,-2 6,-2 1,-1-1,0-1,-1-3,-1-1,1-1,0-8,-1-9,1-10,0-8,0-7,0-5,0-2,0 1,0 1,0 1,0 2,-4 4,0 12,-5 7,1 7,-3 6,2 4,-3-2,2 1,2 1,0-3,0-1,2 2,-2 0,5-1,2-8,1-8,5-10,4-8,2-4,1-5,3-8,2-1,-2 1,-3 1,-4-2,-3 3,-2 3,-3 4,0 2,0 10,-1 10,0 14,1 11,-1 7,-3 9,-4 2,-1-3,0 1,0-6,0-2,2-1,2-2,3-2,0-12,2-11,3-13,6-7,4-8,0-2,-2 0,-3-2,-3-2,-2 1,-2 10,0 12,-2 15,1 13,-1 12,-3 11,-5-1,0-4,1-5,-2-3,1-3,2-2,-1-5,-3-5,1-2,1 2,0-5,0-7,3-8,1-5,3-4,1-3,0-1,1-1,-3 3,-1 9,-4 9,-4 9,-3 3,1 2,3 4,3 1,3-5,2-9,2-8,5-3,4-8,2-5,-1-3,-3 0,2 0,0 0,1 1,0 0,-2 1,-2 7,-2 13,-2 10,0 8,-1 7,0 3,-1 1,1-8,-1-11,1-11,0-8,0-6,0-3,0-3,0-1,0 0,0 8,0 13,0 10,0 8,0 4,0 3,-4 0,0 0,-1-7,1-10,2-10,0-7,1-5,1-4,0 5,0 12,0 11,-3 6,-2 5,-2 0,-2-1,3 1,0 0,3-10,5-10,1-12,2-7,-2-4,0-1,-1 0,-1 1,0 1,-1 0,0 9,0 9,0 10,-1 10,1 7,-3 3,-2 0,1 0,0-1,2-1,0 0,1-2,4-11,2-10,-1-9,4-7,-1-7,-1-4,-1 0,1 4,1-1,2 1,-1-1,-1 2,-2 10,-2 16,-1 9,-2 18,0 9,0 6,0-2,-1-4,1-7,0-4,0-4,0-3,0-1,0-8,0-10,0-9,0-6,0-6,0-2,3 1,2 1,-1 0,3 3,0 1,-1-1,-1-2,1 6,0 9,-1 7,-1 7,2 5,3 2,5-1,2-4,3-4,1-5,1-2,0-2,0-1,1-1,-1 1,0-1,-4 4,-1 1,0 1,-6-2,-8 0,-8-1,-7-2,-4 1,-3-1,2 3,0 2,1-1,-2-1,0 0,-1-2,4 3,7 1,9 0,8-2,6 0,5-2,-2-4,-3-5,-8-1,-8-3,-8-2,-5 0,-3 3,-3 4,-1 2,7 3,12 1,11 1,11 1,6-1,2 4,0 2,-2-2,0 0,-2-1,-8-2,-10 0,-10-1,-7 0,-5 0,-3 0,-2 0,-1 0,1 0,6 0,11-1,12 1,13 0,6 0,5 0,2-3,-2-5,1-1,-5-3,-3 2,-3 1,-5 0,-8 0,-9 3,-8 2,-6 1,-4 2,-2 1,-2 0,1 0,-1 1,2-1,-1 0,8 0,10 1,8-1,8 0,1-4,-1-4,-3-5,-6 0,-7 3,-7 2,-5 3,-3 2,-2 2,0 1,-2 0,2 0,-1 1,1-1,-1 1,8-1,10 0,9 0,0 0,-5 0,-5 0,-2 4,0 4,5 1,9-1,5 2,6-1,4-2,2-2,3-2,2-2,-2-1,-1 0,-2 0,-9 0,-13-1,-14 1,-9 0,-5 0,0-1,0 1,1 0,1 4,1 1,2-1,3 3,6 4,7-1,13-1,7-2,3 0,-7 0,-8-1,-4 1,-10 0,-3 2,-2 0,2 1,6 4,8 1,8-1,9-3,6-3,2-3,0-3,4-1,-1-1,-1-1,-8 1,-15-1,-8 4,-11 1,-5 0,-4 0,-1-2,4 4,2-1,1 0,-1-1,11-1,10-2,11 0,8-5,3-1,1-3,0-1,-4-1,-6-4,-9 2,-12 2,-9 3,-2-1,-2-2,0 0,-2 2,1 2,2-1,2-3,6-4,9 1,8 3,7 3,3-1,4 1,0 1,-5 3,-11 1,-8 1,-8 0,-5 2,4-1,10-3,9-2,8-2,4-1,2 1,2 2,-4 5,-12 3,-6 4,-8 1,-6-1,-5 2,-2-1,3 2,3 3,8-1,8-3,8-2,-2-3,-8-2,-9-1,-10 3,-8 3,-3 2,0-1,2-2,1-2,3-2,11-1,13-1,13 0,10 0,10-1,2 1,-2 0,-2 0,-4-4,-2-1,2 1,-8 0,-11 2,-13 0,-9 1,-7 5,-5 0,-3 1,0 2,2 0,2 0,8-3,11-1,10-1,11-2,11 0,3 0,1 0,3 0,-2-1,-1 1,-4 0,2 0,-4-4,-3 0,-8-1,-11 2,-8 0,-7 2,-5 0,-2 1,1 3,12 2,13-1,14 0,6-1,2-1,0-2,-1 1,-2-1,-1 0,5 0,6-4,-1-4,5-2,6-1,3-4,-4 2,-5 2,-6 0,-2-1,-6-3,0 1,-1 4,-1 3,-1 3,0-2,-1 1,-4-3,-1 0,0 1,-3-1,-7 0,-8 2,-7 2,-6 1,-3 2,-3 1,-1 0,0 0,0 0,0 1,1-1,0 0,0 0,0 0,0 0,1 0,3 4,8 4,9 1,15-1,23 2,15-1,9-2,-2 1,2 0,2 1,-3 0,-6-2,-7-3,-10-1,-7-1,-5-2,-4 0,-2 0,-15 0,-12-1,-15 1,-11 0,-17 3,-18 5,-5 1,-6-1,-5-2,-2 2,10-1,4-1,4-2,10-1,11-2,7-1,6 0,2 0,4 0,2 0,2-1,6-3,2-1,0 1,-1 0,-1 1,0 2,5 0,10 1,7 0,12 3,5 2,7 0,5-1,1-1,2-1,-2-1,0-1,1 0,-1 0,-3 0,0-4,-2-1,1 0,-4-2,0-1,3 2,4 2,-1 1,-6-2,-3 0,-2-3,-2 0,0 1,0 2,1 2,0 1,0 2,0-1,1 2,-8-1,-8 0,-10 1,-13-1,-9 3,-9 2,-12 3,-13 4,0 3,-2-1,-6 1,-1-2,5-3,9-4,10-3,7-1,7-2,4 0,4-1,3 1,0-1,9 1,9 0,12-1,8 1,5 0,2 0,1 0,-1 0,3 0,0 0,-1 0,2 0,0 0,-1 0,-2 0,2 0,-1 0,4 0,2 0,4 0,-2 0,-2 0,-3 0,0 0,-2 0,-1 0,-8 0,-16 0,-10 0,-15 4,-10 1,-11-1,-8 3,-9 0,-8-1,0-1,-2-3,5 0,9-1,7-1,6 0,6-1,7 1,4 0,4 0,2-1,12 1,18 0,10 0,10 0,3 0,0 0,1 0,-1 0,-3 0,-3 0,2 0,2 0,1 0,-3 0,-1 0,-3 0,-1 0,-2 0,0 0,-1 0,0 0,1 0,-1 0,4 0,4 0,2 0,-1 0,-6-3,-6-5,-14-5,-10 1,-8 1,-5 4,-2-2,-1 1,0 3,0 1,0 1,-2 2,-1 1,1-4,1 0,0 0,2 1,1 1,0 0,1 1,3-2,5-5,7-5,13 1,7 1,5 4,10 2,7 2,7 2,4 1,-3 0,-3 1,-4-1,-2 1,-3-1,-5 0,-2 1,-3-1,-1 0,-2 0,-7 0,-9 0,-13 0,-15 0,-18 0,-12 0,-7 0,-4 0,-5 0,-5 0,-3 0,0 0,1 0,5 0,5 0,10 0,11 0,11 0,6 0,6 0,3 0,12 0,10 0,13 3,17 2,11 3,8 0,6 2,4 3,-2 4,-3-3,-5 1,-7 1,-4-2,-5-3,-6-4,0-3,-2-2,-1-2,-3 0,0-1,-2 0,-1 1,1-1,-1 1,0 0,-3-4,-4-4,-6-4,-6-1,-11-1,-7-2,-4-2,-2 3,3-1,1 4,0 3,1 3,-2 3,8 2,8 4,9 6,11 0,5 0,4-2,0-6,0-3,-1-5,-1-8,-1-5,-1-3,-3-4,-6-1,-4 0,-4 2,-6-1,-2-1,-5 5,-4 4,-6 3,-5 6,-4 4,-1 4,-3 1,1 1,2 1,2 0,3 0,1 3,2 5,0 0,1-1,3 2,8 2,10 3,7-1,10-4,6 1,1-1,1-3,-1-3,-1-1,-2-2,0-1,0 0,-2 0,1-1,-1-3,1-1,-4-3,-1-1,-7 2,-9 5,-3 7,-10 3,-5-1,-3 2,-5 4,1 2,3 3,-3-2,-1 0,1-3,1 0,2 1,7-2,17 1,19-2,9-2,3-4,3-2,2-2,2 0,-2-2,-5-3,-3-4,-5-2,-2 2,-1 1,-6 0,0-1,-5-1,-9 0,-14 2,-7 2,-8 2,-3 2,-3 4,-3 1,1 1,-1 3,3 0,7 2,4-1,2-1,1-3,1-2,-1-1,0-2,-1 0,11 0,9 0,9-4,10-5,9-4,9-3,3-3,-2-1,-4 2,-4 5,-8 0,0 0,-1 1,1 0,-1 1,0 0,-8 1,-12 3,-11 2,-13 6,-14 2,-11 5,0 4,0 0,5-2,6-2,6-4,5-1,3-2,3 0,3 2,2 1,0 0,-1-1,-1-1,2 3,4 4,7 0,7 3,8-2,1 2,6-2,3-2,5-2,2-3,3-2,0 0,2-1,-2-4,-2-1,-3 0,-2 1,2-2,0-1,-1 2,-2 1,0 2,-1 0,-1 1,0 1,-4-3,-8-1,-10 0,-11 0,-7 2,-14 7,-13 4,-12-1,0-1,0 2,-1-1,-2 2,8-1,4 2,8-1,7-3,6-2,4-1,2-3,2 0,1-1,3 3,9 1,15 3,13 5,8-1,11-2,15 5,3 0,0-2,4 0,-2 1,-7-1,-6-3,-4 1,-5-2,-3-1,-7 0,-4 0,-4-1,-1-3,-4 3,-1 0,1-1,1-2,1 0,6-2,1-1,1 1,-1-2,-1 1,0 0,-1 0,-1 0,0-1,-8 1,-9-3,-9-5,-10-1,-7 1,-2 2,-2 2,1-2,1 0,-2 1,-1-2,1 0,2 2,1 1,4-2,6-4,8-3,13 0,7 2,10 0,6-2,2-2,-1-2,-3 2,1 3,-1 1,-2 1,-2 0,-2 1,-1 2,-5-1,-4-3,-9 1,-8 1,-8 4,-7 1,-6 2,-4 1,-1 1,0 0,0 4,-4 1,-2 0,5 3,4-1,7 2,0 0,-1-1,0-3,0-2,1-1,2-5,2-2,0-3,3-4,-1 0,3-1,3-3,10 3,11 2,8 4,3 3,5 2,4 1,0 1,6 1,-2 0,-2-1,-4 1,-5 2,-1 2,-3 0,-2-2,4 0,1-2,-8 0,-10 0,-13-5,-9-4,-6-2,-2 2,2-2,2 1,0 2,0 2,3-1,1 0,-1 1,-1 1,-1-1,-1-1,-1 1,0 1,-1 2,1 1,2-3,9-1,9 1,12 0,6-1,9-1,9 1,17-3,16 1,7 1,-2 1,-3 3,-10 0,-13 1,-10 1,-8 1,-6-1,-3 0,-2 0,-1 1,-7-1,-8 0,-9 0,-10 0,-9 0,-8 0,-2 0,2 0,3 0,3 0,3 0,1 0,2 0,1 0,-1 0,-2 0,-2 0,0 0,-2 0,-1 0,2 0,1 0,1 0,2 0,7 3,11 6,12 0,6 3,6-1,4 1,2-2,-1-2,-1 1,-1-1,-1-2,-4 2,-1-1,-1-2,1-1,-6-2,-8 0,-13-2,-7 0,-11 0,-5 0,-4-1,2 1,2 0,0 0,3 0,2 0,3 0,8 0,12 0,9 3,9 2,4 0,4-1,1-2,1 0,-1-1,1-1,-9 0,-9 0,-9 0,-4-4,-8-1,-8 0,-7-2,-1 0,0 0,3 3,3 1,2 2,12 0,15 1,18 0,9 0,6 1,7-1,1 0,-1 4,-1 0,-3 1,-2-2,-4 0,-3-2,-4 0,1 0,-1-1,-4-4,-14-1,-15 1,-9 0,-6 1,-6 2,-2 0,0 0,3 1,2 0,1 1,2-1,1 0,0 0,-3 0,-1 0,1 0,0 0,1 0,1 0,0 0,1 0,1 0,-1 0,0 0,1 0,0 0,-1 0,1 0,9 0,15 4,10 0,13 1,9-2,5 0,3-2,4 0,-2 3,-5 1,-7 0,-5-2,-4 0,-3-2,-2 0,3-1,1 0,0 0,3 0,0 0,0-1,-2 1,-2 0,-1 0,0 0,-9 0,-8 0,-10 0,-11 0,-6 0,-2 0,-5 0,-1 0,-2 0,1 0,2 0,2 0,3 0,1 0,2 0,0 0,1 0,0 0,0 0,0 0,-1 0,1 0,-1 0,0 0,1 0,-1 0,11 0,10 0,13 0,14 0,10 0,5 0,7 0,-3 0,-4 0,-3 0,-5 0,-4 0,-4 0,-3 0,-2 0,0 0,-1 0,-4-3,-4-6,-8-4,-5-3,-2-3,-4 3,-4-4,-4 1,0 1,0 0,2 0,0 2,-2 5,3 0,-1-2,-2 2,-2 3,-1 2,3-1,-1 1,0-3,-1 1,2-2,0 1,3-2,7 1,7 3,8 1,8 3,6 2,4 0,2 1,0 1,-3-1,-2 1,2 3,-4 4,2 1,-1 3,0-2,-2-1,1-3,-2-2,0 1,0 1,-4 2,-2 0,1 2,5-1,-2 2,0-1,0-2,-3-7,-8-6,-13-6,-4-4,-5-1,-4 0,-5-1,-3-2,-4 3,0 5,2 3,1 3,2 3,3 2,0 0,1 1,1 0,-1-1,-2 1,-2-1,0 0,1 1,1-1,7 0,15 0,17 0,16-1,18 1,13 4,15 1,7-1,3 0,-2-2,-9 0,-11-2,-9 1,-8-1,-4 0,-8-1,-5 1,-5 0,-4 0,-2 0,-5 3,-1 2,-4 3,-7 0,-7-1,-7-2,-6-1,-3-3,-2 0,-4 0,-2-2,1 1,-3 0,0-1,2 1,2 0,-3 0,1 0,2 0,0 0,2 0,2 0,0 0,3 4,10 0,8 1,5 2,5 1,4-2,3-2,3-1,1-2,0 0,1-1,-4 4,-8 0,-10 0,-8-1,-10 0,-5 2,-2 0,-1 0,1-2,1 0,1-2,1 0,1-1,4 3,1 2,0-1,6-1,9 0,7-2,7 0,4-1,3 0,2 0,4 0,0 0,1-1,-2 1,-1 0,-1 0,-2 0,4 0,0 0,0 0,-8 0,-14 0,-18 0,-10 0,-8 0,-5 0,-3 0,2 0,3 0,6 0,3 0,4 0,1 0,5 4,9 0,9 1,8-2,6 4,7-1,4-1,1 0,2-3,1 0,-2-2,-2 1,-2-2,-2 1,0 0,-2 0,1-1,-1 1,0 0,1 0,-4-3,-5-6,-4-4,-4-3,-5 1,-7 3,-5 3,-5 4,-1 2,1 6,5 5,3 5,8 0,4-5,2-8,0-7,-1-6,-4-1,-6 2,-8 3,-9 3,0 6,0 4,4 3,6 5,5 4,5 2,5-1,7-1,5-2,5-4,2-4,-6-3,-9-1,-4 2,-7 0,-6-1,-1 4,-1 3,-2 0,-2 2,-1 3,-2 1,8-1,8-3,6-7,6-9,5-3,4 0,3 0,-2-1,0 0,-3-2,0 1,0-1,-1-4,0 2,-2-1,0 2,-1-5,-2-2,-4-3,-1 0,-5 3,-2 1,-4 3,-5 5,-2 3,0 6,0 7,2 6,3 4,7 2,8-1,6-5,5-4,-4-3,-7 0,-5 4,-6-1,-8-2,-3 2,-1 6,-2 0,0 2,-1-3,4 1,4 0,1-1,-1-4,2 0,2 2,7-1,3-6,6-4,4-2,1-4,2-2,-2-2,-2-4,0-4,-2-1,-2-5,2 1,-1 1,-2 0,-1 1,2 3,0 2,-1-1,-2-1,-4 3,-6 3,-5 4,0 6,-6 4,1 8,-1 2,0-1,-2-2,4 0,4 2,1-1,2 2,-1-3,1 2,-1-2,1 1,2 2,3 3,4-2,7-3,5-4,4-2,0-7,0-5,4-6,3 0,1-1,-1-3,0-1,0-1,-5-2,-1 4,-1 5,1 0,-2-1,-1 2,1 2,-2 0,0 1,-1-1,-1 0,0-2,0 2,-2-2,2 1,-2-1,-5 2,-7 5,-7 3,-5 6,-3 9,-6 6,-3 2,1 2,-3-1,4 0,2 0,2-1,0-4,5-2,1 0,0 1,-2 1,6-2,9-9,7-4,8-3,0-5,2-5,2-1,-2-2,0-2,1-3,2 3,-3-1,-1 0,2-2,1 3,-2 1,-1-2,2 3,-3-1,1 3,-3-1,1 2,-2-1,1 1,-5 7,-7 6,-3 7,-5 5,-4 3,0 3,-1 0,1 5,0-3,3-1,-2-5,-2-2,2 1,0-4,1 1,-1-2,1 0,4 2,2 3,-2-2,1 0,5-2,6-6,2-9,0-6,2-6,4 0,-2-1,2 2,-1 0,-4-1,-2-1,-2-2,1 2,0 0,2 0,5-1,2-1,0-2,-3 0,-3 0,-10 6,-5 9,-4 6,-5 6,2 6,-2 3,-4 3,-2 2,2 1,1-1,0-2,0-2,4-1,0-2,-1 0,3 0,0 3,2 0,-1 3,-2-4,2 0,0-3,-3-1,2 2,0-2,2 1,-1 2,1 1,7-2,8-9,5-7,3-6,2-2,2 1,-2-2,1 2,1-2,1 1,-2-1,0-2,1-3,1 2,-2 0,-1-2,5-2,3 0,-3-2,0 4,-5 0,-3-1,-5 0,1 2,-1 0,-5 3,-10 4,-6 6,-9 3,-3 3,0-1,-7 3,3 5,3 0,-4 1,-4 3,1-2,-4-2,0-4,1 1,0 2,-2 0,0 1,3-1,4-2,1-2,2-3,3-2,2 0,3-1,0-1,9 1,9-1,9 1,7 0,5 0,4 0,1 0,0 0,1 0,-1 0,0 0,-1 0,0 0,0 0,-1 0,-3-4,-1 0,-3-4,-1-1,-2-1,-6 0,-7 2,-8 3,-7 2,-6 1,-1 1,0 1,0 1,-2-1,0-3,1-1,4-4,7-4,6-3,4-3,6 2,7 4,6 3,10 4,6 2,3 2,1 2,1-1,-2 1,-3 0,-2-1,-4 1,-2-1,-1 0,0-4,-1 0,-3-4,-9 0,-12 1,-13 2,-10 1,-8 2,-1 1,2 1,-4 0,-3 1,3-1,4 0,0 1,3-1,4 0,2 0,2 0,1 0,2 0,7 0,9 0,9 3,7 2,5-1,4 0,0-2,2 0,-1-1,1-1,-9 0,-16 0,-18 0,-17 0,-23 0,-30-4,-19-4,4-1,13 1,12 2,16 1,19-1,10 0,7 1,5 2,10 1,15 0,16 5,14 2,7 3,8 5,3-1,3-3,1 2,0 2,-1-2,1-2,-6-3,-3-2,-7-2,-5-1,-2-1,1-1,-1 1,-3-1,-3 1,-1-1,-9 1,-14 0,-10-3,-8-2,-4 1,-2 0,-1 2,1 0,7 1,10 1,13 0,13 0,6 0,2 0,0 1,-2-5,3 0,-1-1,-1-2,-3-3,-14-1,-17 2,-15-1,-9 1,-4 2,-3 3,5-3,5 1,4 1,2 2,1 1,1 1,4 4,8 1,9 1,7-1,11-1,4-2,2 0,1 0,3-1,-1 0,-1-1,-1 1,-3 0,0 0,-2 0,0 0,-1 0,1 0,-1 0,0 0,1 0,-1 0,-3 4,-8 0,-9 1,-15-1,-16 2,-12 4,-11 0,-2 1,1 0,-1-2,6-4,5-1,2-2,6-2,4 0,17 0,16 3,20 1,20 0,10-1,8-1,4 0,-5-1,-5-1,-5 0,-6 0,-7 0,-5 0,-5-1,-3 1,-1 0,-4-3,-9-2,-8 1,-11 0,-8 2,-10 0,-4 1,0 1,3 0,3 0,2 0,3 0,1 1,2-1,0 3,-1 2,1-1,0 0,7-2,9 0,12 2,12 5,9 0,11-1,9-2,10 2,-2-1,4-2,2-1,-6-1,-9-2,-10-1,-7 0,-6 0,-7-4,-3-1,0 1,0-4,-2-3,-10 0,-17 2,-12 3,-16 2,-15 1,-12 2,-1 1,4 0,3 1,8-1,11 1,5-1,6 0,5 0,4 0,2 0,2 0,1 0,3 4,8 4,9 1,11 0,11-3,12-2,6 2,8 0,2-1,-4-2,-6-1,-7-1,-6 0,-4-1,-6-4,-10-1,-16-3,-25-1,-31-8,-29-3,-17 0,0 3,12 4,15 4,12 5,14 1,13 3,11 0,7 1,15 0,14 0,8-1,14 4,10 1,2 0,5 2,6 0,3-1,2 2,-1-1,-1-1,-4-2,-5-1,-3-2,-5 0,-1-1,-2 0,-4-1,-2 1,-3 0,0-1,-1 1,-1 0,-7 0,-9 0,-9 0,-8 0,-4 0,-3 0,-2 0,0 0,0 0,-1 0,2 0,3-3,5-5,5-5,7-3,0 1,-3 3,-4 3,-9 4,0 6,-5 6,-2 5,3 5,5 2,5 2,9 1,3 0,6 0,2-1,-1 1,-2-1,2-4,3-4,-1-2,-1 2,1 1,2-1,2 1,0 0,0-1,-2 1,0-2,2-4,2-2,2 1,1-1,1-2,1 0,0-6,0-2,-3-3,-6-5,-3-4,-8 2,-8 2,-5 4,-5 2,-3 4,-1 1,-1 1,0 0,0 1,4 3,1 5,4 4,1 0,2 1,2 2,7-2,7 0,6-2,4-3,3-3,2-3,1-2,0-1,0 0,-1-1,1 1,-1-4,0-1,-1 0,-3-2,-1 0,-3-3,-5-2,-6-1,-7 4,-7 2,-4 2,-3 7,2 5,-1 2,4 3,4 3,7-1,8-3,6-3,5 0,3 2,6 0,5-2,1-2,-1-3,-2-1,-2-1,-3-1,-8-1,-10 1,-10-1,-7 1,-9 0,-4 0,2 3,1 2,2 3,-1 0,1-1,4 2,0-1,7-1,9-3,7-1,6-2,-2 0,-7-1,-11-1,-8 1,-15 0,-17-1,-11 1,-2 0,1 0,5 0,7 0,5 0,6 0,6 0,4 0,3 0,2 0,1 0,8 0,8 0,14 0,10 0,7 0,8 0,13 0,5 0,4 0,0-4,-4 0,-6-1,-9 2,-6-3,-6-4,-3 0,-3 1,-1 3,0 2,1 2,-1 1,-6 0,-9 2,-9-1,-7 1,2-1,6 0,8 0,6 1,2-5,2-1,-1-2,0-2,-1-1,-4-3,-2-3,-6 1,-7 4,-5 3,-5 3,-2 3,-2 1,3 5,7 1,10 0,9-1,5-4,2-7,1-4,-2-5,-6 0,-9 4,-4 7,-5 4,-4 6,-3 2,-2 3,-2 1,3 1,5 2,8 0,8-4,7-3,5-3,1-5,1-7,0-5,-1-3,-1 0,-3-1,-3 0,-4-1,-5 2,-7 5,-6 3,-3 4,0 5,-1 3,3 4,1 1,-2 3,-1 2,-2 2,-1 3,2 1,5 0,7-2,9-5,6-8,6-5,3-6,-1-5,-4 2,-8 4,-9 1,-6 3,-6 0,-4 1,1 8,1 2,-1 2,-1 0,4 2,0-3,2 2,1 1,2 2,2 2,0-3,0 1,3 0,1 1,5-2,6-3,6-5,3-6,3-4,-1-4,-2-2,2-2,-4-3,1 1,0 2,-2 0,-3-1,0-3,-5 1,-7 3,-7 4,-5 3,3 1,7 3,8 0,7 0,4 1,4-1,2 1,1-1,-3-3,-2-2,1-2,3-2,-2-1,0 0,0 2,1 3,-1 1,1 3,1 0,-1 1,4 0,2 1,-1-1,-1 1,-1-1,0 0,-2 0,0 0,0 0,-1 0,1 0,-4 4,-9 0,-8 1,-8-5,-3-6,1-5,-2-1,2-1,1-3,4-2,2-2,1 0,2 0,-4 2,0 9,0 9,-3 8,0 6,-2 4,-4 6,1 3,-1-4,2-1,2 1,0-2,-3-2,2 4,1 0,0 1,0-1,3-8,1-9,7-6,1-7,1-5,4-5,-1-6,0-2,-2-2,-2 2,-1 1,2 4,1 3,-1 0,-1-1,-1 0,3-1,0 0,3 2,4 5,3 4,3 4,-2 5,-4 7,-3 5,-8 4,-6-1,-4 0,-2-2,-1-1,-1-1,2 0,-1-2,-2 0,4 0,9-3,7-2,6-2,-2-2,-7-1,-7 0,-6 0,-5-1,-4 1,-2-1,-1 5,0 0,4 4,4 4,9-1,8-1,11-3,7-3,3-1,1-2,-1-1,0 0,-8-1,-10 0,-10 1,-7 0,-6 0,-3-1,-2 1,-1 0,4 4,1 4,8 2,8-2,9-2,6-2,5-1,3-6,1-1,-4-4,-3-4,-10 0,-7 1,-8 4,-6 2,-3 3,-3 1,0 4,0 2,0 0,0-1,0-1,8-1,10-1,8-4,8-2,2-3,1-4,3 1,-3-3,0-1,1-5,2-4,-3 0,-4 0,-7 4,-8 5,-3 10,-1 8,-2 4,-3 0,1 4,2 2,3 3,3 2,1 2,6-3,5-4,5-4,4-4,3-3,0-1,2-1,0-1,-1 0,1 0,-1 1,-4 3,-4-2,-5-5,-3-5,-4-5,0-3,-2-3,0-1,0 0,0-1,1 1,0-1,-1 1,1 0,0 0,0 1,-3 3,-2 8,1 13,0 8,-2 7,0 3,1 2,-3 3,1 1,1-1,-2-2,1 0,1-3,-2-4,1-2,1 1,2-8,5-7,2-9,5-6,0-4,-1-3,-2-2,3 3,-1 2,-2-1,3 0,3 0,-1-2,-2 0,-1 0,0 3,3 1,0-1,-2 0,-2 6,-2 8,-2 9,-2 6,0 8,0 8,0 3,-1-1,1 2,-4-1,-1-2,-3-3,0-2,1-2,2-1,2 0,1-1,1 0,1 0,0-6,0-10,-3-6,-5-1,0-5,0-4,-2 0,-2 1,-3 4,-3 2,-1 2,-1 2,-1 1,0 0,6 1,11-1,5-3,9-1,7 0,4 0,1 2,2 0,-1 2,0-1,-8 1,-10 0,-9 0,-8 1,-5-1,-3 0,-5 0,-2 0,0 0,1 0,1 0,2 0,-2 0,6 0,14 0,11 0,8 0,5 0,3 0,1 0,1 0,-8 0,-7 3,-4 6,0 0,3-1,3-1,0-7,-2-6,-2-5,-3-5,-1-3,-2-2,-1-4,-1-5,1-1,-1-2,1-6,0 0,0 3,-1 4,1 1,0 2,0-1,0 1,0 1,-3 7,-2 9,-3 11,0 9,-2 7,0 4,2 2,-1 5,1 5,2 0,2-1,-2-2,0-3,1-1,1-2,2-1,0-1,2 4,0 1,0 0,4-1,5-5,0-2,3 0,2-3,3-4,2-4,1-3,-3 2,-8 0,-5 3,-4 3,-5 0,2-2,5-2,6-3,4-2,5-1,-5-1,-8 0,-8-1,-10 1,-6-1,-4 1,-1 0,1 0,-4 0,1 0,0 0,2 0,2 0,0 0,2 0,0 0,0 0,1 0,0 3,3 6,8 0,10 2,10 0,8-3,4-2,2-2,3-2,1-1,-2-1,-1-1,-2 1,2-1,1 1,-2 0,-1-1,-1 1,-5-3,-5-5,-8-1,-5-3,-7-2,-4-3,-6 2,-1 0,-3 2,3 0,1 3,0 2,-1 3,-1 2,-1 2,0 0,0 2,-1-1,1 1,-1-1,0 1,0-1,1 0,-1 0,0 0,0 0,1 0,-1 0,1 0,6 0,6 4,8 0,8 1,5-2,8 0,4-2,1 0,-1-1,0 0,2 0,0 0,-1 0,-1 0,-2 0,-1 0,-1-1,0 1,0 0,-1 0,0 0,-6 0,-14 0,-9 1,-7-1,-9 0,-2 0,-4 0,-1 0,-1 0,1 0,-1 0,2 0,2 0,3 0,2 0,2 0,1 0,1 0,-1 0,1 0,0 0,0 0,0 0,-1 0,0 0,1 0,-1 0,0 0,1 0,-1 0,0 0,8 0,8 0,10 0,10 0,10 0,5 0,3 3,7 2,8 0,2 2,3 0,0-1,-3-1,2-2,-2-2,-5 0,-8-1,-5 0,-6-1,-3 1,-2 0,-2 0,1 0,-1-1,1 1,0 0,-4-3,-4-5,-4-5,-3-3,-3-3,-2-1,-1-2,1 1,-5 3,0 1,0 0,-3 0,1-2,1 0,2 0,1-2,1 1,-2 2,-4 6,-1 7,1 9,2 6,2 6,2 4,0 1,2 1,0 4,1 1,-1-1,0-1,1-2,-1 0,0-2,0 0,0 0,0-1,0 1,0-1,0-7,0-8,0-14,0-14,0-8,0-8,0-6,0-1,0 3,0 6,0 5,0 5,0 4,0-2,0 0,0 1,0 1,0-3,0 0,0 0,0 2,0 1,0 1,0 0,0 2,0 6,0 10,0 9,0 11,-3 5,-2 4,0 0,-2 0,0-1,1-1,2-1,1 0,1-1,2-1,0 1,0-1,0 1,0-1,1 1,-1-1,0 1,0-1,0 1,0 0,4-4,4-4,1-9,-1-8,-2-6,1-10,4 0,0-2,-3 1,-2 0,-2 0,-2 0,-1 0,-1 0,0 0,-1 1,1-1,-1 1,1-1,-3 4,-6-3,-7 0,-12-2,-5 4,-3 1,-3 3,-2 1,-4-1,-6 2,3 3,-1 3,1 3,1 1,6 2,6 0,5 0,5 1,2 0,2-1,2 0,-1 0,1 1,-1-1,0 0,3 3,5 5,7 5,5 3,7 3,4 1,1 1,3 1,1-1,1-3,2-1,2-1,-4 2,-1-4,1-3,-3 0,0 1,0-1,2 1,2-2,1 2,5 1,1-1,4-2,0 0,-1-1,2 1,-1-2,-2 3,-2-2,-2-2,-1-2,-1-2,0 2,-4 4,-2 0,1-1,1-2,1-2,-6-6,-9-2,-7-4,-8 0,-5 0,-10 3,-4 1,-4-2,-6-3,0 0,0-3,-3 2,-5 2,-2-1,2 1,2-2,5 1,3 2,1 2,3 2,5 1,3 2,3 0,2 0,2 1,0-1,0 0,0 1,0-1,0 0,3 3,1 2,0 0,6 2,11 0,10-1,10 2,8 3,3 0,6-2,7-3,0-2,-4-2,-3-1,0-1,0-1,1 1,-3 0,-3-1,-5 1,-7-4,-3-1,-1 1,-1 0,2 2,0 0,1-2,-3-4,-3-5,-9 0,-8-1,-6-2,-6 3,-3 2,-2 0,-1 2,-1 3,1-2,0 1,-3 2,0 1,-1 2,2 1,1 0,1 1,0 1,1-1,1 0,-1 0,-3 1,-1-1,0 0,1 0,1 0,1 0,0 0,1 0,1 0,-1 0,1 0,-1 0,1 3,-1 2,4 3,1 0,0-1,-1-2,-1-2,6-1,12 3,13 3,8 1,7-2,10 3,12 2,1-1,3 2,2 2,-1 1,-3-1,-10 0,-9-3,-3-3,-3-3,-3-3,-1-2,-2 3,-1 1,0-1,0-1,0-1,1-1,-1 0,1-1,-1 0,1 0,-1 0,1-1,0 1,-1 0,1 0,0 0,-1 0,1 0,-4 4,-1 0,1 1,-4 2,0 0,2-1,-2 2,-4 3,-6-1,-7-1,-7-3,-5-2,-3-2,-2-1,-1-1,0 0,0-1,1 1,-1 0,1-1,0 1,0 0,1 0,-1 0,1 0,6 0,10 0,9 0,6 0,6 0,3 0,2 0,4 0,1 0,0 0,-2 0,-1 0,-5-3,2-2,0 0,0 2,1 0,-1 2,0 0,0 1,0 0,0 0,-8 0,-8 0,-10 0,-14 0,-7 1,-7-1,-4 0,0 0,4 0,3 0,3 0,4 0,1 0,1 0,1 0,0 0,0 0,0 0,0 0,-1 0,0 0,8 0,9 0,12-4,8-1,5 1,3 0,0-2,0 0,0 1,-2 1,-3-2,-3 0,0 1,1 1,1 2,1 1,-6 0,-13 1,-12 0,-9 0,-11 1,-7-1,-7 0,0 0,1 0,2 0,4 0,5 0,5 0,4 0,3 0,-3 0,1 0,0 0,-3 0,0 0,-3 0,-2 0,-4-4,-6 0,-6-5,1 1,-2 1,1 2,1-2,1 0,3-1,4-1,5 2,2 3,6-3,4-3,2 1,1 1,0 2,4-1,0-4,7 1,8 2,7 2,7 2,4 2,5 1,11 1,9 0,8 1,6-1,4 4,5 5,-1 0,-5-1,-9-1,-6-3,-8-2,-5 0,-6-2,0 0,-1 0,-1-1,-1 1,-1-1,-1 1,0 0,-1 0,1 0,-1 0,-3-4,-5-4,-4-5,0 1,2-2,0-2,0-2,4 3,2 3,-2 1,-2-2,-1 1,2 3,2 3,2-1,1 1,2 1,-6 2,-10 1,-8 1,-8 0,-4 2,-4-1,2 4,7 0,6 5,7-1,7-1,5-2,4-1,3-3,0 0,1-1,0 0,-4-4,-1-1,0 1,0 0,2 1,0 2,0 0,-2-3,-5-4,-4-5,-7 1,-10 2,-8 2,-7 3,-8 3,-4 1,-4 4,2 2,0 0,-1-1,0 2,0 4,2 0,4-1,1 1,2-2,3-1,6 1,-1-1,0-1,1-1,0-3,0-1,0 3,4 4,1 1,-1-1,0-2,3 1,-1 0,0 2,-2-1,-1-1,-1-2,2 1,2 0,-2-1,7 3,8-1,8 2,6 0,9-2,11-2,3 2,3-1,-1-1,3-1,2-2,-2-1,-2-1,4 0,-2 0,-1 0,-3 0,-4-1,-5 1,-2 0,0 0,0 0,0 0,-2 0,0 0,-2 0,0 0,0 0,0 0,-4-3,-5-5,-4-5,-11 0,-5-1,-4 1,-7 4,-5-1,-4 2,-1 1,-4 3,2 2,2 1,-1 1,1 0,1 0,-4 1,-4-1,4 4,1 1,2-1,-2 0,2 2,2 0,2-1,2-1,1 2,1 4,0 0,-3-2,-1 2,1-2,0-1,1-2,0-3,6 3,0 0,1-1,-1 0,-1-2,-1 2,0 2,-2-2,4 3,1 4,0-1,-1-1,-2-2,0-3,3 2,-3-1,-2 0,3 1,0 1,1-1,-1-2,3 2,4 3,7 1,8 1,10 0,7-3,2-2,2-3,-1-1,0-1,-1-1,-1-1,3 1,4-1,1 1,-1 0,-3 0,-1-1,-2 1,-2 0,0 0,0 0,-1 0,1 0,-1 0,-7 1,-9-1,-8 0,-8 0,-9 0,-7 0,-3 0,-3 0,1 0,2 0,0 0,1 0,3 0,2 0,-2 0,-3 0,0 0,1 0,3 0,2 0,1 0,2 0,0 0,0 0,1 0,0 0,-1 0,1 0,0 0,-1 0,0 0,1 0,-1 0,4-4,8-1,6-3,6 0,7 1,1-1,3 0,6-2,2 1,2 2,4-5,0-1,-1-4,2-4,3 2,3 1,-4 0,-4 3,-3 1,-3 2,0 0,-1 2,0-1,0-5,0-1,-4 0,3 3,6-1,-3 0,3-2,1-1,-2 3,0-1,3 4,-4-1,1 3,1-1,-1 1,3 0,-1 0,0 3,-1-2,-2 2,3 1,-3-1,-3 0,0 1,-1 2,0 2,1 0,0 2,0 0,1 0,-1 1,1-1,0 0,3 0,1 0,4 0,0 0,-1 0,1 0,0 0,-2 0,-2 0,-9 0,-10 0,-7 4,-6 1,-6-1,-4 3,-2 4,-2-1,3 3,0-2,1 1,2 2,5 3,3 0,7 3,3 0,1 1,3 0,5 0,0 0,1 0,5-4,1-1,-5 0,1 1,0 2,-6-4,-4-7,-7-5,-6-3,-2-5,-6-5,-4-1,1-2,-3 1,-4-1,-2 2,-7-1,-4 2,5-1,0 1,-3 3,0 2,-1-2,3 1,4 2,-3 0,0 2,0 1,1 1,3 0,-4 0,-6 0,-1 0,-3 4,-5 1,-1-1,-3 3,-2 1,0 1,3 0,0-2,2 2,5-1,4-2,5-2,5-1,2-2,1-1,2 0,2 0,2 0,-3 3,0 2,4 2,5 5,6 3,8 3,8-2,2 0,1 1,-2 1,2-3,-1 0,-2 1,2-3,3 1,-1 0,2-1,-1-3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14:54:07.98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1846 685,'10'0,"14"0,14 0,18 0,20 0,8 0,4 0,-3 0,-9 0,-6 0,-12 0,-12 0,-11 0,-7 0,-6 0,-2 0,-2 0,4 0,-6 0,-12 0,-14 0,-13 3,-12 2,-15-1,-13 0,-6-2,-1 0,3-1,6-1,11 0,9 0,6 0,4-1,5 1,2 0,3 0,1 0,0 0,7 0,10 0,12 3,8 2,8 0,7 2,5 0,3-1,2-1,-6 1,-3 1,-2-2,-4-1,-3-2,-2-1,-1 0,0-1,-12 0,-10-4,-12-1,-14 0,-21 1,-19 2,-23 0,-7 1,-7 1,9 4,8 0,11 4,12 4,6 4,6-2,8-3,8-3,3-3,1-2,1-2,4-1,8-1,16 1,22-1,14 1,27-1,14 1,8-4,-7 0,-8-4,-13-4,-12 1,-9 1,-10 0,-6 1,-3 2,-3-1,-7 0,-7-1,-15-4,-7 2,-10-2,-16-1,-7 0,-8 4,-3 3,-3 3,3 2,9 2,9 0,9 0,8 1,7 0,4-1,-1 0,0 1,7 2,18 2,12-1,11 0,15 2,18 0,11-1,4-1,-4-1,-5-2,-8 0,-8-1,-10 0,-7-1,-5 1,-7-4,-10 0,-14-1,-8 1,-21 2,-35 4,-44 2,-28 3,-28 5,-7 0,14-3,30-2,31 2,30-2,22-1,18-2,10-2,12-1,19 3,17 1,30-1,23-1,8-1,7-1,-5 0,-8-4,-14-2,-14 1,-14-4,-9 1,-6-3,-4 0,-2 3,-4-2,-11 1,-10 2,-10 2,-21 2,-21 0,-21 5,-8 2,-3 0,4-1,5 2,14 1,11-2,12-1,10-1,8-2,4 0,3-1,8 3,10 2,13-1,17 3,16 4,31 3,17 3,11 2,-2-3,-8-3,-16-4,-10-4,-13-3,-13-1,-9-1,-7-1,-4-3,-2-2,-5-2,-4-4,-11 0,-9 2,-9 3,-6 3,-8 2,-7 1,1 1,3 0,5 0,3 1,4-1,2 1,1-1,8 0,16 0,16 4,21 0,18 4,17 0,-1-1,4-2,-3-1,-8-2,-12-2,-12 1,-9-2,-7 1,-5 0,-10-1,-10 1,-12 0,-19 0,-19 0,-14 0,-19 0,-19 0,-11 0,-4 0,7 0,15 0,13 0,13 0,10 0,13 0,9 0,7 0,5 0,10 0,11 0,12 0,19 0,22 0,24 0,12 0,17 0,0 0,-6 0,-9 0,-13-4,-13 0,-13-1,-11 2,-10-3,-12 0,-17-3,-22 0,-18-1,-30 0,-25 3,-9-2,-2 1,7 1,13 3,11 1,11 2,13 1,11 0,10 0,5 1,12 3,14 1,21 0,32-2,24 7,37 1,27-1,15-3,-13-2,-17-2,-23-1,-25-2,-20-4,-19-4,-21-5,-16-1,-16 3,-13 3,-16 3,-15 2,-8 2,-4 1,-1 0,2 1,5-1,6 1,9-1,9 0,8 1,6-1,4 0,1 0,8 0,10 0,15 0,13 0,26 0,29 0,12 0,-4-4,-9-4,-16-1,-10 1,-12 2,-13-2,-8 1,-3 2,-6-3,-8 1,-15 1,-23-1,-38 0,-27 1,-47 2,-32 2,-12 0,-1 5,18 2,31-1,36 0,33 3,25-1,18 0,9-2,6-2,9 0,12-2,15 0,44 0,62-7,67-3,42-2,23-4,-15-2,-42 2,-52 0,-47 0,-39 2,-33 3,-25 4,-21 4,-22 1,-23 1,-28 2,-38-1,-33 5,-7 3,14 2,19 2,25-1,28-3,23-2,19-2,22-2,21-2,30-3,49-6,44-7,26-2,-3-1,-7-1,-13 0,-25-1,-28 4,-20 4,-16 5,-11 0,-12-2,-12 0,-15 3,-22 2,-36 2,-41 1,-55 5,-49 8,-16 10,15 5,34 1,40-3,40-7,33-5,24-2,16-3,8-1,21-3,28-2,33 6,40 2,38 0,18-3,8-1,2-2,-6-5,-25-2,-33-1,-26-2,-22-1,-16 2,-12 1,-8-1,-4-1,-2 2,-1 2,1 0,1 2,1 0,1 1,0 1,1-1,-1-3,1-2,-4-3,-4-3,-5-5,-7 2,-11 3,-7 2,-4 4,-5 3,-3 1,1 1,2 0,4-3,4-1,0 1,4-4,1 0,5 1,12 2,9 1,8 1,19 2,10-1,13 2,0-1,0 0,-8 0,-9 1,-9-1,-8 0,-4 0,-4 0,-1 0,-2 3,-2 5,-2 1,1-1,-6-2,-7-1,-9-3,-5-1,-5-1,-3 0,-2 0,0 0,0-1,0 1,-3 0,2 3,10 2,16-1,19 3,16 4,9 3,-1 0,0-3,-6-3,-1-3,-5-3,-4-1,0-1,-2 0,-9-1,-12 1,-9-1,-9 1,-10 0,-7 0,-4 0,2 0,1 0,2 0,3 0,1 0,9-4,9 0,10-1,4-2,4 0,-1-3,-1-3,-7 1,-8 2,1 4,4 1,6 3,8 1,5 1,0-3,-1-1,-6 0,-14 1,-12 1,-8 4,-4 2,-2 0,1 0,2-2,0 0,9-1,6-4,5-5,3-5,2-3,4 0,5 4,4 3,3 4,3 2,0 2,2 1,-1 0,1 1,-1 0,0-1,0 1,0-1,0 0,-1 0,1 0,0 0,-8 0,-12 0,-14 0,-11 0,-6 0,-1 0,2 0,2 0,1 0,3 0,1 0,1 0,4 3,5 6,8 0,8-1,7-2,9-1,4 1,5-1,2 4,-2-1,2-2,2-1,0-2,-4-1,-1-2,-4 0,-1 0,-2 0,0-1,-4-2,-5-6,-5-3,-6-5,-4-2,-5 2,-5 4,-3 4,-3 4,-4-1,-3 1,0 0,0 2,2 2,2 0,0 1,1 0,0 0,0 0,4 4,5 4,8 5,8 0,7 1,5-1,3-4,2-2,1-4,1-1,-1-1,-1-2,-3-3,-8-1,-14 0,-8 1,-14 1,-9 2,-6 3,-6 6,-2 1,-4 3,4 2,7-1,7 1,6-2,4-3,3-3,13-2,10-3,17-1,11 0,5 0,0-1,-6-3,-4-1,-10 0,-14 2,-14 3,-11 3,-13 1,-7 3,-5 4,-6 0,-3 2,4-2,9-2,8-3,7-3,5-1,8 2,13 1,11-1,9-1,4-1,4-1,0-1,-3-3,-6-5,-4-5,-8 0,-8 3,1 2,5 3,6 2,5 2,1-3,2-1,2 1,2-2,-3-5,-6 1,-9 1,-5 0,-11 0,-11 2,-7 3,-5 1,-6 2,0 0,5 1,2 1,4-1,5 1,3-1,2 0,10 0,13 0,18 0,27 0,20 0,20 0,11 0,-5 0,-4 0,-8 0,-15 0,-15 0,-11 0,-9 0,-12 0,-17 0,-18 0,-9 0,-8 0,0 0,5 4,2 0,1 1,3 2,-2 0,3 2,7 4,9-1,6-6,3-7,-1-11,-5-6,-5-1,-8-4,-1-1,0 2,-5 3,0 4,-1 4,0 2,2 1,4-1,2 1,0 1,0 3,-1 2,6 4,9 6,12 1,7 3,13 6,7 4,5-2,-1-1,0-4,0 0,-3-4,-5-3,-4-3,-3-2,-2-2,-13-1,-18 3,-11 1,-13 3,-9 4,-7 4,1-1,5-2,6-4,9 0,6 0,2-3,2-1,0-2,6-1,5 2,11 2,8 2,8 1,9-1,5-2,4-2,-1-1,-3-5,-5-1,-3-1,-10 1,-12 1,-17 1,-9 1,-9 1,-10 0,-1 0,-1 0,-1 4,5 0,4 1,1-1,3-2,3 0,9-1,12-1,10 0,7 0,14 0,5-1,1 1,-4-3,-1-5,0-5,-8 0,-12 3,-9 2,-5 7,-4 6,-4 3,-2 0,-2-2,-1 2,3 3,8 0,9-2,9-3,6-2,4-2,7-1,5-1,-2-4,-2-1,1 0,-4-2,-6-4,-16 0,-15-2,-30 2,-43 3,-41 2,-17 6,-1 3,3 8,18 2,28-1,27-3,21 1,16-2,10-2,5 2,2 0,5 1,3 3,3 3,3 2,1 2,2 2,3 0,5-3,0-2,0 1,-3 0,-5-2,-10-1,-14 2,-21 4,-16-1,-17-3,-4-2,3-2,5-1,5-1,9-3,13-3,9-1,8-2,6-1,13-4,19-4,36-9,42-15,38-9,8 3,-8 7,-11 2,-18 6,-22 7,-19 6,-20 2,-12-2,-7-3,-2 1,-4 0,-3-3,-3-2,-6 3,-6 2,-1 1,0-2,-1 2,-3 2,-2 3,-3 3,-2 1,0 2,-4 0,-6 4,0 1,1 0,-2 2,-2 4,1 0,-2-2,6 1,4 2,2 0,1-3,2-3,-1 2,1-2,-1-1,0 2,-1 0,1 2,-1 0,8-2,5 1,11 0,9-2,6-2,3-2,2 0,-3-5,-6-6,-4-3,-4-5,-4-2,-1-1,-1-2,-1 0,-4 4,0 9,-4 5,1 7,0 7,3 4,-2 5,1 1,0 2,3 0,0-7,2-10,1-12,0-9,0-9,0-6,1-3,-1-1,0 0,0 4,0 3,0 4,0 8,0 18,0 12,0 7,0 7,0 10,0 5,0-2,0 0,0 0,4-4,4-4,1-5,-1-3,1-7,0-1,1-5,3-4,-1-7,-2-10,-4-8,-2-4,-2-2,-4 3,-7 4,-4 6,-3 4,-3 3,1 6,5 5,8 2,7-1,8-2,2-5,-1-8,-6-1,-8-1,-6 2,-5 2,-4 1,-3 1,-1 2,7-1,10 5,5 5,6 0,6-1,1 2,1-1,3-2,1 1,1 0,1-3,-3-4,-8-3,-8-1,-9-1,-6 2,-4 0,-3 1,2 4,9 4,8 2,9 0,10 0,5 4,4-1,-1-3,0-2,-1-3,-1-2,-1-1,-1-1,-7-1,-10 1,-9-1,-7 1,-5 0,-3-1,-2 1,0 0,-1 0,5 4,7 4,14 1,10-1,13-2,16 2,15-1,1-2,-2-1,-7-1,-9-2,-6-1,-7 0,-15 0,-16-4,-11-4,-10-5,-7 0,-3 3,-5 2,-3 3,2 2,5 2,4 1,6 0,2 1,2-1,2 1,7-1,20 0,12 0,21 0,28 0,20 0,6 0,-7 0,-14 0,-13 0,-9 0,-10 0,-11-3,-19-2,-25-3,-28 0,-20 1,-10 1,-8 3,0 1,3 1,7 1,9 0,11 0,11 1,8-1,6 0,4 0,2 0,0 0,11 0,21 4,18 1,29 0,22-2,14 0,5-1,0-2,-11 1,-17-1,-18 0,-14-1,-10-2,-12-6,-11-4,-11 0,-9-1,-9 2,-12 2,-10 4,-9-1,-2 1,1 1,2 1,3 2,2 1,7 1,5 0,5 0,4 1,7 2,5 6,17 0,10 3,14 2,16 3,14-2,16-3,8-1,-5-1,-10-3,-12-3,-12-1,-10-2,-7-1,-4-1,-3 1,-4-4,-12-5,-10 0,-10 0,-18 3,-8 2,-9 1,2 2,2 1,3 0,4 0,7 0,5 1,4-1,3 0,8 8,18 1,15 0,11-2,14 2,15-1,3-2,6-2,-2-1,-9-2,-6 0,-10-2,-7 1,-6 0,-8-4,-4-4,-8-2,-12 2,-13 2,-21 2,-18 2,-17 0,-14 2,-2 0,6 1,11-1,14 0,13 1,8-1,6 0,5 0,3 0,3 0,4 3,8 2,10-1,7 0,10 2,8 0,3-1,7-1,8-1,0-2,-1 0,-1-1,-4 0,-5 0,-9-4,-5-4,-2-2,-8 2,-9 2,-11 2,-19 2,-15 0,-13 2,-1 4,-5 1,-2-1,0 0,3 3,6 3,5 0,8-2,7-2,7-2,4-2,4-1,1-1,8 0,12 0,11-1,13-3,14-1,3 1,9-3,7 0,7-3,-3-3,2-2,-4-3,-3-2,-12 0,-10 3,-8 4,-3 4,-4 4,-4-1,-4-2,-12-1,-16 1,-16 3,-9 2,-4 1,-2 1,4 1,2 0,5 0,6 4,4 2,6 2,4 0,1 0,0-3,-1-2,2 3,8 3,12 0,4 2,12-1,3 2,3-2,1-2,3-2,4-3,-2-2,-6-4,-11-2,-19 1,-15-1,-20 3,-13-4,-12-3,-3-1,7 2,6 2,9 2,8 2,7 1,4 1,4 0,2 1,0-1,6 0,11 1,7-1,8 0,15 3,13 6,11 0,-1 2,-1 0,-3-3,-6-2,-5-2,-7-2,-4-1,-2-1,-6-4,-10-1,-8 0,-12-3,-14-3,-13-3,-6 1,-3 2,0 0,4 1,8 3,5-1,5 1,1 1,4-2,2 1,8 2,14 1,9 1,7 2,7 1,3 0,0 0,-1 0,-2 0,-1 1,-2-1,0 0,-2 0,1 0,-8 0,-9 0,-9 0,-3 4,-5 4,-2 1,0 3,3 2,4 3,3 1,6 2,2 1,5-3,5-5,-4-5,-7-3,-7-3,-7-5,-4-5,-3-3,-2 2,-1-1,3-3,2 1,0-1,6 2,9 3,11 2,9 3,3 1,3 2,0 0,0 1,-1-1,3 1,1-1,-2 0,3 0,0 1,-1-1,-3 0,0 0,-2 0,-1-1,0 1,0 0,-1 4,-7 4,-9 1,-9 3,-10-2,-7-1,-2-3,-5-3,-4-1,-1-1,3-1,3 0,3-1,2 1,1-1,1 1,1 0,-4 0,-1 0,1 0,0 3,4 6,6 3,9 1,8-2,8-3,5-3,7-2,7-2,1-1,3 0,3-1,-2-3,0-1,5 0,-1 1,-3-2,-5 0,-4-3,-3 0,-2-2,-1 2,-1 1,3-1,2 1,-1 2,0 2,-1 2,-1 1,0 0,-2 1,5 1,3-1,6 0,6 1,11-1,3 0,4 0,2 0,-2 0,-7 0,-6 0,-3 0,-5 0,-6 0,-4 0,-3 0,-3 0,-1 0,0 0,0 0,-1 0,-6 0,-9 0,-9 0,-7 3,-5 2,4 3,11 0,13-1,9-2,3-1,2-2,0-2,0 1,-2-2,-7 1,-11 0,-13 3,-12 1,-6 4,-6 0,-4 0,-3-3,1-2,4-1,4-1,4 0,3-2,1 1,8 0,11-1,8 1,15 0,7 0,9 0,9 0,5 0,-4 0,-2 0,-5 0,-2 0,0 0,-4 0,-3 0,-3 0,-3 0,-2 0,-5-4,-12-1,-11 1,-14 0,-15 1,-12 2,-8 3,-2 3,5 0,5-2,6 0,7-1,6-1,4 0,2-1,2 0,8-1,6 5,10 0,13 1,9-2,12-1,5 4,4-1,-4 0,-5-2,-2 0,-4-2,-3 0,-4-1,-2 0,-2 0,-1-1,-7 1,-13 0,-13 0,-8 0,-8 0,-6 3,-3 5,0 1,4-1,0 2,6 2,5 0,2-3,1-2,8-3,13-2,16-1,10-5,6-1,9-3,4-1,1-2,0 1,-5 2,-6 2,-5-1,-2 1,-5-3,-3 1,-2 1,-4-1,-4-3,-5-3,-6 0,-4 0,-4 2,-5 3,-3 0,-6 0,-3 3,0 3,-1 0,2 2,2 1,0 0,0 1,1-1,1 0,3 4,8 1,9 0,12 2,7 3,4 5,2-2,3-2,1 1,-2-3,-1-2,-2-2,-1-3,-2-1,0 0,-4-5,-4-5,-6-4,-2-7,-4-4,-1-1,-4 0,-1 1,-4 4,0 2,1 1,-1 4,-3 3,-3 3,-2 4,2 5,7 3,4 3,4 8,8 1,10 2,5-4,3 1,7-4,2-3,1 0,-1-1,-4-3,-3-1,-3-2,-2-1,-2-1,-7 0,-10 0,-10-1,-6 1,-6 0,-2-1,-2 1,0 0,-1 4,1 0,0 1,8-2,9-3,10-3,6-5,3-3,1 0,-1-3,1-1,0-2,2-2,-2 6,-4 8,-4 10,-6 6,-7 6,-2 6,-1 3,-1 1,1-1,-2-5,1 1,2 1,0-5,0 0,2-1,2-7,1-8,6-8,4-3,6-7,0-4,-2-3,-3 0,-3-1,2 2,-2-1,0 2,-2 0,-1 0,-1 0,0 1,-1-1,-1 8,1 8,0 10,0 7,0 5,0 3,-1 2,1 0,0 1,0-1,0-1,0 1,0-8,0-10,1-8,2-8,2-9,-1-3,0-3,-2 1,0 1,-1 1,-1 2,0 0,0 1,0 7,-1 10,-2 9,-2 7,0 5,-2 7,0 3,1 3,2 1,1-2,-2 1,0 0,-3-3,0-2,-3-1,2-2,1-1,3-8,2-9,1-9,5-3,5-2,5 3,4 1,-2-1,-2-3,-5-4,-2-2,-7-6,-2-3,-2 0,-2 3,-1 3,1 1,2 0,2-1,1-1,1 1,4 2,6 5,4 4,3 3,3 3,2 2,0 1,1-1,-1 1,-6 0,-10 0,-10-1,-6 0,-6 0,-3 0,-2 0,0 0,-1 0,4 4,2 0,1 1,2 2,4 3,0 5,1 2,7-2,6-2,3-8,1-8,-2-8,2-4,-1-4,-1-2,2-1,-1-3,3 1,-2-1,-1 0,-2 0,-2 2,-5 4,-5 5,-2 9,-3 9,-3 10,-2 11,-2 10,-1 7,2 4,5-3,5-5,-1-6,3-5,1-3,1-2,3-1,0-2,4-3,6-4,4-8,3-5,0-9,3-6,0-5,-2-4,1-3,-2 0,-5 2,-4 2,-3 1,-2 1,-5 7,-6 11,-1 9,1 7,3 5,-2 0,0 0,-1-2,0-1,3 1,1 2,2 1,1 1,5 1,2-6,0-10,-5-5,-5 1,-6 1,-4 0,0 3,3 5,6 0,9-1,7-1,5-3,4-2,1-1,2 0,-3-5,-5-4,-5-6,-8 1,-6 2,-4 0,4 1,6 3,3-2,1-1,-4-4,-6-3,-5 3,-5 2,-3 4,-2 3,-1 3,-1 1,0 1,1 1,-1-1,1 1,0-1,7 1,10-1,9 0,7 0,5 0,3 0,2 0,0 0,-3-4,-5-4,-12-5,-10 0,-10 3,-6-1,-2 1,-4 3,-8 2,0 2,-1 2,3 1,-4 0,-1 4,3 1,3 3,2 4,2 0,4-2,2 1,2-2,2 1,-4 0,4 0,1 0,1-3,0-2,-1-2,4 2,1 0,-1 3,-1 0,2-5,12-3,19-19,25-31,33-35,15-17,0-5,-13 8,-18 15,-20 17,-16 14,-12 11,-7 11,-5 6,-5 7,-1 4,-4 4,-2 4,-3 3,-2 1,-1 2,-1 1,4 3,0 5,4 4,0 7,-1 0,2 4,3 4,3 5,-2 4,2-1,1 1,2 0,1 2,1-3,1-4,0-4,0-2,0-4,1 0,-1-2,0 0,3-4,2-1,0 1,5 1,9 1,5-3,1-3,-4-1,3-2,0-2,-1-3,0-2,-1-1,-1-1,-3 3,-9 1,-9 0,-9-1,-12 3,-7 0,-2-1,1 3,1-1,3-1,1 2,2-1,1-1,3-5,10-3,12-1,9-4,6 0,7-3,2-3,4-3,3-2,-1-2,-2 0,-4 2,-6 2,-3 2,-5 1,-2-1,-2 6,-7 3,-4 7,-5 3,-5 0,-1 3,2 4,-1 0,-2-3,-3 2,2 1,7 0,7-7,9-3,5-3,0-4,6-5,2-4,1 0,0-1,0-2,-1 3,0 3,-5 0,-4-1,-1 1,-3-1,-7 1,-9 3,-9 6,-7 7,-11 3,-4 3,3 0,-2 2,7 1,5 0,2-1,3-1,0-3,1-4,-1 2,1 0,2 1,2 0,6-2,8-1,8-2,7-1,3-2,4 0,1 0,0 0,0-4,0-1,-1 0,-3-2,-1-1,-4-1,-1-1,-2 0,1 0,-2-1,-6 1,-6 2,-7 3,-5 2,-4 5,2 6,0 1,3 3,4 2,7 0,7-3,7-3,6-3,2-3,2-1,1-1,4-1,-3-3,-2-1,0 0,-1-3,0-3,-11 4,-13 2,-14 7,-10 6,-8 5,-4 0,0 2,4 2,5-3,4 1,-1-3,1-3,2-4,2-2,0-1,5 1,-1 5,-2 1,3 2,5 3,4 2,8-1,7 0,6-2,8-4,4-3,5-3,2-1,-2-2,-2 0,-2-1,-2-3,-1-1,-1 0,0 1,-4-2,-2-4,-3-3,-6 0,-9 2,-14 4,-11 2,-8 2,-12 2,-12 1,-2 1,1-1,5 1,9-1,8 1,7-1,3 0,2 0,2 0,6 4,2 0,1 4,-1 0,3 3,3 5,8 1,11-2,8-1,0 1,6-2,2-3,0-4,4 2,0-2,-1-1,-2-2,-1-1,-2-1,0-1,-1 0,-1-4,-3-4,-9-1,-8 0,-8 3,-7 2,-3 2,-3 0,-1 2,-1 0,1 1,0-1,1 0,-1 1,5 2,4 5,12 2,10-2,6-2,5-2,1 2,6-1,4 0,1-1,-2-2,-2-1,-3-1,-2 0,-1 0,-1 0,0 0,-1 0,0-1,0 1,1 0,-1 0,0 0,1 0,0 0,0 0,-1 0,4 0,-2-3,-1-2,-2 1,1 0,0 2,0 0,0 1,-4-3,0 0,0 0,2 0,0 2,-3-3,-3-4,-4-4,-4-3,-2-3,-1-1,-2-1,1 0,-5-8,0-5,0-1,1-1,-2 5,0 5,0 3,2 2,-2 1,0 0,1 1,2-1,0 0,2 7,0 9,1 8,1 8,-1 5,0 3,0 2,0 0,1 1,-1-1,0 0,0-1,0-7,0-9,0-10,0-7,0-5,0-3,0-2,0-4,3-1,2-3,-1 0,3 5,0 4,-1 1,-1 1,-2 0,-2 6,0 10,-1 9,0 6,-1 5,1 3,3-2,2 4,3 0,3 1,1 0,-3-1,-2 0,-2-1,-3 0,-1 0,-1 0,0 3,-1 1,1 0,0-8,-1-10,1-10,0-8,0-6,0-3,4 2,0 0,1 0,-1-1,-2 0,0-1,3 3,-1 1,1 0,-2-1,0-1,-2-2,0 1,-1-2,3 4,2 1,2 3,5 4,-1 7,-1 7,-3 7,-3 4,-1 3,-2 2,-1 1,-1 0,1 0,-1 0,1-1,0 0,-1 0,1 0,0 0,0-1,0 1,0-1,-3-3,-2-1,1 0,0 2,2 0,0-6,1-9,1-8,0-7,0-4,4-8,1-2,-1-1,0 1,-1 2,-2-3,3 4,1 2,0-3,2 3,0 2,3-3,-1-5,-2-2,-2 2,-2 0,-4 7,-7 8,-1 11,0 9,2 6,3 12,-2 8,-1 6,-1 2,0 2,1-3,-1-2,0-4,2-4,2-5,-2-6,0-2,1-2,2 0,1 2,0 0,2 1,0 1,0 0,0 1,0 0,1-7,-1-10,0-8,0-8,0-5,0-3,0-2,0 0,0-1,0 1,0-3,0-5,0 0,0-2,3 0,2 0,-1 0,0 4,-1 1,-2 3,0 2,-1 1,0 1,0 0,0-1,0 8,0 13,0 13,-1 15,1 10,0 5,0 6,0 2,0-4,0-4,0-5,0-5,0-6,0 1,0-2,0-1,0 2,0-1,0 0,0-2,0-1,0-1,0-8,0-9,0-10,0-7,0-5,0-4,0-1,0 0,0-1,0 1,0 0,-3 5,-2 0,1 1,-3-1,0-1,1-1,-2-1,0 0,-2 3,-2 4,-4 5,-1 7,-2 4,2 4,4 5,5 4,3 3,2 1,6-2,6-4,4-5,4-4,2-3,2-1,-3-5,0-1,-5-4,0-4,-2-3,0-2,-1-9,0-3,-1 0,2 1,-2-1,-2 2,-2 0,-2 3,-1 2,-2 1,0 1,-4 4,-5 5,-4 4,-3 4,1 6,-1 10,-1 2,-1 6,2 7,1-1,-1 2,-1-1,3-1,3 3,0-2,2 0,-1-2,1-2,-1-1,1-1,1 0,3-1,3 1,0-1,2 0,0 1,0-1,1 1,-1-1,0 1,4-4,4-4,2-1,1 0,4 3,-2 1,1 2,1-2,2-4,2-7,-3-9,-4-6,-4-5,-3-8,-3-3,-1 0,-1 0,-1 1,0 2,1 1,-1 0,1 1,-4 4,-5 2,-3 2,-5 5,-1 2,1 7,4 6,4 6,7 4,4 2,5-1,5-1,4-3,3-4,1-4,-2-6,-1-3,-3-5,-1-8,1-1,-2-1,-3-2,-2 0,-4 0,-5 3,-5 4,-6 5,-4 3,-2 3,-2 2,-1 0,0 5,1 0,-1 0,1 0,0 1,0 0,-3 0,2 1,2 0,0-1,0-2,1-1,-1-2,0 0,0-1,-1 0,-3-1,-8 1,-3 0,2 0,2-1,4 1,2 0,3 0,0 0,2 0,0 0,-1 0,1 0,-3 0,-2 0,0 0,-3 0,0 0,5 4,3 1,1-1,0 0,0 2,0 0,-1 3,0-1,7 0,5 0,8 4,11-2,7-1,7-3,4-2,3-2,0-1,-2-1,-3 0,-2-1,-2 1,-1-1,-2 1,1 0,-1 0,0-4,0 0,-3-4,-8 0,-16-3,-21-2,-13 0,-24-1,-18 3,-13 2,-1 3,13 3,14 1,8 2,11 0,7 1,4-1,13 1,17-1,18 0,11 0,9 1,4-1,6 0,8 0,0-1,-2 1,-1 0,-4-3,-2-2,-3 1,-5 0,-3 2,-3 0,-1 1,2 1,-3-3,-1-2,2 1,2 0,0-1,-4-5,-3-4,1 1,-1 3,2-2,0 0,1 0,0 3,-3-1,-5-2,-7-2,-9 0,-13 4,-8 2,-7 4,-12 5,-12 7,-14 5,-10 0,-1 5,-5 0,-5-1,2-2,6 0,14-3,14 0,14-2,10-3,7-2,3-2,0-2,2 2,8 2,10-1,8-1,10-1,9-1,4 0,1 2,8 2,5-1,-2-1,-4 0,-1-2,2 0,3-1,1 0,0 0,0 0,-4 0,-5 0,-5-4,-4-1,-2-3,-6-3,-2-1,0 3,2 2,-4-1,-2-3,-11 1,-13 1,-7 3,-4 3,-1 1,0 1,0 1,2 0,1 1,0-1,1 1,1-1,-1 0,7 0,14 0,13 0,11 0,10 0,4 0,8 0,-1 0,-1 0,-5 0,-5 0,-5 0,-4 0,-6-3,-3-6,0 0,-1 1,2 2,-2-1,0-4,0 1,-1-2,-8 1,-7-1,-12 2,-6 2,-7-1,-10 2,-6 1,-6 2,-5 1,2 2,0 4,1 2,6 0,7-1,6-1,4-1,5-1,1-1,-2 0,-1 3,3 5,6 5,9 0,8 1,12-2,14 1,8 1,6 3,3 1,4-2,-7-1,-2-2,-2-4,-4-3,-3-3,-5-2,-2 0,-3-2,0 0,-1 1,0-1,0 1,0 0,-3-4,-2-1,1-3,1-4,-9 0,-10 3,-15 2,-12 2,-7 3,-2 1,-1 4,-4 2,-3 0,1-1,-1 3,6-1,5 0,9 2,5-1,3-1,4 2,1-1,0-1,-3 1,0 1,1 1,3 3,8 3,5 3,4-2,3 0,3 0,6 2,8 0,6-2,6-4,-1-4,1-4,5-2,1-1,-2-1,3-8,-4-2,-1-7,0-3,-7-3,-5 4,0-3,2-8,-1-2,-4 0,0-4,0-4,0-1,-6 2,-4 4,-6 2,-3 2,-3 3,-2 3,-1 3,0 0,0 2,0-1,1 1,-1 0,-2-3,-5 1,-2 2,-5 4,-4 1,-5-1,-3 4,0 2,1 4,5-1,3 1,0 1,0 2,0 1,-1 1,0 1,-1 0,-1 0,1 4,2 5,6 3,4 5,3 2,3 1,5-2,3-1,2 0,5 0,3-2,2-3,2-5,5-3,1-2,0-2,-1 0,-2-1,0 0,-5-3,-5-4,-5-5,-4-3,-2-3,-2-2,-1 0,0 0,-3 3,-5 1,-8 0,-8 3,-3 4,-4 4,-7 2,-7 6,0 3,5 3,5 1,6-1,5 1,2 3,2 3,1-1,1 0,3 2,1 1,3 9,0 6,2 2,3 2,2 1,6 3,3-3,0-1,3-6,5-1,2-6,4-3,1-1,2-1,0-3,0-5,4-3,1-4,0-1,-5-5,1-3,0-2,1-5,2-6,1-4,0 2,-5 1,-2-2,-2-2,-2 0,-1 4,-3-2,-3 0,-3 0,-3 0,-4 0,-7-3,-7 3,-9 1,0 1,-3 1,0 3,1 4,2 5,1 3,2 2,1 2,0 0,1 1,3 4,1 0,4 3,0 4,2 4,-1-2,2 4,2 3,2 1,3 1,0-1,2 0,0 0,4-5,5 0,0-1,3-2,2-5,3-2,2 0,1-1,1-2,0 0,0-3,0 0,0-1,-7 0,-10 0,-8 0,-8 0,-12-1,-9 1,-2 4,1 4,-1 5,-1-1,2-1,3 0,4 3,2-3,6 2,6 1,5 3,11 1,12 2,11 0,11 0,10 1,11 0,-1-3,-3-2,-7-3,-5-4,-6-3,-5-3,-5-2,-3-1,-2-1,-1 0,-1 1,1-1,0 1,0-1,0 1,0 0,1 0,-1 0,-6 0,-10 0,-8 0,-8 4,-12 0,-9 1,-9-2,-5 0,-12 2,-3 1,-4 2,4 0,7-1,9-2,8-2,4-1,5-2,3 0,2 0,3 0,0 0,1-1,0 1,7 0,10 0,11 0,9 0,5 0,5-4,2 0,6-1,5 2,-2-3,1-4,0 0,-3 2,-1 2,2-2,-3-2,-1 0,3 1,-6 0,-4-3,0 1,-1-2,0-1,-2 1,-5 0,-1 1,3-3,-2-4,3 2,2-3,0-2,0 0,-1-1,0-3,-1 3,-3 2,-6 1,0 4,-3 1,-3-1,-5 0,-8 2,-12 3,-10 0,-7 3,-9-2,-6 1,-2 3,-2 1,-7-1,5 0,1 1,7 2,7 1,12-3,4 0,2 0,-1 1,0 2,7 4,15 2,14 4,12 1,10 2,12 2,14 3,7-1,2 0,-6 1,-4-2,-4 0,-8-2,-8-4,-7-2,-6-3,-3-2,-2-1,-1 0,-3 3,-2 1,1 0,2-1,-7-1,-7 0,-9-1,-6-1,-8 0,-5 0,-1 0,1-1,0 1,1 0,2 0,0 4,1 0,0 1,4 2,2 0,2 2,5 4,2 3,4 2,1 1,1 1,0 1,1 1,0-1,-1 0,-3-3,-5-6,-5-3,-3-5,-10-2,-7 2,-2 0,-2 3,2 0,4-1,-1-1,3-2,1-2,4 0,0-1,3 0,0 0,1 0,0-1,10 1,11 0,12 3,17 6,15 7,10 5,3-1,2-5,-6 0,-9-4,-7-2,-12-1,-2-1,-2-2,-1-1,-1-2,0-1,0-1,0 0,0-1,0-2,1-2,-4-3,-5-4,-4-3,-3-3,-4-2,0-1,-2 0,0 0,0 0,-3-1,-1 1,0 0,-2 1,0-1,-6 4,-1 1,3 0,2-1,-1-1,-1-2,-3 4,1 0,-1 0,-2 3,3-1,-1 3,3-1,-1-1,-2 1,1-1,0 2,-1-4,-2 0,-2 3,-2 3,3 0,1 2,3-2,0-3,0 0,-3 3,-1 3,1-2,1 2,-1 0,-1 3,-2 1,0 1,-1 0,-1 5,0 1,1 0,-1-2,0 4,-4-1,4 3,-4 0,1-2,0 5,-3 4,-7 3,-1 1,-10 2,-3-1,-4 1,3 0,3-1,2 0,5 0,6-4,5-4,3-2,4 2,0-2,1-3,4 1,1-1,0-2,-2-2,0 1,-2 5,2 3,9 3,8 2,8-1,10-5,4 1,7 0,5-2,3 2,0 1,-4-1,-3-4,0 1,-2-1,-2-2,-1 0,1 0,3-1,5-3,-1 0,-2-2,-3-1,-3 0,-2 0,-1 0,-1-1,-1 1,0 0,0 0,4 0,1 0,0 0,-1-4,-1 0,-1-1,0 2,2 0,2 2,-1 0,-1 0,-1 1,-1-3,-1-1,0-1,3 2,1 1,0 0,-1 1,-1 1,-1 0,0 0,-1 0,0 1,-4-5,-12-1,-14 1,-8 0,-2-2,-1 0,-4 0,-2 2,0 2,-2 0,0 2,1 0,2-4,-2 0,-4 0,-3 0,-3 2,-2 1,2 0,0 1,0 0,-2 0,-3 0,-3 0,-1 0,-2 0,0 0,-4 0,-2 0,4 0,-7 0,-4 0,-6 4,-6 1,0 2,1 2,-1-2,1-2,10-2,4-1,9-1,9-1,5 0,4 0,4-1,4 1,1 0,2-1,0 1,0 0,0 0,0 0,7-3,12-2,14 1,15 0,28-5,38-6,29-2,28 0,14 1,-2-2,-20 0,-28 2,-26 1,-25 3,-20 3,-14 3,-12 0,-5 0,-2 1,1-1,2-1,2-2,-1-3,-1 0,2 3,-6 2,-8 3,-11 2,-15 1,-14 1,-11 0,-18 1,-15-1,-19 4,-16 8,-2 6,1-1,10 1,10-3,17-4,17-4,11-3,7-2,9-2,7 0,5-1,3 0,2 0,8 1,10 0,15 3,16 2,14 2,10 5,10 0,11-2,12 4,1 0,0-3,3 1,3-2,-3-3,-7-2,-6-3,-7 0,-7-2,-4-1,-2 1,3-1,-1 1,0 0,-3 0,-1-4,-5-1,-9 1,-7 0,-7 2,-3 0,-3-2,-1-5,-1 0,0 2,-3-3,-1 1,0 2,-8 3,-21 1,-25 1,-40 9,-36 6,-72 1,-60-2,-37-3,12-3,34-2,48-6,46-6,46-5,37 0,26 1,14 4,8 3,6-2,5-2,5-1,6 3,9-2,8 0,10 0,10 0,3 1,8-4,5 0,-1 2,-1 2,-3-1,-4 2,-8-3,-5-2,-5 1,-5-1,-4 1,-4 2,-1 4,-5-2,-1-3,0 0,-2-1,0 0,1 3,2 6,2 3,1 6,1 1,-3 2,3 1,1-3,1-2,-11-2,-14-2,-20-1,-17-1,-20 3,-13 1,-8 4,-1-1,6 0,9-2,13-2,12-1,9-1,7-1,5 0,1 0,5 3,5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92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63cc89-17ca-4ca9-a43a-41dd9870c4c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233A45-44C6-1822-4E0F-3CA821BC2CDC}"/>
                  </a:ext>
                </a:extLst>
              </p14:cNvPr>
              <p14:cNvContentPartPr/>
              <p14:nvPr/>
            </p14:nvContentPartPr>
            <p14:xfrm>
              <a:off x="8214345" y="4799950"/>
              <a:ext cx="862560" cy="32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233A45-44C6-1822-4E0F-3CA821BC2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1705" y="4422310"/>
                <a:ext cx="988200" cy="10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467BED-6CA8-6C5A-50F4-C078778870D5}"/>
              </a:ext>
            </a:extLst>
          </p:cNvPr>
          <p:cNvGrpSpPr/>
          <p:nvPr/>
        </p:nvGrpSpPr>
        <p:grpSpPr>
          <a:xfrm>
            <a:off x="8225865" y="4822270"/>
            <a:ext cx="828720" cy="255240"/>
            <a:chOff x="8225865" y="4822270"/>
            <a:chExt cx="828720" cy="255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4A81B-2633-E94D-7F74-47A8561AC0BC}"/>
                    </a:ext>
                  </a:extLst>
                </p14:cNvPr>
                <p14:cNvContentPartPr/>
                <p14:nvPr/>
              </p14:nvContentPartPr>
              <p14:xfrm>
                <a:off x="8225865" y="4883380"/>
                <a:ext cx="626760" cy="142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4A81B-2633-E94D-7F74-47A8561AC0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62865" y="4505740"/>
                  <a:ext cx="75240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29DFEB-428C-3BB1-CE2E-E625DFA2D1DD}"/>
                    </a:ext>
                  </a:extLst>
                </p14:cNvPr>
                <p14:cNvContentPartPr/>
                <p14:nvPr/>
              </p14:nvContentPartPr>
              <p14:xfrm>
                <a:off x="8274105" y="498823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29DFEB-428C-3BB1-CE2E-E625DFA2D1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1465" y="461059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BD1060-FEEB-A96D-AF32-28D2D9DD0B1B}"/>
                    </a:ext>
                  </a:extLst>
                </p14:cNvPr>
                <p14:cNvContentPartPr/>
                <p14:nvPr/>
              </p14:nvContentPartPr>
              <p14:xfrm>
                <a:off x="8508825" y="4822270"/>
                <a:ext cx="54576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BD1060-FEEB-A96D-AF32-28D2D9DD0B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46185" y="4444270"/>
                  <a:ext cx="671400" cy="1010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fa70a2d-0265-4d33-997c-cc9a09801d4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731D5A-8EFA-68F5-B0D9-174FBC341AA0}"/>
                  </a:ext>
                </a:extLst>
              </p14:cNvPr>
              <p14:cNvContentPartPr/>
              <p14:nvPr/>
            </p14:nvContentPartPr>
            <p14:xfrm>
              <a:off x="2505105" y="18953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731D5A-8EFA-68F5-B0D9-174FBC341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2105" y="1517740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D7B8D1-1374-1F38-58C8-0B90ED047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0" y="0"/>
            <a:ext cx="9117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ca5921a-72e2-41bb-8e3a-767ff3a4135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ADA9D6-BA93-D7AF-882A-47335C55DB82}"/>
                  </a:ext>
                </a:extLst>
              </p14:cNvPr>
              <p14:cNvContentPartPr/>
              <p14:nvPr/>
            </p14:nvContentPartPr>
            <p14:xfrm>
              <a:off x="8064585" y="4723900"/>
              <a:ext cx="1060560" cy="36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ADA9D6-BA93-D7AF-882A-47335C55DB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1585" y="4346260"/>
                <a:ext cx="1186200" cy="111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8cc222e-c57f-4df6-a6c2-9fc98b4d720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4FB692-4C68-70F7-7F26-3E3218CB60A7}"/>
                  </a:ext>
                </a:extLst>
              </p14:cNvPr>
              <p14:cNvContentPartPr/>
              <p14:nvPr/>
            </p14:nvContentPartPr>
            <p14:xfrm>
              <a:off x="8599545" y="4927660"/>
              <a:ext cx="415080" cy="13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4FB692-4C68-70F7-7F26-3E3218CB6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6545" y="4549660"/>
                <a:ext cx="54072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7F802B-EB55-C3EB-7433-71089B725B8C}"/>
                  </a:ext>
                </a:extLst>
              </p14:cNvPr>
              <p14:cNvContentPartPr/>
              <p14:nvPr/>
            </p14:nvContentPartPr>
            <p14:xfrm>
              <a:off x="8195265" y="4815790"/>
              <a:ext cx="901440" cy="25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7F802B-EB55-C3EB-7433-71089B725B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2265" y="4438150"/>
                <a:ext cx="1027080" cy="101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76deb29-105c-4f5d-9f5a-d09808a2371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DB480-418C-36AD-F911-5014500A1E07}"/>
                  </a:ext>
                </a:extLst>
              </p14:cNvPr>
              <p14:cNvContentPartPr/>
              <p14:nvPr/>
            </p14:nvContentPartPr>
            <p14:xfrm>
              <a:off x="8100585" y="4719580"/>
              <a:ext cx="979920" cy="39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DB480-418C-36AD-F911-5014500A1E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945" y="4341580"/>
                <a:ext cx="1105560" cy="114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5f0e8a-3747-4223-a7ca-f547b54876c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72606c8-50d8-4b7f-b38f-4e2514e845b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1d4c450-88a1-4282-9e0a-3df0989bae1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05AC3F-38E0-4C1A-5FAD-2C5739610FAD}"/>
                  </a:ext>
                </a:extLst>
              </p14:cNvPr>
              <p14:cNvContentPartPr/>
              <p14:nvPr/>
            </p14:nvContentPartPr>
            <p14:xfrm>
              <a:off x="8236305" y="4839100"/>
              <a:ext cx="825480" cy="26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05AC3F-38E0-4C1A-5FAD-2C5739610F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3665" y="4461100"/>
                <a:ext cx="95112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57D688-CB03-280D-88F0-B8E9B96853A6}"/>
                  </a:ext>
                </a:extLst>
              </p14:cNvPr>
              <p14:cNvContentPartPr/>
              <p14:nvPr/>
            </p14:nvContentPartPr>
            <p14:xfrm>
              <a:off x="8191305" y="4781950"/>
              <a:ext cx="900360" cy="30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57D688-CB03-280D-88F0-B8E9B96853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8305" y="4403950"/>
                <a:ext cx="102600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7C453C-3B90-1399-2913-5B5DDD7D7822}"/>
                  </a:ext>
                </a:extLst>
              </p14:cNvPr>
              <p14:cNvContentPartPr/>
              <p14:nvPr/>
            </p14:nvContentPartPr>
            <p14:xfrm>
              <a:off x="8316225" y="4860790"/>
              <a:ext cx="724320" cy="27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7C453C-3B90-1399-2913-5B5DDD7D78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225" y="4482790"/>
                <a:ext cx="849960" cy="102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Sumit Nimbhoria</cp:lastModifiedBy>
  <cp:revision>4</cp:revision>
  <dcterms:created xsi:type="dcterms:W3CDTF">2023-02-06T10:43:23Z</dcterms:created>
  <dcterms:modified xsi:type="dcterms:W3CDTF">2023-02-06T14:59:13Z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2023-02-06T14:55:03Z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b813cc60-1cc0-4a84-a732-48de20ed304c</vt:lpwstr>
  </property>
  <property fmtid="{D5CDD505-2E9C-101B-9397-08002B2CF9AE}" pid="7" name="MSIP_Label_defa4170-0d19-0005-0004-bc88714345d2_ActionId">
    <vt:lpwstr>943c184a-9ce3-4e73-8346-ca3713d2bc5d</vt:lpwstr>
  </property>
  <property fmtid="{D5CDD505-2E9C-101B-9397-08002B2CF9AE}" pid="8" name="MSIP_Label_defa4170-0d19-0005-0004-bc88714345d2_ContentBits">
    <vt:lpwstr>0</vt:lpwstr>
  </property>
</Properties>
</file>