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3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4.xml" ContentType="application/vnd.openxmlformats-officedocument.presentationml.notesSlide+xml"/>
  <Override PartName="/ppt/ink/ink9.xml" ContentType="application/inkml+xml"/>
  <Override PartName="/ppt/notesSlides/notesSlide5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notesSlides/notesSlide6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notesSlides/notesSlide7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03" d="100"/>
          <a:sy n="103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6T16:49:38.8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6T16:57:00.763"/>
    </inkml:context>
    <inkml:brush xml:id="br0">
      <inkml:brushProperty name="width" value="0.35" units="cm"/>
      <inkml:brushProperty name="height" value="2.1" units="cm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6T16:58:37.913"/>
    </inkml:context>
    <inkml:brush xml:id="br0">
      <inkml:brushProperty name="width" value="0.35" units="cm"/>
      <inkml:brushProperty name="height" value="2.1" units="cm"/>
      <inkml:brushProperty name="ignorePressure" value="1"/>
      <inkml:brushProperty name="inkEffects" value="pencil"/>
    </inkml:brush>
  </inkml:definitions>
  <inkml:trace contextRef="#ctx0" brushRef="#br0">593 414,'4'0,"7"0,7 0,-1-3,0-2,2 0,0 2,1 0,0 2,1-4,-1 1,1-1,0 2,3 0,2 2,2 0,1 1,-1 0,1 0,0 1,-2-1,-2 0,-1 0,-2 0,-1 0,3 0,1 0,0 0,-1 0,-2 0,1 0,-2 0,-7 0,-13 0,-14 0,-12 4,-12 0,-3 1,-9-2,-3 0,4-2,6 0,7-1,6 0,4 0,3 0,2 0,1 0,0 0,-1 0,0 0,7-1,9 1,9 0,7 1,5-1,3 0,2 0,-3 3,-9 5,-12 5,-13 0,-8-3,-7-2,-1-3,0-2,3-2,2 0,2-2,-2 1,0-1,1 1,1-1,-2 1,-1 0,-2 0,0 0,2 0,1 0,2 0,2 0,4-4,2-1,0 1,-1 0,-1-2,0-4,-2 0,4-2,0 2,-1-2,4-2,-1 1,-1 4,2-2,0-1,-1 1,1 5,3 9,7 6,7 2,4 2,2 0,5-3,2-3,-1-7,-7-6,-9-2,-4 3,2 4,5 0,5 2,6-4,-1-4,-2-5,-2-4,-4-2,-2-2,-5-1,-3 6,0 10,1 9,5 3,5 2,5-2,-2-2,-7-1,-7-2,-6-1,-5-1,0 4,4 3,2 6,5 3,1 2,7-1,1-7,1-10,-4-3,-3-6,-3-2,-6 3,-3 1,-4 2,-2 2,0 2,-2 1,0 0,5 4,3 5,9 0,9 0,6-3,6-2,4-1,1-2,1-1,1 0,-1 0,-4-4,-1-1,-1 0,-2-2,-4-4,-3-3,-4-4,-1-1,-6 3,-1-1,0 0,-3 0,-3 1,0 1,1 7,4 7,1 8,3 7,1 3,4 0,6-3,4-5,4-3,-5-3,-7-2,-9 0,-7-2,-2 4,2 4,2 5,4 4,1 2,2 3,5 0,2 0,4-3,3-4,4-6,2-3,2-3,1-2,0-4,0-1,1-1,-1 2,0 1,-7 1,-10 1,-8 0,-8 1,-5 1,-3-1,5 0,9 0,9 0,7 1,6-1,3 0,2 0,2 0,-1 0,0 0,0 0,0 0,-1 0,0 0,-1 0,1 0,0 0,-1 0,1 0,-1 0,1 0,0 0,-1 0,-10 0,-14 0,-9 0,-7 0,-3 0,-1 0,-1 0,2 0,-4 0,1 0,-4 0,1 0,1 0,3 0,8 0,11 0,13 0,10 0,4 0,3 0,1 0,-1 0,0 0,-2 0,0 0,3 0,1 0,-1 0,-1 0,-1 0,-1 0,-1 0,0 0,0 0,-1 0,-6 0,-10 0,-9 0,-10 0,-7 0,-3 0,0 0,0 0,1 0,-3 0,1 0,0 0,1 0,2 0,1 0,1 0,0 0,1 0,-1 0,1 0,-1 0,1 0,-1 0,1 0,-1 0,0 0,8 0,8 0,14 0,7 0,5 0,3 0,0 0,0 0,0 0,-2 0,3 0,1 0,0 0,-9 0,-10 0,-11-4,-10-1,-8 1,-2 0,-2 2,1 0,1 1,1 1,0 0,2 0,0 0,0 1,1-1,-4 0,-1 0,0 0,8 0,14 0,10 0,9 0,0 4,2 0,1 1,-2 2,-1 0,0-1,-6-2,-8-1,-8-1,-6-2,-9 0,-7 0,-3 0,-3 0,1-1,3 1,2 0,3 0,5 3,3 2,5 3,3 4,4 3,10 0,8-4,4-3,4-3,1-2,0-2,1-1,-1-1,0 1,-1-1,0 1,0-1,0 1,-8 0,-8 0,-10 0,-7 0,-5 0,-3 0,-2 0,7 0,9 0,9 0,8 0,5 0,3 0,3 0,0 0,1 0,-1 0,0 0,-1 0,0 0,-7 0,-9 0,-10 0,-7 0,-8 0,-5 0,-1 0,-1 0,2 0,2 0,7 0,11 0,9 0,8 0,8 0,5 0,2 0,-1 0,-1 0,-1 0,-1 0,-2 0,1 0,-2 0,-6 0,-7-4,-11 0,-11-1,-8 2,-3 0,0 2,0 0,2 1,1 0,0 0,2 0,0 0,0 0,1 0,7 0,9 4,8 1,8-1,5 0,3-2,2 0,1-1,-1-1,0 0,0 0,-1-1,0 1,0 0,-7 0,-6-4,-8 0,-8-1,-5 2,-5 0,-2 2,-2 0,-3 1,-2 0,0 0,2 0,1 0,2 0,0 0,1 0,1 0,6 0,10 0,12 0,9 0,5 0,1 0,2 0,-1 0,-1 0,0 0,-1 0,-1 0,-1 0,-3-3,-1-2,0-3,1 0,1 1,1 1,1 3,0 1,1 1,-7 1,-10 0,-12 0,-8 1,-5-1,-3 0,0 0,-3 1,-1-1,1 0,1 0,3 0,0 0,8 3,11 6,9 0,7-1,5-2,3-2,2-1,1-2,0-1,-1 0,0 0,-1-4,0-5,-7-4,-7-3,-7 0,-7 1,-6 1,-1 1,-2 2,-1 3,-2 3,0 2,-2 2,1 1,-1 0,0 1,0-1,3 4,6 5,7 4,9-1,7-1,5 0,3-1,2-3,-6-3,-9-1,-9-2,-7 0,-7-2,-2 1,-3 0,0-1,-1 1,8 0,10-1,8 1,9 0,4 0,5 0,-7 0,-7 0,-10 0,-8 1,-4-1,-5 0,-1 0,-1 0,3 3,5 5,8 5,6 4,5-2,7-3,3-4,11-2,4-3,1-2,-2-1,-3-1,-1 0,-2 1,-1-1,-1 1,-1-1,0 1,0 0,1 0,-1 0,1 0,-1 0,1 0,-1 0,-6 0,-10 0,-8 0,-8 0,-5 0,-3 0,-2 0,0 0,-1 0,1 0,1 0,-1 0,8 0,10 0,8 0,8 0,5 0,3 0,2 0,1 0,3 0,4 0,1 0,-5-3,-4-2,-1 1,-2 0,1 2,-1 0,-7 1,-8 1,-9 0,-7 0,-5 0,-3 1,-2-1,0 0,-1 0,1 0,1 0,-1 0,1 0,0 0,7 3,10 2,9-1,7 0,5-1,3-2,2 0,0-1,1 0,-1 0,0 0,-1 0,0 0,3 0,5-1,1-2,-1-2,-3 1,-1-3,-2 0,-1 1,-5-2,-1-3,-10 0,-14 6,-9 7,-5 3,-5 1,-3 3,-2-1,-3-1,1 2,2-1,1-2,1 2,2-1,3-1,2 2,-3-1,1-2,0 0,1-3,2-1,0 0,0-1,2 0,-1-1,1 1,-1 0,8 0,9-1,9 1,6 0,6 0,3 0,-1-3,-2-2,1 1,1 0,0 2,1 0,0 1,0 1,1 0,3 0,2 0,-1 1,-1-1,0 0,-2 0,-1 0,0 0,0 0,0 0,-1 0,1 0,-1 0,0-4,-3-4,-1-1,1 1,0 2,-3-1,-3-4,-7 1,-8 2,-7 2,-5 2,-3 2,-2 1,-1 1,0 0,0 1,0-1,1 0,0 1,0-1,0 0,11 0,14 0,10 0,9 0,5 0,1 0,-2 0,-1 0,-1 0,-2 0,-1 0,-1 0,-1 0,0 0,1 0,-1 0,1 0,-1 0,-6 0,-10 0,-9 0,-10 0,-7 0,-2 0,-2 0,2 0,-1 0,2 0,1 0,4 3,9 6,13 0,13 2,10 0,8-3,1-2,-2-2,-2-2,-8-5,-4-2,-2 1,-1 0,1 1,-3-3,0 0,-4-2,1 0,2 1,1 2,3 2,-7 1,-7 1,-9 1,-6 1,-6-1,-6 0,-3 1,-4-1,-4 0,4 3,-1 2,3 0,1-2,3 0,1-2,2 0,0-1,1 0,-1 0,12 0,13 0,10 0,9 0,5-1,1-2,-1-2,-2 1,-2 0,-1 2,-1 0,-1 1,-1 1,1 0,-4-3,-9-2,-8 0,-9 2,-9 0,-5 2,-2 0,-1 1,-2 0,-1 0,2 0,1 0,3 0,0 0,2 0,0 1,1-1,3 3,8 2,10 0,7 2,6 0,9 3,6 2,2 0,-1-2,2 0,-1-1,-2-2,-4-3,-1-2,-2 0,0-2,-2 0,-6-1,-11 1,-8 0,-7-1,-5 1,-3 0,-6 0,-1 0,0 0,1 0,2 0,1 0,2 0,-1 0,2 0,-1 0,1 0,6 0,10 0,9 0,7 0,5 0,3 0,2 0,4-4,1-4,0-1,-2 1,-1 2,-2 2,0 2,-1 1,0 0,-1 1,1 1,-1-1,0 0,1 1,-8-1,-12 0,-14 0,-8 0,-4 0,-1 0,0 0,1 0,2 0,0 0,2 0,0 0,0 0,1 0,3 3,11 6,15 0,9-1,8-2,6-2,3-2,-3-1,-2 0,-3-1,-3-1,-2 1,-1-1,0 1,-1 0,0 0,0 0,0 0,1 0,-1 0,1 0,0 0,-1 0,1 0,-1 0,-2-4,-9-4,-10-1,-7 1,-10 2,-5 2,-2 2,-1 1,-2 0,-1 1,2 1,1-1,-1 0,0 1,1-1,2 0,5 3,8 2,11 0,12-2,10 0,6-2,2 0,-2-1,-8 0,-12 0,-14 0,-12 0,-8 0,-6 0,0-1,0 1,3 0,3 0,6 4,9 1,11-1,8 0,7-2,4 0,3-2,0 1,1-1,-1 0,0-1,0 1,-1 0,0 0,0 0,-1 0,-6 0,-10 0,-9 0,-7 0,-4 0,-4 0,-2 0,-1 0,1 0,0 0,0 0,-3 0,-1 0,1 0,-3 0,1 0,0 0,2 0,1 0,2 0,1 0,0 0,1 0,-1 0,1 0,0 0,6 0,10 0,5-4,6 0,9-1,6 2,1 0,2 2,-1 0,-1 1,-8 0,-9 0,-10 0,-8 0,-4 0,-5 0,-1 0,0 0,-1 0,1 0,0 0,1 0,-4 0,0 0,0 0,1 0,0 0,2 0,1 0,0 0,0 0,8 4,12 1,11-1,6 0,8-2,4 0,3-2,0 1,-1-1,-2 0,-3-1,-2 1,-2 0,0 0,0 0,-1 0,0 0,0 0,0 0,-6 0,-10 0,-9 0,-3-4,-4 0,-4-1,-2 2,-5 0,-3 2,1 0,0-3,1-1,1 1,1 1,1 0,0 2,1 0,-1 1,1 0,-1 0,1 0,6 1,13-1,11 0,6 3,8 6,10 0,4-1,-3-2,1-2,-2-2,-4-1,-3 0,-3-1,-2-1,-1 1,-1-1,-7 1,-10 0,-8 0,-7 0,-5 0,-3 0,-2 0,-1 0,1 0,-4 0,0 0,-3 0,-1 0,3 0,1 0,2 0,1 0,2 0,0 0,1 0,-1 0,8 0,9-4,9 0,11-1,5 2,4 0,0 2,0 0,-4-3,-3-1,-1 1,-3-3,0 0,1-2,1 0,5 2,3 2,0 2,0 1,-1 1,-7 1,-11 0,-9 1,-11-1,-7 1,-2-1,-2 0,1 3,1 2,1 3,1 0,0-1,-2-2,-1-1,0-2,1-2,1 1,1-2,0 1,1 0,1-1,3 5,1 0,0 0,3 3,-1 1,0-2,-3-2,0-1,1 2,1 0,-1 0,-1-2,-2-1,0 0,6-2,8 0,10 0,7 0,4 0,4 0,2 0,0-1,1 1,-1 0,-1 0,4 0,4 0,1 0,-1 0,-6-3,1-2,3-3,3 0,-2-2,-3 0,-3 2,0-1,-2 1,4-1,1 0,-1 2,0 2,-1-2,-1 1,0 1,-5-2,2 0,-2-2,4 0,0 2,-2-1,-1 0,0 2,-4-2,0 1,1 1,2 2,-6 2,-9 1,-7 0,-7 1,-5 0,-3 1,-1-1,-1 0,-4 0,-1 1,1-1,1 0,1 0,2 0,-3 0,-1 3,1 2,8-1,7 3,9 0,8-1,6-1,8-2,4-2,5 0,0-1,-1 0,-2-1,-2-2,2-2,-4-3,-2-1,-2 2,1-1,-1-4,4 1,2-2,-1-1,0 1,-1-1,3-1,0-2,0 3,-2 3,-1 3,-4 0,-3 1,1 2,-4-2,0 0,-2-2,0 1,3 1,-6 2,-7 2,-8 2,-5 0,-5 1,-2 0,-3 1,0-1,0 0,0 1,0-1,1 0,7 0,10 0,8 0,8 0,5 0,3 0,2 0,1 0,-1 0,0 0,0 0,-1 0,0 0,0 0,-4-4,-8-4,-9-1,-8 1,-7 2,-3 2,-3 1,2-1,8-1,10 1,8 0,6 2,5 1,3 0,1 1,0 0,1 1,-5-5,-1-1,0 1,0 0,2 2,-7 0,-9 1,-8 1,-7 0,-5 0,-3 0,-1 0,-1 1,-1-1,1 0,0 0,1 0,0 0,0 0,1 0,-1 0,0 0,1 0,-1 0,7 0,10 0,9 0,7 0,5 0,3 0,2 0,0 0,0 0,0 0,0 0,0 0,-1 0,-1 0,1 0,-4-4,-1 0,0-1,1 2,1 0,1 2,1 0,-7 0,-5-2,-8-2,-7 1,-9 1,-6 0,1-1,-3-2,-1 1,0 2,2 0,0 2,1 0,0 1,1 0,1 1,-1-1,8 0,9 0,9 0,6 0,6 0,3 0,2 0,1 0,-1 0,0 0,0 0,-1 0,0 0,0 0,0 0,-1 0,1 0,-1 0,1 0,0 0,-1 0,1 0,0 0,-8 0,-9 0,-8 0,-8 0,-5 0,4 0,8 0,4 4,7 0,4 1,6-2,2 0,3-1,0-2,1 1,0-1,-1 0,1-1,-1 1,0 0,-8 0,-8 0,-10 0,-7 3,-5 2,-3-1,-2 0,0-2,-4 0,-1-1,-3-1,-3 0,0 0,3 0,2 0,3 0,6 3,5 5,10 5,8 0,7-3,6-2,2-3,3-2,0-2,1-1,2 0,2-1,-1 1,-2-1,0 1,-2 0,-1 0,0 0,0 0,-1 0,1 0,-4-4,-12 0,-6-4,-7-1,-6 2,-7 2,-4 1,0 2,-1 1,2 1,0 0,2 1,0-1,8 0,10 1,12-1,9 0,5 0,1 0,2 0,-1 0,-1 0,0 0,-1 0,-1 0,0 0,-1 0,1 0,-1 0,1 0,-1 0,1 0,-1 0,1 0,-8 0,-5 3,-8 2,-7 0,-6 2,-8 0,-4-1,-1-1,0-2,1-2,2 0,1-1,7 0,11 0,8-1,8 1,5 0,3 0,2 0,1 0,-1 0,1 0,-2 0,1 0,-5-4,-8 0,-9-1,-8 2,-6-4,-5 1,-2 1,-1 1,-1 1,1 1,0 2,1 0,6 0,11 0,8 0,8 0,5 1,7-1,2 0,1 0,-1 0,-1 0,-5-4,-6 3,-9 1,-5 5,-3 4,-4 1,-1 3,1-5,1-7,3-8,-3-2,-3 0,-1 6,2 6,6 3,6 0,7 0,4-2,4-1,2-2,-3-4,-8-1,-9-1,-8 2,-7 0,-4 1,-3 1,-1 0,0 1,0 0,0 1,0-1,1 0,0 0,0 0,8 0,8 0,10-3,7-2,5 0,-1-2,1-4,1 0,1 3,1 1,0 3,0 2,1 1,0 1,0 0,-4 4,-8 1,-5 3,-8 1,-6-2,-1 2,1 3,2 2,-1 3,1 2,2 1,2 1,1 0,2 1,1-8,0-9,0-10,1-6,-1-6,0-3,4 1,1 2,-1-1,0-1,-2 0,0-1,2 3,1 8,4 9,-1 9,-1 5,1 1,0 1,-2 2,-1 0,-3 2,0 0,-2 1,-3-3,-2-9,-4-5,1-8,-3-2,-3-4,2-4,1-3,8 1,7 4,6 4,-1 2,-7 4,-6 1,-7 1,-4 1,-4-1,-2 1,0 0,-2-1,1 0,1 0,-4 0,-1 0,1 0,0 0,2 0,1 0,-3 0,0 0,-1 0,2 0,1 0,2 0,-1 0,1 0,1 0,-1 0,1 0,-1 0,1 0,-1 0,1 0,-1 0,0 0,1 0,-1 0,0 0,1 0,-1 0,0 0,1 0,6 0,10 0,9 0,6 0,6 0,3 0,2 0,1 0,-1 0,0 0,0 0,-1 0,0 0,0 0,0 0,-1 0,1 0,-1 0,1 0,0 0,-1 0,1 0,0 0,-1 0,-6 0,-10 0,-9 0,-6 0,-6 0,-7 0,-2 0,-1 0,1 0,1 0,2 0,1 0,0 0,1 0,1 0,0 0,-1 0,8 0,9 0,9 0,6 0,6 0,3 0,2 0,0 0,1 0,-1 0,-7 0,-10 0,-13 0,-8 0,-6 0,-1-3,-2-2,1 1,1 0,0 2,1 0,1 1,0-3,1 0,-1-1,1 2,-4 1,-1 0,3-2,3-1,0 0,4-2,8 0,8 1,8 2,6 1,7 2,4 0,0 1,0 0,-8 0,-11 1,-10-1,-8 0,-6 0,-3 0,-2 0,0 0,-1 0,4 4,6 4,7 1,10 0,6 0,6 0,0 2,4-2,2-2,2-2,-1-2,-1-1,1-2,-2 0,4 0,1-1,-1 1,-1 0,2-1,1 1,-1 0,-1 0,-2 0,-1 0,-1 0,0 0,-1 0,1 0,-1 0,1 0,-8 0,-9 0,-9 0,-6 0,-6 0,-7 0,-2 0,-1 0,-3 0,1 0,-2 0,0 0,3 0,2 0,2 0,2 0,0 0,2 0,-1 0,1 0,7 0,9 0,12 0,9 0,5 0,1 0,2 0,-1 0,-1 0,3 0,0 0,0 0,-2 0,-1 0,0 0,-2 0,0 0,-1 0,1 0,-1 0,1 0,-4-3,-9-2,-8 1,-8 0,-6 2,-5 0,-2 1,-1 1,0 0,-1 0,1 0,1 0,0 1,0-1,0 0,0 0,4 3,8 2,9 3,9 3,5 1,1 1,2-1,0 0,2-1,-3 1,0-2,0-3,1 2,2-2,-3 3,-1-2,1-1,1 1,-6 3,-8 0,-12-3,-4 2,-7-2,-3-1,-2-2,0-3,1 0,-3-2,0 0,5 3,2 1,1 0,0 3,4 3,4 4,8 0,7-3,7 0,5-2,3-2,3-2,0-3,0-1,0 0,-1-2,1 1,-1 0,0-1,0 1,-1 0,1-1,-8 1,-9 0,-8-3,-11-2,-7 1,-6 0,-6-2,-3 0,-4 1,3 1,4 2,1 0,2 1,3 1,3 0,2 1,1-1,2 0,-1 0,1 0,7 1,9-1,9 0,7 0,9 0,4 0,1 0,3 0,1 0,-2 0,-2 0,-2 0,-1 0,-1 0,-1 0,-1 0,-7 0,-12 0,-14 0,-12 0,-12 0,-3 0,-2 0,-1 0,0 0,4 0,1 0,4 0,1 0,2 0,3 0,3 0,2 0,1 0,1 0,1 0,0 0,0 0,7 0,12 0,18 0,15 0,7 0,3 0,-1 0,-5 0,-2 0,-2 0,0 0,-2 0,-3 0,-2 0,-2 0,-1 0,-1 0,0 0,-1 0,-4-4,-4-4,-8-5,-8 1,-10-2,-6 1,-4 0,-1 2,-3 3,-1-1,2 1,1 2,2 2,5-1,2-1,1 1,-1 2,-1 1,0 1,-2 0,0 1,-1 0,1 0,-1 1,7-1,10 0,8 0,8 0,8 0,5 0,1 0,0 0,-1 0,-1 0,-2 0,0 0,3 0,0 0,0 0,-1 0,-1 0,-1 0,0 0,-2 0,1 0,-1 0,-6 0,-10 0,-12 0,-9 0,-8 0,-3 0,-1 0,-2 0,1 0,1 0,3 0,2 0,1 0,2 0,0 0,1 0,3 4,12 0,7 4,10 0,6 3,4-1,1-3,5-1,0-3,-1-1,-1-1,-2-1,-1-1,-2 1,-7-1,-9 1,-14 0,-8 0,-4 0,-3 0,-1 0,1 0,1 0,0 0,2 0,-1 0,2 0,-1 0,0 0,4 3,8 6,13 3,9 1,6-2,3 0,2-1,3 0,1 0,-1-3,-5 1,-3-1,0-1,-2-2,2-1,0-2,0-1,1 0,1 0,-8-1,-8 1,-10 0,-6 0,-6 0,-3-1,-2 1,-1 0,1 0,0 0,0 0,1 0,0 1,0-1,7 0,6-4,8-1,4-3,5 0,0-2,3 0,3 2,2 3,-1-2,-5-3,-3-3,-10 0,-8 3,-7 2,-3 4,-2 1,0 2,-1 1,1 0,0 1,0 0,1-1,0 0,4 4,1 1,0 0,3 2,6 0,9 3,7 2,6 0,3-2,0 0,2-1,3-2,0 0,0 1,-4 1,-2 0,0-2,0-2,2-2,0-2,0 0,2-1,-1-1,1 1,0 0,0-1,-1 1,-6 0,-10 0,-12 0,-8 0,-6 0,-1 0,-2 0,2 0,-1 0,2 0,0 0,1 0,0 0,7 0,10 0,9 0,7 0,5 0,3 0,2 0,0 0,1 0,-1 0,0 0,-1 0,0 0,0 0,0 0,-1 0,1 0,-1 0,1 0,0 0,-1 0,-10 0,-10 0,-9 0,-7 0,-3 0,-3 0,0 0,-1 0,0 0,1 0,1 0,0 0,0 0,0 0,1 0,-1 0,-3 0,-1 0,7 3,10 6,13 0,10-1,6-2,2-2,1-2,0-1,0 0,-1-1,-1-1,2 1,2-1,-1 1,-1 0,-1 0,-1 0,0 0,-1 0,-1 0,1 0,-11 0,-11 0,-8 0,-10 0,-5 0,-2 0,-4 0,0 0,1 0,3 0,2 0,-3 0,-3-4,-3-4,0-1,2 1,3 2,3 2,2 2,1 1,1 0,8 1,9 1,6 3,5 1,6-1,4 0,2-1,2-2,1 0,-1-1,1 0,0 0,-1 0,0 0,0 0,3 0,1-1,0 1,-1 0,0 0,-2 0,-1 0,0 0,0 0,-1 0,1 0,-1 0,1 0,-1 0,1 0,-1 0,1 0,0 0,-7 0,-10 0,-9 0,-7 0,-8 0,-5 0,-4 0,-6 0,1 0,3 0,2 0,3 0,2 0,2 0,2 0,-1 0,1 0,0 0,0 0,0 0,6 0,14 0,9 0,7 0,5 0,2 0,0 0,0 0,0 0,-1 0,0 0,2 0,5 0,1 0,-1 0,1 0,-1 0,-1 0,-3 0,-1 0,-2 0,-1 0,-1 0,-7 0,-9 0,-9 0,-7 0,-8 0,-5 0,-2 0,1 0,2 0,0 0,1 0,2 0,-1 0,2 0,-1 0,1 0,3 4,5 4,8 1,4 3,6-2,6-1,3-3,0 1,1 0,1-2,1-2,2-1,-1-1,2 0,0-1,-1-1,1 1,0 0,0 0,0 0,-1-1,1 1,0 0,0 0,-1 0,1 0,-1 0,1 0,0 0,3 4,1 1,0 0,-1-2,-4 3,-2 1,-1-2,0-1,1-2,1 0,1-2,0 1,1-2,-1 1,-6 0,-10 0,-8 0,-8-1,-5 1,-3 0,-1 0,-2 0,1 0,0 0,0 0,0 0,1 0,1 0,-1 0,0 0,1 0,6 0,10 0,9 0,6 0,6 0,3 0,2 0,1 0,-8 0,-6 4,-8 0,-4 4,-5 1,-5-2,-3-2,-3-2,-2-1,0-1,-1-1,7 0,10-1,9 1,8 0,5 0,3-1,1 1,2 0,-1 0,0 0,0 0,0 0,-1 0,-1 0,-6 0,-10 0,-8 0,-8 0,-5 0,-3 0,-2 0,-1 0,1 0,0 0,0 0,1 0,0 0,0 0,7 0,10 0,9 0,7 0,5 0,3 0,2 0,0 0,0 0,1 0,-2 0,1 0,-5-3,-8-2,-9 1,-8 0,-6 2,-9 0,-2 1,-2 1,1 0,1 0,-2 0,0 0,1 1,-2-1,0 0,2 0,1 0,2 0,1 0,8 0,9 0,10 0,7 0,5 0,4 0,1 0,0 0,4-4,1 0,-1-1,-1 2,-1 0,-2 2,0-4,-5-3,-5-5,-7 0,-6-1,-2-1,-4 1,-4 3,-4 4,0-1,0-2,-1 0,-2 2,-1 3,-1 2,0 1,-1 1,0 1,0 0,0 1,7-1,10 1,12-1,8 0,6 0,1 0,2 0,-1 0,-5-4,-4-4,-10-1,-5-3,-2-2,-5 1,-4 2,-4 4,-3 2,-2 3,-1 1,-1 1,1 1,-1-1,1 1,7-1,10 1,8-1,8 0,5 0,3 0,2 0,0 0,1 0,-1 0,-4-3,-5-6,-5-3,-3-5,-7 2,-9 3,-7 3,-3 4,-3 2,0 2,1 1,4 4,1 1,1 0,4 3,-1 0,-1-2,-1 3,-2-2,3 3,3 2,8 0,4 1,6-2,5-3,5-2,2-2,3-3,0 0,1-2,-1 1,4-1,-2-3,-2-1,-5-3,-4-4,-5-3,-7-3,-3-1,-5 1,-1 2,-3 2,-2 5,-3-1,-2 3,-4 1,-2 2,-1 2,1 1,1 1,2 4,0 5,1 0,0-1,4 2,1 3,0-2,0-1,1 0,1-1,-1-3,1 2,4 3,4 2,2 4,6-2,5-4,6 1,4 1,3 3,1-3,4-2,1-4,1-3,-2-2,-2-1,0-1,-1-1,-1 1,-4-5,-5-3,-4-5,-4-4,-6 2,-6 3,-5 3,-4 4,-3 5,-1 4,-1 0,0 4,4 4,1-1,1 2,-2-1,3 0,4 2,8-1,7-3,7-4,5-2,6-2,4-1,0-1,0-1,-1 0,-2 1,3-1,0 1,-1 0,-1 0,-7 0,-15 0,-11 0,-7 0,-5 0,-2 0,0 0,-1 0,1 0,1 0,4 3,1 2,1-1,-1 0,-1 2,-1 1,-1-2,0-1,0-1,6-2,9 0,13-1,9 0,4-4,2-1,2 0,-1 1,-1-2,-1 0,-4-3,-1 0,0 2,3 2,3 2,-7 1,-9 2,-13 0,-9 0,-5 0,-7 1,-2-1,1 0,1 0,2 0,1 1,2-1,1-1,0 1,1 0,-1 0,1 0,0 0,-1 0,11 0,11 0,8 0,6 0,5 0,1 0,2 0,0 0,-1 0,0 0,0 0,-1 0,-7 0,-10 0,-9 0,-10 0,-10 0,-12 0,-9 0,-1 0,5 4,1 1,5-1,2 0,2-2,1 0,-3-2,2 1,3-1,2 0,3-1,1 1,2 0,-3 0,-1 0,1 0,0 0,12 0,14 0,11 0,7 0,7 0,2 0,-1 0,0 0,-3 0,-1 0,-2 0,3 0,4 0,1 0,1 0,0 0,-2 0,-2 0,-3 0,-1 0,-2 0,0 0,-1 0,4 0,0 0,1 0,-1 0,-1 0,-1 0,0 0,-1 0,-1 0,1 0,-1 0,1 0,3 0,1 0,0 0,-1 0,0 0,-2 0,-1 0,0 0,0 0,-1 0,1 0,-4-4,-1 0,0-1,1-2,1-3,-3-4,-3-4,-8-1,-8 2,-3 1,-4-1,0-1,-2 3,-2 4,2 0,-1 2,-2 3,-1 2,2 5,4 7,3 4,4 4,2 4,1 0,2 2,-1 0,4-4,5-5,5-4,2-8,0-7,0-2,-3-5,0 2,1 1,-1-1,0 2,-2-1,1-2,-2-4,-6 3,-7 2,-7 0,-1-2,-3 1,-2 3,-2 3,-2 3,0 1,-1 1,7 1,9 1,9-1,8 1,4-1,4 0,2 1,-3-5,-5-4,-5-4,-7-1,-7 2,-7 4,-4 2,0 5,3 7,0 2,-1 0,1 1,0-1,2 2,3 2,3 3,2 2,5-2,6-4,5-7,4-5,-1-6,0-1,1 0,1-3,1-2,-2-3,-5-3,-4-1,-7 2,-7 4,-3 8,-3 4,0 7,3 5,2 5,6-1,7-3,6-3,4-3,3-3,2-2,1-1,0 0,-7-1,-14-3,-9-2,-8 1,-4 1,-3 1,3 5,2 2,3 4,4 4,5 3,2 3,3-5,1-8,1-9,0-7,0-5,-8-4,-5 2,-5 4,-6 1,0-1,2 2,0 3,0-1,-3 2,-2 2,-2 2,-1 2,2 1,-3 1,2 0,-3 0,1 1,2-1,3 0,1 1,2-1,1 0,0 0,1 0,0 0,10 0,10 0,10 0,9 0,5 3,6 2,1 3,-2 0,-1-1,-3-2,-1-2,-2-1,-1-1,-1-1,-6 0,-10 0,-13-1,-8 1,-4 0,-7 0,-4 3,-5 2,-2 3,1 3,4 1,4-2,0-3,6 1,-1-1,1-1,0 1,2 0,0 2,1-1,0-1,4 2,1-2,0-1,-1-2,0-1,-2-2,-1 0,0-1,-1-1,0 1,4-4,8-4,9-2,8 2,6 2,4 2,3 2,1 1,4 0,-2-2,-3-1,0 0,-1 0,0 2,4 1,1 0,0 1,-1 0,-1 0,-1 0,-1 0,4 0,0 0,0 1,-1-1,-1 0,-1 0,0 0,2 0,1 0,0 3,-1 5,-1 5,3-1,-3 2,1-1,0-4,-3 1,-3-2,0 2,0-1,-3 2,-1 1,1 0,-2 1,-3 2,0-2,2-3,2-3,3-3,2-2,-3-5,-4-6,-4-4,-3-3,-3-4,-1 7,-1 8,-1 8,4 4,4 5,2 3,-1-5,-2-6,-2-9,-1-6,-6-1,-1-3,-1-1,1-3,1-1,1 0,-3 3,-3 4,-2 1,-1 2,1 0,1 5,3 7,3 6,1 6,5 3,5 3,5 2,4-4,2-4,2-5,0-3,1-4,-4-5,-5-5,-8-3,-5-1,-6-3,-5-3,-5-1,-2 3,-3 0,-1 3,1 3,-1 4,4 7,5 6,5 8,6 3,9-2,1-1,4 2,4 0,1 2,3-3,-3-8,-1-5,-2-6,-5-7,-3-8,-3-5,-1-2,-2 0,-4 4,-2 3,1-1,-2 1,-5 3,1 0,-1 0,-3 2,-2 4,-1 2,-2 4,3 4,5 7,3 5,8 4,3 2,2 2,4-3,0 0,2-5,0 1,-2 0,1-2,2-6,4-8,2-7,1-2,-1-3,-1 2,-3-2,-3-1,-8-2,-7 2,-3 0,1-1,-4 2,2 1,-2-2,-3 2,-2 3,-2 3,-1 3,-1 2,2 5,5 6,5 4,3 4,3 3,2 0,0 2,1 3,3-2,2-2,-1-1,2 0,0 0,3-3,2-2,4-2,2-1,1 1,2-1,0-3,-4 1,0-2,-1-2,-2 2,-7-1,-9-2,-7-1,-5-2,-5-1,-1 0,-2-1,-1 0,1-1,4-3,1 0,0-1,0 1,-1 2,-1 0,6 1,9 4,9 2,6 0,3 2,1 1,2-2,2-1,1-2,0-2,1 0,-7-1,-9 0,-10 0,-6-4,-6-1,-6 0,0-2,-3-1,0 2,4-2,2 1,5-3,1 1,0 2,-2 2,-1 2,-5 2,-3 0,1 1,0 0,0 1,1-1,5 4,9 1,5 3,8 0,6-1,1 2,3-1,3-2,-3 2,1 0,1-2,1-2,5-1,2-2,1-1,-1 0,-1 0,0 0,-1-1,-1 1,0 0,-1 0,1 0,-8 0,-9 0,-8 0,-8 0,-5 0,-3 0,-2 0,0 0,-1 0,5-4,0-1,5-3,0 0,0-3,-3 1,-1 3,-2 1,-1 3,4-2,6-1,14 2,8 1,7 1,-1-3,1 0,0 0,1 2,-4-3,0 0,0 1,-3-2,1-1,1 2,1 2,-5 1,-12-5,-16-6,-12-3,-8 1,-20 0,-16-1,-8 2,1 4,2 4,5 3,11 2,5 1,6 2,7-1,5 1,5 0,2-1,2 0,0 1,1-1,2 0,2 0,6 3,1 2,2 0,-1-2,-1 0,-4-1,-9-1,-10-1,-5 0,-8 3,-10 5,0 1,-1-1,9-2,2-2,7-2,8-1,7 0,6-1,3-1,3 1,0 0,1 3,3 5,9 1,4 2,10 0,8-3,5-2,2-2,1-2,3-1,5-1,4-1,0 1,0-1,2 1,-2 0,-4 0,-3-1,0 1,0-3,-3-2,-1-3,-1 0,2 1,0 2,0 2,3 1,3-2,0-1,-5-3,-4 0,2 2,0 1,-1 2,0 1,-1 1,0 1,-1-3,3-2,1-2,0-1,-1 1,-1-2,-1 1,0 2,-1 1,0 2,-1-2,0 0,1 1,-1-3,1-3,0 0,-1 1,4 3,2 2,-1 2,3 1,-1 1,4 0,-2 0,-1 1,-2-1,-2 0,-2 1,0-1,-2 0,1 0,-1 0,0 0,1 0,-1 0,1 0,-1 0,1 0,-1 0,1 0,0 0,-1 0,1 0,0 0,-1 0,1 0,-4-4,-4-4,-5-5,-7-3,-8 1,-2-1,-3 3,-3 3,4 7,5 8,2 6,3 5,5-1,4-2,6-3,0-1,1-1,1 1,-2 3,1-1,-3 2,-3-6,-4-7,-2-7,-1-6,-2-4,-1-3,1-1,-4 2,-5 5,0 1,-3 3,1 0,-1 1,-3 3,-1 1,1 0,4 2,7 7,7 5,4 5,4 0,0 1,-1 2,0 1,2 1,0 1,-3 1,-3 0,-2 0,-2 0,-1 0,-1-1,-1 1,1 0,-1-1,4-2,2-2,-1 0,-1 1,0 1,-1 1,-2 1,1 0,-5-3,-4-4,-5-5,-3-3,-3-3,-2-2,0 0,0-1,-1 0,1 0,-1 1,1 0,0-1,1 1,-1 0,1 0,-1 0,0 0,1 0,-1 0,1 0,-1 0,0 0,0 0,1 0,-1 0,1 0,-1 0,0 0,1 0,-1 0,0 0,1 0,-1 0,0 0,1 0,-1 0,-3 0,-1 0,-1 0,2 0,1 0,1 0,0 0,5-3,1-2,0 1,-1 0,-5 2,-1 0,-5 1,0 1,-3 0,0 0,2 0,3 1,2-1,1 0,2 0,0 0,1 0,0 0,-1 0,-2 0,-6 0,-1 0,2 0,-3 0,2 0,1 0,3 0,-2 0,0 0,2 0,0 0,3 0,0 0,-3 0,0 0,0 0,1 0,1 0,1 0,1 0,0 0,7 0,10 0,9 0,7 0,8 0,9 0,2 0,-1 0,-1 0,-3 0,-2 0,-1 0,-2 0,0 0,-1 0,0 0,1 0,-1 0,0 0,1 0,-1 0,1 0,0 0,-1 0,1 0,-7 0,-10 0,-9 0,-6 0,-6 0,-4 0,0 0,-2 0,-3 0,-1 0,1 0,1 0,2 0,0 0,2 0,0 0,0 0,1 0,0 0,-1 0,1 0,-1 0,0 0,1 0,-1 0,1 0,-1 0,0 0,1 0,-1 0,0 0,1 0,-1 0,0 0,1 0,-1 0,0 0,1 0,-1 0,0 0,4-4,1-1,0 1,3-3,6-1,9 2,7 2,6 1,3 1,7 2,1-1,4 2,1-1,1 0,-1 1,-2-1,-2 0,-3 0,2 0,0 0,-1 0,-1 0,-2 0,0 0,-1 0,3 0,2 0,2 0,1 0,-2 0,-1 0,-2 0,-2 0,0 0,-1 0,-1 0,0 0,1 0,-1 0,1 0,-1 0,1 0,-1 0,1 0,0 0,-1 0,1 0,0-4,-1 0,1-1,0 2,-1 0,1 2,-4-4,-5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6T16:59:42.435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1181 520,'3'-7,"6"-2,3-4,5-2,5-3,3-1,4 2,8 1,1 3,4 0,6-5,16 1,11-4,3 2,6 0,3 4,-3 1,-12 2,-12 4,-12 3,-7 2,-7 2,-3 1,-2 0,-4 1,-1 0,-3-1,0 0,0 1,-8-1,-13 0,-13 0,-9 0,-13 0,-16 3,-10 6,-8 3,1 1,4-2,11 0,9-1,3 0,1 0,0-3,3-2,2-3,2 3,4 0,3 3,3 0,1-1,5 1,1 0,1-2,-1-1,2 1,3 3,8 4,7 0,10-3,10 1,5-2,0-2,2-2,0-3,-2-1,-3 0,-1-2,-3 1,0 0,2-1,1 1,-1 0,4-1,-1 1,0 0,-2 0,-2 0,-1 0,-7 4,-18 1,-18 3,-13 4,-15 0,-12 1,-15 2,-3 2,0-2,-1-4,11 1,9-3,5-2,4-2,5-3,2-1,5-1,7 0,4-1,3 1,14-1,12 1,13 0,14 0,20 0,20 0,8 0,-5 0,-3 0,-11 0,-8 0,-8 0,-8 0,-6 0,-4 0,-3 0,0 0,-1 0,-7 0,-9 0,-12 0,-12-4,-5-1,-9-3,-10 0,1 1,-1 2,1 1,5 2,5 1,5 1,3 0,4 1,11-1,13 0,11 1,15-1,10 0,12 0,5 0,-4 0,-7 0,-7 0,-10-4,-6 0,-4-1,-3-2,-6-3,-10-1,-8 2,-14-1,-16-2,-19-3,-17 1,-7 0,-2 2,-1 3,6 3,8 2,7 3,13 1,11 0,9 1,13-1,14 1,14-1,17 0,7 1,5-1,7 0,-2 0,-3 0,-6 0,-5 0,-3 0,-4 0,-1 0,-1 0,-4-4,-5-4,-11-1,-9 1,-10 2,-5 2,-10 1,-8 2,-2 1,4 0,5 0,4 1,5-1,3 0,13 0,14 1,21-1,38 0,26 0,25-4,8-1,-6 1,-16-3,-19-1,-15 2,-15 2,-13 1,-17 1,-22 1,-22 1,-27 0,-31 1,-25-1,-13 0,0 0,17 4,18 1,17 0,16-1,14-2,9 0,5-1,5-1,10 3,16 2,22 3,32 0,29-2,24-1,21-1,8-6,-14-2,-21-3,-23-5,-22-1,-18 3,-18-1,-16 2,-14-2,-14 2,-15 2,-26 2,-21 2,-23 2,-10 1,-5 0,10 0,17 4,20 1,17 3,15 1,10-2,6-2,7 2,8 3,10 4,8 2,11 3,6 1,2-3,9 0,5 0,9-3,-1-4,-7-3,-6-3,-8-2,-5-2,-4-1,-2 1,-9 2,-16 2,-15 0,-21 0,-22 5,-15 2,0 2,-2 3,6 2,11-3,10 1,10-3,8-4,8-3,3-3,3-1,4 1,9 5,16 1,14-2,12-2,12-1,5-2,0-1,-5-1,-7-3,-6-2,-6 0,-8-2,-7-4,-2 0,0 2,-1-1,-3-2,-6 0,-3 0,-8 1,-10 2,-5 0,-8 1,-6 2,-3 2,-2 2,3 1,6 1,0 0,5 0,2 1,3-1,2 0,2 0,7-3,10-2,13-3,8 0,5 1,2 2,1 2,-1 1,-1 1,0 1,-2 0,1 0,-2 1,1-1,-8-3,-8-2,-14 1,-14 0,-12-2,-2 0,-9 0,-12-1,-12-4,-9-3,-9 1,-2-2,-2 0,2-3,13 3,8 0,10 3,10-1,11 3,8 2,6 3,10 2,15 2,14 1,22 0,26 1,9 0,3-1,6-3,-3-2,-9 1,-11 1,-13 0,-11 2,-7 0,-5 0,-2 1,-2 0,0 1,1-1,-7 0,-2 0,1 0,-1 4,0 0,4 1,-2 2,1 0,-2 2,-6 0,-8-1,-10-3,-6-2,-4-1,-5-2,-1 0,1 0,1 0,3-1,1 1,1 0,1 0,0 0,1 0,3 3,5 6,8 3,8 1,7-2,5-4,3-2,2-2,1-2,1 0,-5-5,-8-1,-9 0,-5-3,-6 1,-4 0,-3-1,-3 0,-1 2,10 2,11 1,8 2,10 0,13 1,7 0,2 1,-3-1,-5 0,-3 0,-4 1,-5-5,-11 0,-13-1,-13 2,-11 0,-4 1,0 2,2-1,2 1,3 0,9 1,7 2,16 6,13 0,15-1,7-1,1-3,0-2,-4 0,-5-2,-5 0,-4-1,-9 1,-11 0,-7-4,-6-1,-9 0,-2-2,0-1,-2 2,1 2,-1 1,0 1,0 2,7 0,13 0,10 0,7 0,5 1,1-1,2 0,-1 0,0 0,-8 0,-10 0,-9 0,-8 0,-4 0,-5 0,0 0,-2 0,0 0,1 0,4 4,5 4,8 5,8 3,8-1,5-3,4 1,-3 0,1-1,-7-3,-13-3,-12-3,-11-1,-12-1,-10-2,-12 1,-12-4,-2-1,8-4,12 1,11 1,10 2,6 1,4 2,10 2,20-1,27 5,32 1,36 0,22-1,3-2,-9 0,-22-1,-23-1,-18 0,-18-3,-12-2,-7 0,-3 2,-8 0,-9 1,-7 1,-7 1,-3 0,-3 0,6 0,13 4,6 4,6 2,5-2,0 1,-6 0,-16-2,-9-2,-13 1,-15 0,-11-1,0-1,3 2,-1 0,6-1,7-2,6 0,7-2,3 0,3-1,11 3,12 1,19 1,13-2,8-1,7 0,-1-2,-5 1,-3-1,-5 0,-5-1,-3 1,-8-3,-9-2,-4 0,2 2,2 0,3 2,-4-4,-7 0,-11 1,-11 1,-6 0,-5 2,-1 0,-2 1,-2 0,1 0,3 0,4 1,3-1,2 0,2 0,7 0,11 0,15 0,13 0,24 3,10 2,5 0,3-2,-6 0,-11-2,-10 0,-8-1,-10-3,-5-2,-5-3,-8-4,-13 0,-7 2,-9 3,-2 2,-2 3,2 1,1 1,2 0,1 0,2 1,0-1,1 1,-1-1,8 0,9 0,16 0,16 0,11 4,12 0,5 1,0-2,-6 0,-5-2,-6 0,-13-1,-15 0,-17 0,-20 0,-20 0,-14 0,-2 0,-2 0,3-1,8 1,10 0,9 0,6 0,8 4,12 4,9 2,16 1,5 4,2-2,1-3,-1-2,0-4,1-2,2-1,-1-1,-9 0,-14-1,-17 0,-18 1,-7 0,-3-1,-6 1,2 0,2 0,2 0,4 0,5 0,4 0,8 4,11 1,10 2,16 5,8 0,8-2,2-3,2-2,1-3,3-5,-3-1,-4-5,-8-3,-7-4,-12 2,-9 2,-8 4,-6 3,-3 2,-2 2,0 1,-1 0,1 1,3 3,9 1,14 0,8-1,7-1,3-2,2 0,0-1,-1 0,0 0,-1 0,-11 0,-15 0,-10 0,-9-1,-8 1,-6 0,-7 0,0 0,1 0,4 0,5 0,6 0,3 0,2 0,2 0,8 0,10 0,12 4,12 1,9-1,10 0,5-2,-1 0,-1-2,-5 1,-5-1,-5 0,-3-1,-6-2,-6-5,-6-5,-7-3,-11-3,-10 2,-6 4,-1 4,0 3,2 4,2-3,1 1,1 0,1 1,-3 2,-1 0,0 0,4 5,7 4,8 1,9 0,7-3,10 2,4-1,2-1,0-2,-2-2,0 0,-1-2,-1 0,-1-4,0-4,-1-2,0-2,-3-3,-5-1,-4-3,-4-1,-2-4,-1-2,-6 1,0 0,-7 5,-2 2,-5 1,-3 3,-1 4,0 3,0 4,-3 1,-1 2,1 1,2 0,-3-1,4 5,2 0,4 3,2 1,4 1,3 4,3 2,2 5,3 4,0 0,0 3,5-4,0 2,4-3,3-3,3-5,3 0,5-1,3-2,-1 1,4-3,3-2,0-3,-2-2,-3-2,-2-1,-2 0,-1 0,-5-4,-5-5,-8 0,-8-3,-7 1,-9-1,-4 1,-6 3,-7 3,-2 2,3 1,4 2,0 0,2 0,3 1,2-1,6 4,5 4,6 9,4 3,6 4,7 0,1-1,6-3,8 1,2 1,9-4,4-4,0-5,-1-4,5-3,-2-1,-1-2,0-3,0-2,-3-3,-8-3,-9-3,-4 0,-5 0,-1-1,-2-2,-2 0,-3-2,-5-1,-5 1,-6 3,-3 4,0 1,-4 3,-5 2,-2 3,-1 2,2 1,-2 1,0 1,2-1,1 1,2-1,1 0,4 4,6 5,18 0,26 6,32 7,48 1,29-5,14-5,-3-8,-15-8,-27-8,-25-1,-24-2,-18 0,-13 4,-12-1,-9-1,-6-3,-7 1,-6 4,-8 2,-9 4,-7 2,-7 1,-1 1,4 1,0-1,4 1,5-1,2 1,7 2,6 6,13 0,10-1,11-1,5-3,2-2,0-1,-2 0,0-1,-13-4,-11-2,-16-2,-17-1,-6 2,-7 2,-10 1,1 2,-1 1,5 5,8 4,7 2,7-2,4-1,3-2,4 1,6 3,12 4,12-1,8 2,7-2,6-3,4-3,3-3,-3-1,-3-1,-5-2,-4 1,-2-1,-6-3,-2-4,-4-5,-8 0,-7 3,-8-2,-1-1,-2 1,-3 3,-1 2,-5 4,-3 1,1 1,0 1,5 4,6 5,12 1,10 5,10 1,13 1,12-3,6-3,1-8,-5-3,-5-3,-7 0,-5 0,-4-2,-7-5,-8-4,-11 1,-11 3,-10-2,-6 3,-7 1,-9 4,-7 1,-2 2,-2 0,5 2,8-1,3 0,10 5,5 0,5 0,1-2,4 4,5 2,4 5,6-1,7 1,3 1,9-1,12-3,8-1,16-1,4-2,3-3,-5-5,-2-6,-3-2,-8-3,-10-3,-8 1,-5 4,-6-1,-5-2,-5-2,-7-3,-6-4,-5 1,-4 4,-7 6,-12 0,-8 2,-13 3,-12 3,-8 4,6 7,4 1,7 3,10-1,9 2,13 1,7-1,4-2,4 3,5 3,4 2,5 1,7 1,9 4,4-2,7-2,5-1,0-4,6-4,-1-5,4-3,2-6,-4-2,-4-5,-5 0,-5-2,-6-3,-7-3,-2 2,-2-4,-4-1,-2-6,-8-4,-8-5,-8 1,-4 5,-8 9,-6 6,-7 7,-9 4,-3 3,2 1,0 0,-2 4,0 4,8 5,10 3,8-2,3-3,3 0,1 2,10 1,13-1,15-3,16-4,12-3,8-2,5-1,4-5,3-4,-5-6,-10 1,-4-2,-7 2,-5 4,-8-1,-5 1,0 3,-5-1,-7 0,-8 1,-10 2,-7 2,-7 1,-2 1,0 0,2 3,1 2,3 0,0-1,5 2,6 4,4 3,11 1,12 3,17 0,18 0,17-2,9-5,-3-3,-2-3,-4-6,-8-2,-9-5,-5 0,-6 2,-7 1,-5-1,-8-4,1-3,0-2,0-3,-3-1,-1 3,-3 1,-5-1,-2-1,-3-1,-6 3,-5 1,-9 3,-8 3,-3 3,-5 3,1 2,1 1,4 1,2-1,1 1,3-1,4 4,8 1,13 0,10 2,12 0,20-1,12-5,11-3,0-4,-5-5,-9-4,-7 0,-8 0,-8-2,-5 3,-5 3,-4 0,-4 2,1-1,-3-2,-3-3,0 2,-2-1,-1-2,-6-1,-6 2,-5 3,-5 5,-3 2,-2 3,-1 1,0 2,1-1,-1 1,1 0,0-1,0 1,0-1,8 0,8-4,10 0,7-1,8-2,5 0,5 1,0 2,3 1,-1 1,-2 2,-3-1,-3 2,-1-1,-2 0,0 0,-1 1,0-1,0 0,1 0,-1 0,1 0,-1 0,-6 0,-10 0,-9 0,-6 0,-6 0,-3 0,-2 0,-1 0,1 0,0 0,0 0,1 0,3 3,9 5,9 1,8-1,10-1,6 0,1 0,1-1,-1-2,-1-2,-1-1,-2 0,1-1,-2-1,1 1,-1 0,1 0,-1-1,1 1,-8 0,-8 0,-7 4,-5 0,-9 1,-8 2,-5 0,1 0,0-3,2-1,2-1,1-1,1-1,1 0,1-1,3 4,9 2,8-1,9-1,5 3,5 1,1-2,3-1,-1-2,0 0,0-2,0 0,-1 0,0 0,0 0,-1 0,1-1,-1 1,1 0,0 0,-1 0,-6 0,-10 0,-8 0,-8 0,-5 0,-7 0,-6 0,-1 0,0 0,3 0,2 0,2 0,2 0,8 0,6-3,9-2,10 1,7 0,12 2,7-3,4-5,2 1,2-3,-5 1,-4 3,-6-1,-4 0,-6 0,-11 0,-9 2,-10 2,-5 2,-4 2,-3 0,0 2,-1-1,0 0,1 1,1-1,0 0,0 0,0 0,1 0,-1 0,0 0,1 0,3 4,8 4,9 1,8 2,7 0,3-2,0 0,-1 0,-2 1,-1-1,1-2,1-2,-2-6,-3-6,-7-5,-5-4,-5-3,2 1,5 5,6 7,5 5,1 7,1 1,2 0,2-1,2-2,-4 2,-7 0,-9-1,-4 2,-5 1,-2 1,-1 0,-3-2,-2 2,-2-2,2 3,5 2,3 3,4 3,3 1,1-5,2-10,-1-8,-2-4,-6 0,0-3,0-2,2-3,-1 1,0 0,8 3,8 2,13 4,9 3,3 2,0 0,-3 2,-3-1,-3 1,-2-1,-2 1,0-4,-8-2,-9 0,-9 2,-7 0,-6 1,-5 1,-7 1,-2 0,1 0,3 0,2 0,2 1,2-1,1 0,1 0,-1 0,8 0,9 0,9 0,0 0,-4 0,-6 0,-13 0,-13 0,-6 0,-6 0,-7 3,2 2,1 0,6 2,7 0,4-1,5-1,3-2,2-2,3 4,10-1,8 1,8-2,6-1,4-1,2 0,-6-1,-9 0,-9 0,-8 0,-5 0,-3-1,5 1,11 0,14 0,8 0,12 0,7 0,1 0,-2 0,-5 0,-4 0,-10 0,-15-3,-15-2,-17 1,-13 0,-14 2,-7 0,-1 1,0 1,4 0,9 0,10 0,7 0,7 1,4-1,10-4,10 0,13-1,16 2,9-3,7-1,3 2,-3 1,-5 1,-5-2,-5 0,-3 0,-6-2,-2-3,-1-1,-6-1,-8 1,-12 0,-6 0,-5 3,-2 3,0 2,0 1,1 2,1 0,7 1,10-1,13 1,16-1,7 0,8 0,6 0,-2 0,-5 0,-5 0,-5 0,-11 0,-11 0,-14 0,-13 0,-10 0,-9 0,-10 0,-2 0,0 0,5 0,8 0,6 0,6 0,4 0,2 0,1 0,1 0,6 0,10 4,9 0,6 1,5-2,7 3,2 1,1-2,3-1,-1-2,-1 0,-9-2,-12 1,-10-2,-8 1,-5 0,-5 0,-1-1,3 5,8 0,9 4,12 0,5 3,3-1,5-2,3 1,0-1,-1-2,0-1,-13-3,-18 0,-12-2,-10 0,-3 0,-4-1,-3 1,-2 0,3-1,3 1,5 0,6 4,16 0,11 4,19 4,20 0,14-3,3-2,2-3,-5-1,-10-2,-5-1,-6 0,-7-1,-3 1,-4-1,-9 1,-9 0,-14 0,-14 0,-11 0,-7 0,-2 0,2 0,1 0,5 0,4 0,4 0,4 0,2 0,1 0,2 0,-1 0,11 0,17 0,18 0,11 0,7-4,2 0,-2-1,-6 2,-5-3,-6-1,-3 2,-5-2,-14 0,-15 1,-8 2,-9 1,-3 1,0 2,-2 0,1 0,2 0,3 1,2-1,1 0,2 0,1 0,0 0,-1 0,8 0,13 0,13 0,15 0,13 0,7 0,6 0,-3 0,-3 0,-3 0,-9-3,-14-2,-14 0,-19 1,-15-2,-10 0,-6 1,-6 1,-2 1,0 2,6 0,6 1,-1 0,0 0,2 1,5-1,14 4,17 0,16 1,16-2,7 0,-1-1,-2-2,-4 1,-4-1,-2 0,-3-1,-1 1,-8 0,-9 0,-10 0,-6 0,-5 0,-4 0,-1 0,0 0,6 3,11 6,8 0,8 3,9 2,8-1,3-2,0-4,-6 1,-4-1,-1-2,-1-1,0-2,-3 2,-12 1,-13 3,-9 3,-8 1,-3-3,-1-2,2-3,2 2,2 0,1 2,2 0,0-2,1-1,3 1,5 4,4 3,7 0,4 1,2 2,3-2,0 0,2 1,7-2,3-3,3-3,0-3,1-2,-2-2,0 0,0-1,-12 0,-14 1,-9-1,-11 1,-7 0,-2 0,0 0,4 0,1 0,4 0,1 0,2 0,1 0,-1 0,5 4,7 0,10 4,11 1,7-2,4-2,9-1,2-2,-2-2,2 1,-2-2,-2 1,-4 0,-2-1,-2 1,-1 0,-1 0,1 0,-1 0,-7 0,-13 0,-20 0,-17 0,-10 0,-4 0,1 0,4 0,7 0,6 0,6 0,3 0,3 0,5 3,5 6,7 0,16 2,13 0,8-3,10-2,5-2,4-2,-3-1,-10-5,-8-1,-2 0,-3-2,-2-1,-1 2,-6-2,-8 0,-6-1,-14-1,-9 3,-7 2,-4 2,-2 1,0 2,2 0,3 0,3 0,2 1,1-1,9 0,9 4,16 1,13 0,6-2,1 0,-1-1,1-1,-2-1,-2 0,-2 0,-3 0,-8-1,-10 1,-13 0,-13 0,-9 0,-3 0,-3 0,1 0,3 0,3 0,4 0,2 0,1 0,2 0,-1 0,8 0,10 0,11 0,16 0,11 0,9 0,5 0,-3-4,-5-1,-7 1,-5 0,-11 1,-12 2,-18 0,-17 1,-7 0,-9 0,-6 4,-2 1,4-1,8 0,7-1,5-1,5-1,2-1,6 3,8 2,10 3,14 0,16 2,9-1,8-1,3-2,-5-3,-5-1,-8-2,-5 0,-5 0,-2 0,-2-1,0 1,-4-4,-9-1,-11 1,-10 0,-8 2,-5 0,-1 1,1 1,1 0,1 0,3 0,0 1,1-1,1 0,-1 0,11 0,15 0,8 3,11 2,4 0,8-2,4 0,3-2,2 0,-5-1,-4 0,-6 0,-11 0,-12 0,-15 0,-15 0,-9-1,-9 1,-4 0,2 0,4 0,6 0,5 0,3 0,3 0,2 0,0 0,7 0,10 0,8 0,1 0,-9 4,-14 1,-14-1,-6 3,0 0,3-1,7 2,5 0,-2-2,1-1,0-3,1 3,8 4,9 0,12-1,13 1,7-1,1-1,0-2,-2-3,3 0,2-2,1 0,-3 0,-6-4,-3-1,-2 0,0 1,1-2,-1 0,2 1,-1 1,-2-2,-1-4,4 0,2 2,0 2,1-2,0 1,-1 2,-1 1,0 2,0 1,0 0,-1 2,4-1,2 0,-1 0,-1 1,-1-1,-1 0,-11 0,-21 0,-13 0,-13 0,-18 3,-14 2,2-1,1 0,4-1,10-2,9 0,9-1,6 0,4 0,3 0,1 0,1 0,6-1,9 1,12 0,15 0,7 0,5 0,0 0,-2 0,3 0,-1 0,-4 0,-2 0,-4 0,-3 0,-1 0,-1 0,-1 0,3 0,2 0,-1 0,0 0,-1 0,-1 0,-4-3,-2-2,-3-3,-8 0,-11 1,-9-1,-22-7,-12-1,-5-1,0 2,2 4,6 1,8 1,6 2,6 3,3 2,3 1,0 1,1 0,-1 1,8-1,12 0,13 4,15 5,17 4,18-1,13-1,4-3,2-7,-6-2,-9-6,-11-5,-10 0,-8 2,-11-2,-6-1,-7-2,-17-2,-10-2,-15 2,-8-3,-10 3,-7 3,-5 1,4 2,4 4,7 3,7 1,6 3,5 0,3 0,2 1,1-1,0 1,7-1,8 0,10 0,6 0,5 0,6 0,4 0,0 0,-1 0,-5-3,-10-5,-13-2,-10 3,-10 0,-12 3,-7 2,-7 1,-3 4,5 2,2-1,5 0,3-1,3-1,5-1,3 0,5 2,11 5,9 1,9-1,10 1,4 0,3-3,0-1,0-2,-2-2,-1 0,-2-1,1 0,-2-1,1 1,-1-1,-6 1,-14 0,-13 4,-8 0,-7 1,-7-2,-3 0,0-2,4 0,4-1,3 0,3 0,3 0,4 4,5 4,12 1,23 2,22 4,17-2,12-3,1-2,-2-4,-10-2,-12-1,-11-1,-10 0,-5-1,-4 1,-9-1,-7-3,-7-1,-11-3,-6 0,-4 1,-1 2,-4 2,0 1,0 1,3 1,1 0,1 0,1 1,2-1,6 0,7 4,7 1,7-1,7 0,4-2,2 0,2-1,0-5,-4-4,-1-1,-3-3,-5-2,-3-3,-3-2,-5-1,-3-1,-7 4,-2 0,-1 4,-6 3,-3 5,-1 2,1 1,1 2,0 1,1 0,4 3,6 5,4 4,3 4,7 2,6-3,2 1,3-4,2-3,3 0,1-2,1-2,1-2,0-2,0-1,0-1,-10 0,-11-1,-9 1,-6 0,-5-1,-2 1,0 0,2 3,6 6,8 0,9 2,7 7,10 3,7-1,3-1,1 0,1-4,2-3,0-5,-4-3,-2-3,-3 0,-2-2,-2 0,0 1,-5-5,-1 0,1 1,1 0,-3-2,-3-4,-7 0,-9 1,-5 3,-10 2,-4 2,-1 1,-1 4,5 6,6 4,5 4,4 2,7 1,7-2,2-1,3-3,2-4,3-8,1-7,2-6,-4-9,-4-8,-4-2,-4 0,-3 2,-1 2,-2-2,-3 4,-5 6,-1 3,-6 0,-7 3,-3 4,-4 2,-1 3,2 2,2 1,2 0,2 4,4 5,7 4,7 0,13-2,8 1,1 1,2-1,0-3,1-3,1-2,0-2,0-1,0-2,-4-2,-4-6,-9-4,-7-4,-8 1,-5 0,-3 3,1 7,7 4,10 6,8 7,6 0,5-1,2-2,2-3,0-2,1-1,-1-2,0 0,-5-4,-7-1,-10 0,-5-3,-1-3,-4 0,-3 2,1-1,-2 2,-2 1,-1 2,-1 3,1 4,5 6,4 8,3 5,7 0,5-5,6-1,4-3,3-1,1-1,0-3,1-3,4-1,0-2,-8-5,-13-1,-11 0,-9 1,-8 1,-8 2,-1 0,0 0,3 1,3 4,1 1,3-1,1 0,4 2,5 4,4 7,4 4,10 2,6 1,6 0,3-5,1-5,1-5,3-4,1-3,-1-2,-1-1,2-3,-3-5,-3-1,-1 1,-4-4,-1-4,-3-3,-4-1,-3-1,-3 1,-1-1,-4 4,-6 5,-5 5,-3 3,-2 3,-2 2,4 4,0 2,0-1,-1 0,2 1,5 4,7 4,8 2,7 0,5-4,3-4,2-2,1-4,0-1,-3-8,-5-7,-5-3,-4-4,-3-1,-2 0,-4 3,-9 5,-5 5,0 7,-4 5,-2 1,0 1,1-2,0 3,4 4,6 4,5 2,3 3,7-3,6-3,5-4,1 0,1-2,2-2,1-1,1-2,1-1,-2-5,-2-1,-3-3,-1-1,2 1,2 3,-2 5,-7 2,-8 6,-4 3,-1 5,1 2,1 2,4-3,6-3,6-9,4-4,-1-10,1-7,-3-4,1-6,-3-1,-3-1,-2 2,-7 1,-2 2,-5 4,-5 3,-2 3,-7 4,-6 1,-3 1,-5 1,-1 3,2 1,5 2,2-1,0 2,1-1,2 0,1 1,5 2,6 6,4 3,9 8,6 4,7 0,8-2,0-3,0-4,0-4,0-5,0-3,0-2,0-1,3-1,1 0,-3-7,-3-1,-4-4,-4-3,-1 2,-2-1,-3-1,-1-1,-2-2,-5 3,-6 4,-4 4,-3 3,-4 6,3 7,0 5,0 0,-1 2,3 2,0-2,-1-4,3 0,-1 2,-1-2,-1-3,-2-2,-1-2,-1-3,-1-3,1-3,-1 0,0 1,0 1,0 1,0 1,0 0,1 1,6 4,6 7,8 3,11 3,11 4,4 3,6 1,0-4,-4-2,-5-5,2-4,-1 0,0-2,-1-2,-4-7,-6-5,-5-6,0-1,-2-1,3 1,2 3,3 4,-1-2,2 2,0 1,2 1,2 2,1 1,0 1,1 0,0 0,0 1,0-1,-4 4,-1 0,1 1,0-1,1-2,1 0,0-5,2-1,-1-1,1 2,0 0,-7 1,-10 1,-8 1,-8 0,-5 0,-3 0,-2 4,0 0,-1 1,5 2,4 4,9-1,5 3,6-2,5-3,5-2,3-2,1-6,-2-6,-4-4,-8-5,-9 1,-4 0,-4 3,-3-1,-4 3,-1 3,-2 2,0 3,-1 2,1 1,-1 0,1 1,0-1,1 1,-1-1,0 0,1 1,2 2,10 2,8 0,8-2,6 0,5-1,2-5,1-5,0-5,-3-7,-5-3,-5-2,-1 3,-1-1,-2-4,-2-1,-2 1,0 9,-8 7,-6 9,-1 12,-1 7,-2 2,-2 0,3 1,0 0,3 1,0-4,3 0,2-1,7-2,3-1,8-2,14-3,5 1,6-2,3-1,-1-2,0-2,-3-1,-3-4,-4-2,-6-3,-7-5,-6-2,-4-3,-3-2,-4-1,-7 4,-7 3,-5 5,-6 4,-1 7,0 2,2 1,2 3,2 4,1-1,4 2,6 2,4 2,8-2,6-4,7-3,4-3,-1-6,1-7,0-8,2-5,-3-3,-1-4,-3-5,1 1,-3 1,-3 3,-2 2,-2 3,-2 12,-5 15,-4 10,-5 6,0 4,2 0,3 1,3-1,5-5,7-5,6-5,3-4,3-3,2-2,1-1,-4-4,-7 0,-11-1,-4 5,-5 7,-1 5,-3 0,1 3,3 2,-1 2,2 1,1 1,3 1,2 0,4-3,2-9,1-9,-1-8,-1-6,-1-5,-1-2,-1-1,0 0,0 0,0 0,0 0,0 1,0 0,0 7,-1 10,1 12,0 9,0 4,0 3,0 0,0 0,0-1,0-7,1-11,-1-9,0-7,0-6,0-3,0-2,0-1,0 0,0 1,0 7,-4 7,-1 7,1 8,0 7,2 3,0 4,1-6,1-10,0-8,4-11,1-17,-1-7,0-1,-1 0,-2 3,0 4,-1 4,0 3,0 2,0 9,0 10,0 9,0 12,0 5,-1 6,1 3,0-2,0-1,0-2,0-3,0 3,0 0,4-4,1-3,3-4,4-9,-1-8,3-8,-3-5,-2-4,-3-2,-2-1,1 6,0 11,-1 8,-1 8,-4 2,-6-2,-2-5,-2-5,0-5,-1-2,-3-1,2 6,3 5,3 6,2 5,3-4,2-7,0-8,0-7,1-4,0-4,-1-2,0 6,0 9,1 9,-1 8,0 5,3 0,2 1,-1 1,0 1,-2 0,0 2,-1-1,-1 1,4-4,0-1,1 1,-2 0,-4-2,-6-4,-5-4,-4-3,-2-2,-3-2,0 0,-1-1,0 1,1-1,-1 0,2 1,6 0,13 0,17 0,10 0,3 0,1 0,-2 0,-1 0,-3 0,-1 0,-1 0,-1 0,-1 0,-7 0,-9 3,-9 6,-7 0,-5-1,-6-2,-4-2,0-2,1-1,2 0,0-1,2-1,1 1,0-1,0 1,5 4,3 4,9 1,8-1,3 2,5-1,-1 1,2 0,-2 0,2 0,-6-3,0-2,2-2,3-1,3-2,3 0,1 0,1-4,2-1,-5-3,-3-4,-6-4,-3-2,-3-1,-5-2,1 3,5 5,5 5,5 3,-3 2,-8 3,-6 0,-11 1,-2 4,-2 0,-4 0,1 2,1 1,0-2,1-2,-3-1,-2-1,0-2,5 4,8 0,11 4,12 4,7-1,5-1,5-3,2-3,-1 2,-3 0,-1-2,-9-1,-10-1,-10 0,-8-2,-5 0,-3 0,-3 0,1-1,2-2,6-6,5-3,7-1,5-2,4 3,6 3,3-1,3 1,1 3,5 2,5 2,1 1,-2 0,-9 2,-11-1,-11 1,-8-1,-7 0,-3 0,-6 0,-5 1,-1-1,2 0,2-1,2 1,6 4,10 4,6 5,8 3,6-1,9 1,4-3,3-3,-1-3,-4-7,-6-7,-5-5,-4-5,-4-3,-1-1,1 3,6 4,0 9,-1 8,-5 3,-10 1,-11 0,-9 1,-6 0,-2-1,-5-3,1-1,4-2,5 0,3-1,4 0,2-1,1 1,1 0,0 0,1-1,-1 1,7 0,9 0,12 0,12 4,6 1,2 0,0-2,-2 0,-1-1,-1-2,-2 1,-1-1,0 0,-1-1,-3-2,-12-6,-10-4,-8 0,-5 3,-3-2,-2 3,0 2,1 2,-1 2,2 2,-1 1,1 0,7 0,10 1,12-1,9 1,4 2,3 6,0 0,0-1,-7-2,-11-6,-13-2,-13-5,-5-1,-4 1,1 2,2 1,1 2,1 1,13 0,14 8,18 6,15 12,16 4,20 5,5 4,-7-5,-9-8,-10-5,-12-5,-8-6,-6-4,-3-3,-3-2,-4-4,-4-6,-5-4,-3-3,-2-2,-1-5,-1-2,0-1,0 2,1 1,-4 2,-1 0,0 1,2 0,0 0,2 1,-4 0,0-1,0 1,2-1,-3 0,0-3,-3-1,1-4,1 0,2 2,2 1,1 2,-2 5,-4 6,-1 8,1 12,-1 6,1 3,1 2,2 3,3 0,0 1,2-1,0 1,0-1,0 0,1 0,-1 0,0-1,0 1,1 0,-1-1,0 1,0 0,-1-1,1 1,0-8,0-12,-3-7,-2-9,0-5,2-4,-4 0,1-1,1 2,1 0,1 1,2 1,0 0,1 0,0 1,1-1,-1 1,-3 3,-2 8,1 9,-3 5,0 8,1 6,1 3,3 4,0 2,1 3,1 0,0-2,1-2,-1 0,0 4,0 0,0-2,1-3,-1-1,0-3,0-1,3-3,2-10,-1-8,0-9,2-9,0-6,3-1,3-8,3-5,-1-3,-2-1,-4 2,0 2,-1 3,-2 4,-1 4,-2 4,-1 1,-1 1,0 1,0 0,-1 0,1 0,0 0,0 0,-4-1,-1 0,-3 1,0-1,-2 4,-4 5,-2 4,-2 3,-2 4,-4 4,-2 2,1 0,0 3,1 4,2-1,4 1,1 0,1-4,-1 2,-1-2,-1 1,3 4,4 2,8 2,8-1,10-4,6-4,4-3,0-3,1-1,-1-1,-1-1,-1 1,-1-1,0 0,0 1,-8 0,-12 0,-14 0,-8 0,-4 0,-1 0,0 0,1 0,1 0,-2 0,0 0,-3 0,0 0,1 0,3 0,1 0,2 0,0 0,2 0,-1 0,4 3,2 5,2 5,5 3,6 3,4 2,5-4,4 4,9 4,3-2,2-1,0-4,-1-2,-1-4,-1-3,0-4,-1-3,3-1,1-1,0-1,3-7,0-5,-2-5,-1 2,-1-1,-5-5,-3 3,-3 0,-4 0,-1-1,3 1,-1-1,-6-1,-7 1,-2-1,-9 4,-4 5,-7 4,-6 3,-1 3,2 6,1 1,3 0,2 3,2 0,1-1,1 1,-1-1,1 0,0 0,3 4,5 3,4 3,4 2,2 1,9-3,3 3,3 2,7 3,3-1,-2-3,2 0,1-4,0-2,2-3,1-4,3 1,7-2,0 2,1 3,1-1,-2-2,-4-3,-5-2,-3-2,-2-1,-2-1,0 0,-2-1,1 4,0 2,0-1,-7-1,-8 0,-10-2,-7 0,-5-1,-3 0,-1 0,-2 0,1 0,-1 0,2 0,-1-1,1 5,0 1,1-1,-1-1,4 4,5 2,7 2,6 1,5 2,5-1,5-3,3-3,1 1,-5-1,-10-2,-15-1,-18-2,-20-1,-38-8,-57-2,-29-4,-12 1,-1 2,18 3,33 3,30 1,21 6,18 2,17-1,12 0,6 0,1 1,2 1,2-1,1-2,9-4,10-2,10-4,14-5,15-7,8-4,4-1,2 3,-4 2,-7 0,-5 4,-5 1,-3 2,-3 0,-8 3,-6-2,-12 2,-15 2,-18 2,-14 3,-4 0,-4 2,-2 4,6 1,6 0,7-1,8-2,6 0,5-1,3-1,12 4,10 0,10 1,9-2,5-1,2 0,0-1,-2-1,-1 0,-8 0,-17 0,-16-1,-12 1,-15 0,-7 0,1 0,0 0,0 0,2 0,6 0,6 0,6 0,4 0,4 0,5 4,16 4,12 5,10-1,17 3,15 0,6 0,0-5,-7-2,-8-4,-5-2,-5-1,-6-2,-3 1,-14-4,-22-2,-20 1,-18-2,-20 0,-10-3,-8 1,6 2,8 2,14 1,13 3,11-4,8 1,5-1,13 2,12 1,9 0,5 2,4 0,2 0,1 0,-1 0,-1 0,0 0,0-3,-1-2,-1-2,1-2,0-1,-4-3,-2-3,-2-2,-4-2,-4-1,-2 0,-2-3,-5 1,-1 2,-4 5,-3 0,-4 5,2-1,-1 2,2 0,0 1,2 5,3 11,3 8,2 5,1 2,6-3,1 0,4-4,-1-1,3 0,3-1,2-4,3-3,0-2,2-3,0-1,0 0,0 0,0-1,-7 4,-13 1,-17 1,-6 2,-10 0,-10 3,-1-1,3-2,5-2,5-2,4-1,2-1,3-1,1 0,0 3,1 1,2 3,9 5,9 3,10 3,9-2,10-3,11-1,5-2,2-3,-3-3,-7-2,-5-1,1-1,-1 0,1-1,-2 1,4 0,7-1,3 1,0 0,3 0,1 0,-2-4,-1 0,-3-1,-4 2,-6-3,-5 0,-5 0,-1-1,1-1,0 2,0 2,-1 1,0 2,-2 0,4 1,7-3,10-5,0-1,1 2,3 1,-3 2,3 1,-1 2,-3-3,-3 0,-4 0,-1 1,-3 0,-3 2,-2 0,-3 1,-2 0,0 0,-1 1,3-1,2 0,0 0,-1 0,-5-3,-5-6,-5-3,-8-5,-7-1,-10-3,-6 4,-5 0,-10 0,-1 3,1 3,1 1,-4 1,-6 3,1 2,-2 2,-4 1,-3 1,-7 0,-7 0,-3 1,5-1,-2 0,1 4,1 1,5 0,6-1,4-2,6 0,1-1,3-1,4 0,5 0,4 3,1 2,0-1,2-1,2 0,0-2,2 0,0-1,4 4,5 4,8 1,8-1,7 1,5 0,3-3,3 3,3-2,6-1,7-2,1-2,1 0,1-2,3 0,2 0,0-4,3-4,3-2,-4 2,-2 2,-3-2,3 1,0 2,-1 1,-5-2,2 0,1 1,0 2,-1 0,-3 2,-5 1,-6-4,-2 0,-4-1,-1 2,-1 1,0 0,0 2,-1-1,2 1,-1 0,0 1,1-1,-4-4,-8 0,-9-1,-15 1,-20 2,-13 0,-17 1,-11 1,-3 0,8 0,9 0,9 0,9 0,8 1,8-1,4 0,4 0,1 0,-7 0,-2 0,-4 0,0 0,3 0,2 0,2 0,2 0,2 0,0 0,0 3,1 2,0 0,3 2,5 4,8 6,8 9,14 2,17 4,18 0,10 1,-2-4,-2-8,-2 0,-6-4,-3-4,-6-5,-4-4,-1-2,-4-2,1 0,0-1,6 0,2 0,-1 0,-5 1,-5 0,-5 0,-2 0,-2 0,-2 0,0 0,0 0,-1 0,1 0,1 0,-1 0,1 0,-1 0,-6 0,-13 0,-11 0,-6-4,-8 0,-17-1,-16 2,-6 0,-5 2,-5-4,-9 0,-7 1,-3 1,4 0,10-2,8 0,4-4,4 1,2 1,7 2,9 2,9 1,7 1,4 1,4 1,-3-1,-1 0,1 1,0-1,1 0,0 0,4-3,9-2,10 1,14 0,9 1,14 2,11-3,8-1,1 0,1 2,2 0,-7 2,-5 0,-7 1,-5 0,0 0,-4 1,0-1,4 0,11 0,7 0,-2 0,4 0,3 0,-6 0,-4 0,-4 0,-6 0,-4 0,-3 0,-4 0,-4 0,-3 0,-1 0,0 0,-1 0,-1 0,1 0,0 0,1 0,-1 0,1 0,-8 0,-12 0,-17 0,-13 4,-12 0,-27 4,-34 7,-17 5,-19-1,-23 0,0-4,13-4,13-4,24-3,19-3,19 0,15-2,13 0,11 1,5-1,3 0,2 1,3 0,1 0,0 0,3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6T16:59:49.155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671 100,'-10'0,"-15"4,-16 0,-13 1,-10 2,-2 0,0-1,4 2,10-1,5-1,9-1,6-3,5 0,4-2,3 0,0 0,4 3,9 1,8 4,8 0,13-1,20 2,17 2,6 0,2-2,0 1,0-1,-5-3,-10-1,-6-3,-8 0,-6-2,-6 0,-3-1,-3 1,0 0,-1-1,0 1,1 0,0 0,0 0,-7 0,-9-4,-8-4,-8-1,-5 1,-3 2,-2 2,0 2,3-3,2 0,-1 0,1-2,-2-3,0 0,-5 1,0 3,-1 2,-3 2,0 1,1 1,2 0,1 0,5-3,10-1,9 0,8 0,10 2,6 1,5 0,1 0,0 1,1 0,-1-3,1-1,0-1,0 2,3 0,-1 2,-3 0,-3 1,-2 0,-9 0,-11 0,-10 0,-7 0,-6 1,-6-1,-6 0,-2 0,-2 0,-3 0,2 0,0 0,2 0,3 0,4 0,2 0,2 0,1 0,0 0,1 0,0 0,7 0,9 0,9 0,7 0,5 0,3 0,5 0,3 0,-1 0,-2 0,0 0,-3-4,0 0,-1-5,0 1,0 1,-1 2,0-2,-3-3,-1 0,-4-2,-3-2,-7 1,-7 3,-7 3,0 6,1 7,6 6,7 4,7 0,6 0,3 2,7-3,4-4,3-4,-2 1,1-1,-8-2,-11-2,-11-1,-14-2,-14 1,-17-1,-8-1,-5 1,-1 0,-1-1,3 1,1 0,5 0,9 0,3 0,2 0,3 0,4 0,3 0,3 0,15 0,13 0,10 0,8 0,11 0,7 0,4 0,-3 0,-5 0,-5 0,-4-3,-4-2,-2 1,-6-3,-1-4,1 0,0 2,1 2,2 3,0 2,1-3,-3-3,0-1,-1 2,1 1,5 2,2 2,0 1,0 1,0 0,-2 1,0-1,-8 0,-10 0,-12 1,-15-1,-15 0,-8 0,-10 0,-5 0,-1 0,4 0,5 3,8 2,4-1,6 0,5-2,5 0,2-1,2-1,2 0,-1 0,0 0,1 0,-1-1,-1 1,4 4,9 4,8 5,15 0,16-3,9-2,8 1,11-2,-2-1,-3-3,-4 0,-3-2,-3-1,-2 0,-5-1,-4 1,-5 0,0-1,2 1,7 0,0 0,1 0,-2 0,-4 0,-4 0,-3 0,-3 0,3 0,0 0,-1 0,0 0,-2 0,0 0,-8 0,-10-3,-12-2,-19 1,-23 0,-27 2,-18 0,-10 1,-2 1,7 3,14 2,14 0,16 2,13 0,12-1,7-1,4-2,1-2,2 0,-1-1,7 0,8 0,5-4,9-1,7 0,2 2,7 0,-3-2,-1-1,-1 2,-1 0,-1 2,4-3,1 0,0 0,-1-2,-1 0,-1 1,3 1,4 3,1 0,5 1,1 1,1 0,-2 1,-4-1,-3 0,-3 1,-3-1,-1 0,3 0,1 0,-1 0,0 0,-1 0,-1 0,-1 0,0 0,0 0,-1 0,0 0,1 0,0 0,-1-4,1 0,-1-1,1 2,0 0,-1 1,1-2,3-1,5 1,4 0,1 2,-3 1,-3 0,-2 1,1 0,-1 0,0 0,-3 0,0 1,2-1,1 0,-1 0,3 0,-1 0,0 0,-2 0,-2 0,-1 0,-1 0,-3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6T17:00:49.015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1300 292,'10'0,"15"4,20 4,20 1,27 6,33 3,13 0,0-4,-12-4,-25-4,-18-3,-20-2,-14-1,-8-1,-4 1,-5-1,-4 0,0 1,-2 0,3-1,-1 5,2 1,0 0,-2-2,-2 0,-3-1,-1-1,0-1,-2 0,-10 0,-11 0,-12-1,-18 1,-14 0,-6 0,-2-4,1-1,-1 1,1-3,7-4,3 0,2 2,1 3,3 2,5 1,4 3,2-1,0 2,-4-1,0 1,1-1,2 0,2 0,1 1,2-1,0 0,0 0,1 0,0 0,-1 0,1 0,-1 0,1 0,-1 0,1 0,6 0,13 0,21 0,10 0,11 0,9 0,-1 0,-5 0,-6 0,-3 0,-4 0,-4 0,2 0,-2 0,-2 0,-1 0,-2 0,0 0,-1 0,-1 0,-3 3,-12 2,-13 3,-21 0,-11-1,-23 1,-20 1,-19-3,-17-1,-3 1,6 0,15-1,11-1,14-2,16-1,11 0,8-1,2-1,6 1,4 0,4 0,2 0,9-1,17 5,19 1,23-1,29 0,29-2,12 0,0-2,-13 1,-12-1,-19 0,-18-1,-14 1,-10 0,-6 0,-5 0,-1 0,0 0,1 0,0 0,2 0,0 0,0 0,0 0,1 0,3 0,5 0,5 0,-1 0,-1 0,-4 0,-6-4,-13 0,-17-4,-12-4,-25-3,-22-3,-11 2,-5 0,4 3,9 3,8 4,12 2,8 3,6-3,4 0,2 0,4 2,3 0,1 0,1 2,11 0,11 0,13 0,13 0,10 0,3 0,-4 1,5-5,-3-1,-3 1,-5 0,-4 2,-2 0,-3 2,0-1,-1 1,3 0,2 1,-1-1,0 0,-1 0,-1 0,-1 0,4 0,0 0,0 0,-1 0,-1 0,-1 0,-4-4,-9-4,-12-1,-21-3,-12 1,-12 3,-3 2,-1 2,-2 2,1 1,6 1,8 1,7-1,5 1,4-1,2 0,1 1,1-1,0 0,-1 0,0 0,11 0,20 3,23 2,22 3,35 3,25 1,1-2,-10 1,-12-2,-19-2,-18-3,-17-1,-10-2,-9 0,-6 2,-11 1,-9 0,-14-1,-19 6,-20 2,-18 2,-17-1,-1 5,6-1,7-3,13-4,8 1,10-3,10-1,8-2,7-2,2-1,3-1,0 0,4 3,11 1,17 3,13 5,13-1,11-1,3-3,0-3,-3-1,-5-2,-4-1,-5-1,-5 1,-9-4,-7-5,-13-3,-15-5,-11-1,-16-3,-16 0,-1 3,-1 4,-2 2,2-1,4 2,5 2,6 4,5 1,4 3,1 0,3 2,3-1,2 1,3-1,0 1,9-1,9 0,16 0,28 4,30 0,47 1,37 2,8 0,-14-1,-25-2,-26-1,-27-1,-21-2,-22 0,-24 0,-18 3,-11 2,-14-1,-23-1,-20 0,-15-2,3 0,4 3,2 4,10 1,12-1,9 2,5-1,4-3,7-1,7-2,6-2,4 0,0-1,-3-1,6 1,15 3,18 1,19 4,21 0,9-1,8-2,-3-1,-6-3,-10 0,-10 0,-7-2,-6 1,-8-4,-13-1,-19 1,-24-11,-37-5,-41-3,-19 2,-14 5,-2 5,16 5,25 3,27 1,22 3,13 0,11 0,9 0,13-1,15 4,12 1,14 0,14 2,9 4,5 0,3-2,-5-3,-7-2,-9-1,-6-3,-4 1,-4-2,-2 1,-1-1,-4-2,-7-2,-13 0,-12 1,-7 2,-3-3,0-1,1 1,2 1,0 2,2 0,0 2,9 3,15 5,34 5,48 4,31-2,28-2,4-5,-17-2,-23-3,-26-2,-24-1,-17-1,-13 0,-10-3,-13-5,-12 0,-13 1,-7-2,-5 1,-10 3,-10 1,-5 2,-1 2,3 0,1 1,3 1,6-1,4 0,6 1,2-1,-1 0,3 0,3 0,3 0,2 0,2 0,1 0,1 0,7 0,12 0,15 0,7 0,4 0,2 0,2 0,1 0,-2 0,-2 0,-2 0,-9 0,-13 0,-11-4,-18-1,-15 1,-11 0,-6 1,-5 2,2 0,5 1,5 0,7 0,8 0,8 0,4 0,3 0,2 0,22 1,35-1,60-11,67-17,30-7,6-2,-24 2,-34 4,-38 4,-41 5,-34 8,-28 5,-30 5,-30 6,-33 14,-12 7,5 0,8-4,14-2,12-3,10-1,11-3,10-3,6 2,6-2,2-2,4 2,10 0,8-2,18 6,16 4,10 4,10 1,3-2,-5-4,-9-2,-7-2,-4-3,-5-2,-2-3,-11-1,-14-1,-22-1,-25 0,-40 1,-33-1,-12 1,14 0,16 0,18 0,19 0,17 0,12 0,10 0,4 0,2 0,19 0,30 0,58 0,43 0,31 0,8 0,-11 0,-29 0,-33 0,-30 0,-19 0,-22-4,-22 0,-30-8,-28-1,-19 2,-15 2,-10-1,-3 2,5 2,12 2,17 2,15 0,14 2,9 0,5 1,5-1,7 0,13 8,21 5,37 18,48 12,30 7,9-3,-7-11,-20-7,-26-9,-23-7,-20-7,-15-4,-14-9,-13-4,-13-6,-26-12,-22-4,-17-3,-20-7,-14 5,-12 5,1 4,14 8,16 7,13 6,14 4,14 3,10 2,8 0,4 0,13 1,18-1,29 3,25 1,26-1,19 0,12-2,-7 0,-21-1,-21-1,-20 0,-22-4,-24-4,-19-5,-29 0,-28-8,-17-1,1 0,-1 4,2 5,4 4,12 5,11 2,12 1,11 2,6 0,6 0,3 0,2-1,3 4,8 1,13 6,18 6,20 6,23 7,11-3,14-1,-3-2,-13-5,-15-6,-14-5,-13-4,-8-3,-5-1,-2-1,-9 0,-12 0,-24 0,-17 1,-31 0,-36-1,-29 1,-4 0,4 0,16 0,21 0,21 0,18 0,15 0,13 0,6 0,3 0,3 0,2 0,1 0,1 0,3 4,11 1,10-1,8 0,9 2,7 0,10-1,5-1,-2-2,0 0,-4-1,-6-1,-3 0,-1-1,-2 1,3 0,-1 0,-4-4,-4-1,-1 1,-4-3,-2 0,2 1,1 1,-2-1,-3-4,-11 0,-13 2,-10-2,-5 2,-2 1,1 3,2 1,2 2,2 0,8 1,14 1,11-1,10 0,5 1,6 2,1 2,-1 0,-3-2,-3 0,-1-2,-2 0,-8-1,-10 0,-13 0,-15 0,-14 0,-14-4,-6-1,-4 1,6 0,8 2,6 0,6 1,6 1,5 0,6-3,3-2,8 1,12 1,23 0,24 2,11 0,5 1,2 0,-7 0,-11 0,-11 0,-8 0,-3 0,-2 1,-3-1,-2 0,-1 0,-4-4,-8-1,-10 1,-8 0,-9-5,-5-2,-3 1,0 3,-2 2,-1 2,2 1,1 2,3 0,0 0,2 1,0-1,8 1,5 2,5 6,6 0,6 2,5 0,0 1,2-1,1-3,1-3,-6-2,-15-5,-15-5,-10-2,-9 0,-7-1,-1-3,1 1,-3 3,0-1,0-2,2 0,1 3,5 3,5 2,2-1,2-4,3 0,3 2,2 1,0-1,2 0,0 2,0 1,0 2,6 1,10 0,9 1,7 1,5-1,3 0,2 0,0 1,4-1,4 0,5 0,-1 0,-3 0,-2 0,-3 0,0 0,1 0,-2 0,-1 0,-2 0,0 0,-1 3,-4 5,-1 1,-3 3,-1-2,1-1,2 0,-1 3,0 0,2-3,0 0,3 0,0-3,-9-2,-14-1,-10-2,-5-1,-4 0,-1 0,0-1,0 1,2 0,0 0,4 3,9 5,9 1,8-1,10-2,5-2,3-1,0-2,-1-1,-1 0,-2 0,0-1,-1 1,-3-7,-6-6,-4-4,-7-3,-8 2,-5 1,-2-1,-1 3,-2 1,6 2,11 4,6 6,6 8,4 2,2-1,3 0,0-2,-9-2,-15-5,-10-2,-6 0,-8-4,-1 1,-1 1,2 1,2 2,1 1,9 1,6 5,9 0,8 1,5 3,5-1,3 3,-3 2,0 0,-8-2,-8-3,-8-3,-7-5,-4-3,-4-1,0 2,-2-1,1 2,0 1,4 4,5 5,8 1,9 7,6 3,6-1,7-4,0-1,-1-2,-1-3,0 0,0-1,0-2,-8-1,-9-2,-8-5,-8-1,-5-1,-7-2,-6 0,-1-3,0 0,3 3,2-2,2 1,2 2,1 2,0 2,5 4,7 2,6 4,11 0,6 3,6-1,2-2,1-2,0-2,0-3,-1 0,0-1,-8 0,-9-4,-13-1,-9 0,-4 1,-7 1,-4 2,-1 0,1 1,3 0,4 0,1 0,2 0,1 0,8 4,12 1,11-1,10 0,6-2,5 0,7-1,6-1,1 0,-3 0,-6 0,-5-1,-7-2,-5-2,-2 0,-4-2,-4-3,-7-1,-8-1,-12-3,-12 2,-6-1,-2 2,-1 3,0 3,-2 3,4 2,4 0,4 2,4-1,2 1,5 3,10 5,9 0,8 3,13 2,6 3,6-2,7 0,1-2,-1-4,-3-3,-1-3,-3-1,-5-2,1 0,-2-1,-5-3,-11-1,-10-4,-13 1,-15 1,-6 2,-9 1,-8 2,-2 2,0-1,6 2,6-1,14 0,14 4,20 4,26 2,21 1,12 0,-3 1,-2-1,-7-3,-11-2,-8-3,-8-1,-5-2,-14 0,-12 0,-12-1,-19 4,-10 1,-8 1,-3-2,1 0,2-2,7 0,7-1,6 0,5 0,4 0,1 0,5 3,9 2,12-1,12 0,14-2,13 0,8-2,4 1,-6-1,-3 0,-3-1,-5 1,-6 0,-6 0,-6-4,-14-4,-13-4,-7-1,-6 2,-3 3,5 3,14 2,9 2,9 1,15 0,6 1,0-1,-2 1,-3-1,-4 0,-3 1,-2-1,-11 0,-16-4,-13-1,-10 1,-9 0,-7 2,-4 0,0 1,3 1,7 0,7 0,7 4,12 1,15-1,14 0,12 2,7 1,4-2,3-1,2-1,-5-2,-4 0,-6-1,-4 0,-3 0,-1 0,-13-1,-10 1,-9 0,-7 0,-3 0,-5 0,-3 0,1 0,1 0,1 0,2 0,1 0,1 0,7 0,14 0,13 0,15 3,7 2,0 0,2-2,1 0,-2-2,-4 0,-3-1,-4 0,-3 0,-11 0,-15 0,-14 0,-11 3,-4 2,1-1,-3 0,3-2,2 0,3-2,3 1,5 2,6 5,9 5,8 3,11 2,6 3,7-4,2 0,-1-3,-5-1,-3-3,-2-2,-11-3,-10-6,-13-3,-9-4,-9 0,-2-3,-2 0,2 3,3 2,4 3,3 1,2 1,12 1,19 1,7 3,13 4,4 2,4-2,-1-2,-2-2,-4-1,-3-2,-3-1,-1 0,-1 0,-8-4,-13-1,-13-3,-12-1,-5 2,-8 2,-1 2,3 1,3 1,5 1,3 0,2 0,2 1,8-1,13 0,10 0,10-3,13-2,7 1,4 0,2 2,-4 0,-5 1,-2 1,-7-4,-5 0,-3-4,-4-4,-2 1,0 1,-1 0,-8-3,-8 2,-6 2,-13-1,-13-2,-7 1,-8 2,2 3,5 2,3 2,5 1,5 1,4 1,2-1,3 1,8-1,6 4,11 1,20 0,8-2,10 0,5-1,-3-1,-1-1,-5 0,-1 0,-4 0,-4-1,-3 1,-3 0,-2-4,-7-1,-14 1,-10 0,-14 1,-17 2,-12 0,-7 1,-9 0,2 0,5 0,9 0,10 0,9 0,7 0,18 1,22 2,15 6,14 3,10 1,6 1,1-1,-2-4,-8-3,-9-2,-7-2,-6-2,-1 0,-1-1,-5-3,-9-4,-13-5,-15-7,-13 0,-13 3,-10 1,-6 3,0 1,-1 2,4 3,6 2,10 3,7 1,6 1,1 0,7 0,9 4,11 9,17 1,20 2,2 2,2 1,-2-2,-5-4,-5-5,-4-3,-3-3,-1-1,-2-2,-4-3,-4-5,-8-1,-9 2,-10-6,-12-3,-7-3,0 3,-1 3,2 2,2-2,4 2,2 4,2 2,2 2,4 6,9 3,12 6,10 3,5 1,3-1,2-3,3-4,1-3,-1-2,-1-1,-2-1,-5-4,-6-5,-4-8,-9 0,-3-2,-12-1,-7 3,-3 1,-5 3,0 4,-2 4,0 2,3 1,3 2,5 4,6 9,7 5,3 3,4 2,5 4,5-3,5-2,-1-1,2-4,2-2,1-3,1-3,1-4,1-3,0-1,0-1,0-1,0 1,-4-4,-5-5,-7 0,-12-3,-9 1,-4 2,-7 3,-5 2,-4 2,-3 1,1 1,4 1,4 3,4 1,3 4,4 3,7 3,5 3,7-2,7-4,6 0,4 2,6-2,10-3,3-3,6-3,2-1,-2-2,-1 0,-2-4,-2-1,-5-4,-5 0,-2 2,-6-2,-7-2,-8 0,-8 2,-15 2,-10 4,-12 1,-1 1,-2 1,1 0,-1 1,2-1,3 0,6 1,14 2,15 6,15 3,16 1,10-3,10-2,7 1,2-2,-2-1,-7-2,-7-2,-8-1,-5 0,-4-2,-2 1,-5-4,-9-1,-8-3,-12-1,-7 2,-7 2,-10 1,-1 2,-2 1,2 1,5 0,4 1,3-1,10 0,11 1,14 2,8 2,9 0,6-2,9 0,1-2,4 0,1-1,-5 0,-4 0,-7 0,-4 0,-4 0,-1-1,1 1,2 0,-1 0,-1 0,-8 0,-9 0,-10 0,-8 4,-5 1,-3 0,-2 2,-1 0,1-1,3 2,5 3,9 0,12-3,8-1,6-4,2 0,0-3,1 0,0 0,-2 0,-7-1,-10 1,-10 0,-6-1,-6 1,-4 0,-4 0,-2 0,0 0,1 0,12-3,19-5,16-5,7-3,7-3,4 2,5 1,7-1,-2-1,4-1,15-1,13 0,10-1,4 1,0-1,-6 4,-4 1,-13-1,-12 0,-12-1,-7 2,-8 5,-5 3,-5 4,-2 1,-1 3,0 0,-1 1,0 0,-6 0,-13 3,-10 4,-9 5,-14 0,-6 5,-12-1,-1-3,-1-1,4 1,4-1,2 0,5-3,2-2,4-2,3-4,4 0,2-2,-2 0,-4-1,0 1,-2-1,-4 1,2 0,2-1,4 1,1 0,7 4,13 4,7 5,11 0,10 1,5 2,2 2,-1-3,-2-3,-1-5,1-2,4 1,0-1,3 0,5-2,0-1,1-1,7-1,7 0,9-4,3-1,2 0,0 1,-1 1,-5 2,-9 0,-9 0,-10 1,-6 1,-4-1,-3 0,-1 0,-8 0,-8 0,-9 0,-10 0,-6 0,-3 0,-1 0,1 0,2 0,0 0,1 0,0 0,1 0,1 0,-1 0,1 0,0 0,-1 0,0 0,-3 0,-1 0,0 0,1 0,0 0,13 0,10 0,10 0,6 0,5 0,2 0,1 0,0 0,-1 0,0 0,-14 0,-13 4,-12 1,-13 0,-6-2,-7 3,-7 1,-1-2,0-1,6-2,6 0,7-2,6 1,3-2,9 1,17 0,20 0,33 0,45-1,24 1,1 0,-10 0,-22 0,-23 0,-20 0,-16 0,-9 0,-10-3,-11-2,-13 1,-12 0,-7 2,-2 0,-3 1,1 1,1 0,3 0,2 0,-1 1,0-1,1 0,1 0,1 0,1 0,1 0,0 0,1 0,-1 0,1 0,0 0,-1 0,0 0,1 0,3-4,4-4,5-8,7-9,4-3,5-4,1-3,6 0,0 3,2 3,-3 4,-3 1,-4 3,1 4,-2 1,-1 1,-2-2,-1-1,-1 0,-8-2,-6 3,-1 2,-1 2,-2 0,-2 3,-1 2,0 3,-1 3,0 0,-3 2,-2 1,1-1,1 4,0 2,2-1,0-1,-2-2,6 0,13-1,11-1,11 0,7-4,2-1,1 1,-1 0,-2 1,-1 1,-1 1,0 1,2 0,1 0,0 0,-1 0,-1 1,-1-1,0 0,-2 0,1 0,0 0,-1 0,1 0,-1 0,0 0,1 0,0 0,-1 0,1 0,0 0,-1 0,1 0,0 0,-8 0,-8 0,-17 0,-9 0,-8 0,-7 0,0 0,-8 3,-7 2,1 0,3-1,1 2,3 0,4-1,6-1,4 2,1 0,2-1,0-1,3-2,1 0,4 2,9 1,9 2,9 1,6-1,4 1,2 0,1-2,0-1,1-3,-1 0,-1-2,0 0,0 0,0 0,0-1,-1 1,4 0,2 0,-1 0,2 0,1 0,2 0,0 0,-2 0,-2 0,-2 0,-2 0,0 0,-2 0,1 0,-1 0,0 0,0 0,1 0,-1 0,4 0,-2-4,-1 0,-2-1,1-2,0-4,0 1,-4-2,0 0,0 4,-2-1,-4-3,-7 1,-12 2,-10 3,-9 2,-4 2,0 2,-1 0,1 0,3 0,3 1,1-1,3 1,8-1,10 0,9 0,7 0,9 0,4 0,2 0,-1 0,-8 0,-11 0,-13 0,-9 0,-10 0,-7 0,-5 0,0 0,3 0,4 0,3 0,3 0,2 0,1 0,8 0,9 0,9 0,8 0,4 0,3 0,2 0,1 0,-1 0,0 0,0 0,-8 0,-9 0,-9 0,-12 0,-9 0,-4 0,-1 0,1 0,6 3,14 2,15 3,10 1,10 5,3 0,1-1,-1-1,1-1,-1-4,-2-2,-2-2,-1-2,-2 0,-11-2,-8-3,-8-1,-10-3,-6-1,-3 2,-1-2,-3 1,0 2,4-2,3 1,2 1,0 2,0 1,0 2,-1 1,0 0,7 0,9 0,8 1,11-5,7-4,2-1,2 1,-1 2,-2 2,1 1,-2 2,-1 1,-7 0,-13 0,-14 0,-15 1,-10-1,-2 0,-2 0,4 0,1 0,3 0,4 0,3 0,10 0,12 0,9 0,9 0,4 0,4 0,2 0,0 0,-1 0,0 0,-7 0,-13 0,-15 0,-14 0,-4 4,-3 0,1 1,-2-2,2 0,4-1,2-2,3 1,-2-1,0 0,12-1,22 1,16 0,12 0,14 0,1 0,0 0,-6 0,-7 0,-6 0,-6 0,-2 0,-3 0,-2 0,-6 0,-10 0,-13 0,-10 0,-7 0,-5 0,-4 0,-3 0,-2 0,2 0,5 0,4 0,4 0,3 0,2 0,0 0,1 0,1 0,6 0,9 0,9 0,7 0,5 0,3 0,2 0,-3 3,-5 6,-8 0,-9-1,-7 2,-12 2,-10 0,-3-3,-2-3,1-2,4-2,3-1,3-1,3 0,2-1,0 1,1-1,0 1,0 0,7 0,9 0,13 0,11 0,6 0,6 0,4 0,-1 0,-2 0,-3 0,-4 0,-3 0,-1 0,-1 0,-1 0,0 0,-7 0,-9 0,-12 0,-9 0,-5 0,-2 0,0 0,0 0,1 0,1 0,0 0,1 0,0 0,0 0,8 0,5-4,1 0,-2-4,-3 0,-6-3,-8 1,-2 3,0 1,1 3,1 1,6-2,3-1,0 0,7 2,8 1,12 1,11 0,9 1,3 0,0 0,-3 0,-3 0,-2 1,-2-1,-2 0,0 0,-1 0,0 0,0 0,0 0,-6 0,-10 0,-12 0,-12 0,-6 0,-2 0,0 0,1 0,2 0,2 0,1 0,1 0,7 0,13 3,11 6,10 0,9-1,10-2,2-1,1-3,-4-1,-3 0,-6-2,-3 1,-3 0,-2-1,-1 1,-7 0,-13 0,-10 0,-7 0,-4 0,-2 0,0 0,-1 0,2 0,-1 0,2 0,0 0,0 0,0 0,1 0,-1 0,1 0,-1 0,7 0,14 0,13 0,11 3,6 2,4-1,0 0,1-2,-1 0,0-1,1-1,-1 0,-4 0,-3 0,-2 0,-3-1,0 1,-2 0,4 0,0 0,4 0,4 0,0 0,2 0,-2 0,-2 0,-4 0,-1 0,-3 0,-1 0,0 0,-1 0,0 0,0 0,0 0,1 0,-1 0,1 0,-1 0,1 0,0 0,-8 0,-8 0,-10 0,-7 0,-1 4,1 4,3 4,3 5,2 1,2-4,2-9,0-9,1-7,-1-5,1-4,-1-1,-3 2,-5 5,-5 5,-7 3,-7 4,-2 5,0 2,1 0,2 3,2 0,2-2,1-1,0-2,1-1,-1-1,8-1,9 0,9-1,7 1,5 0,3-1,2 1,0 0,0 0,1 0,-2 0,1 0,-1 0,-7-3,-10-2,-12 1,-9 0,-4 2,-13 0,-15 1,-6 1,-8 0,-7 3,2 6,8 4,0 3,1 3,2-2,8-1,9-2,7-1,7 2,-1-3,2-3,1-2,2 0,0 3,1-1,0-1,4 1,2-1,2 2,5 3,6-1,7 0,3 3,4-2,3 1,2-3,3-2,0-4,1-2,1 3,-1-1,0-1,0-1,0-1,0-1,0 0,-1-1,1 0,0-4,-1-1,-3-3,-4-4,-2 0,2 2,-2 0,1 1,2-2,-2-1,-6 0,-11-1,-12 2,-17 2,-13 3,-20 3,-13 2,-6 0,1 1,7 1,11-1,9 1,7-1,10 0,7 1,7-1,4 0,2 0,9 0,9 0,27 10,26 4,37 3,21 2,10-2,-2-4,-9-5,-17-2,-19-4,-19-1,-14-2,-11 1,-5-1,-11 0,-11-3,-8-4,-11-2,-12 2,-11 2,-2 2,-1 2,4 1,5 0,6 1,0 1,3-1,1 0,6 4,9 1,11 3,8 0,7-1,4-2,2-1,2-2,-4-5,-2-5,1-1,-3-3,-1-3,-3-2,-3-2,-3-4,-2-3,-2-3,-1 0,0 0,-1 3,-3 6,-5 2,-4 4,-3 5,-3 4,-2 2,4 6,4 9,4 6,4 4,2 4,3 3,0-2,1-1,0-1,-1-2,5-1,3-4,5-6,3-4,3-4,1-3,5-1,1 0,0-1,-1 0,-1 0,-2 0,0 1,-4-4,-2 0,0-1,-3-2,0 0,1 1,-4 2,-9 1,-7 5,-10 2,-6 4,-9 4,-11 3,-4-1,1-2,6-4,5-3,9 1,5 0,2-2,5 3,4 3,7 1,11-3,11-2,9 5,14 1,13-3,-2 2,-1-1,-1-3,-7-2,-7-3,-3 0,-4-5,-4-2,-3 0,-2-3,-1-3,-1-3,0-3,-4-6,0 1,-4-2,-3-1,-4 0,-2 1,-2 1,-1 1,-1 1,0 0,-3 0,-4 1,-2-1,-5 4,-8 5,1 1,-4 2,0 2,0 4,2 1,0 1,2 1,1 0,0 1,0-1,4 4,5 5,4 3,4 5,2 2,5-2,2-1,4 1,4-2,3-1,3-3,1-3,-3-6,-1-3,1-3,1 1,-6 0,-5 4,-4 9,-3 7,0 3,-1 6,-1 5,5 1,4-1,2-3,2-6,3-6,2-7,3-1,1-2,1-1,0-3,0-1,0 0,-3-5,-5-4,-9-2,-4-2,-6-2,-9-3,-5 2,-3-1,-1 0,-1 2,2 3,1 4,0 4,4 4,9 7,9 1,8 0,3 1,3 0,3-3,1-1,2-3,1-2,0 0,0-1,0 0,1-1,-1 1,-4-4,-4-5,-5-4,-4-7,-2-7,-5-2,-6 0,-5 4,-3 8,-3 6,0 5,-2 3,0 3,1 1,-1 0,1 0,0 0,4 3,1 2,0-2,2 3,4 4,4 4,6-2,3 5,8 3,6-3,0-1,0-2,-2-1,3-3,2-3,-2 0,-1 0,0-3,1-1,1-2,0-1,1-1,1 0,-1-4,1-5,0-7,-4-5,-4-3,-5 0,-4 1,-2-1,-9 2,-6 4,-5 5,-3 4,-1 5,0 2,-1 2,5 4,4 5,6 5,3 3,3 3,2 4,0 2,1 0,0-1,3-4,2-3,-1-1,2-3,4 0,3-4,3-2,6-3,5-6,-1-6,-2-2,-6-3,-5-3,-2-6,-3-2,-3-2,-3 0,-1 2,-2 0,0 1,-1 0,1 1,-1 1,1-1,-4 4,-1 2,-3 2,-4 4,-3 3,-3 4,-1 0,-2 6,3 5,5 4,5 4,3 3,2 0,3 2,0 0,5-4,0-1,4-1,3-2,4-4,2-3,1-4,2-1,0-2,-3-4,-1-5,-4-4,-4-4,-3-2,-3-2,-2 0,-5 3,-1 1,0 0,-3-1,-3 3,-4 4,-2 4,-2 3,2 5,0 7,0 2,3 2,4 3,0 3,1 1,3 1,2 1,2 0,1 0,4-3,6-5,4-5,3-3,4-4,0 0,2-2,-4-3,-5-5,-4-5,-4-2,-6 0,-7 3,-5 5,-1 6,-1 4,-2 2,-1 3,2 4,4 4,4 3,7-2,7 0,10-3,5 0,3-2,1-3,-1-3,0-2,-2-2,0 0,0-2,-1 1,-8-1,-5-3,-8-1,-8 0,-5 1,-5 1,-2 2,-2-4,0-3,0-1,0 1,1 2,-1 2,1 2,1 1,-1 1,0 0,1 0,3 4,4 5,5 4,7 0,8-3,2 2,3-3,0 2,1-1,1 0,3 0,2-3,-7-2,-8-2,-8-2,-7 0,-6-2,-3 1,-1 0,-1-1,-1 1,1 0,0-1,1 1,3 4,6 4,3 5,5 3,6-1,2 1,5-3,4-3,3 0,3-2,1-2,1-2,0-2,1-1,-1-1,0 0,0-4,0-1,-4-3,-1-4,1 0,0 2,-3 0,-3-3,-4-2,-3-2,-6-2,-2-1,-1-1,1 0,1 0,-3 3,0 2,-2 3,-1 1,2 5,2 11,2 12,2 7,0 3,1 1,0-2,0 0,1-2,-1-1,0 0,0-1,0-8,1-9,-5-5,-1-6,-3-6,-4 0,0-2,3-2,2-1,-1-1,1-1,1 7,3 8,0 9,2 8,1 4,0 4,0 2,1 0,-1 1,0-1,0 0,1-1,2-3,5-6,1-7,-1-9,2-7,-2-8,-1-5,-2-6,-2-4,-2-3,0 1,-1 2,-1 5,1 3,0 2,-1 3,1 0,0 1,0 0,0 7,0 13,0 9,0 8,0 4,0 1,0 1,0 1,0-1,0-1,0-1,0 0,0 0,-3-4,-6-8,-3-6,-4-3,-3-2,13 0,14 0,9 4,13 1,4 1,4-1,2-1,1 0,-2-1,-5-1,-5 0,-3 0,-3 0,-2 0,-7 0,-11 0,-8-1,-8 1,-4 0,-7 0,-3 0,0 0,1 0,-2 0,0 0,1 0,2 0,2 0,-3 0,0 0,1 0,1 0,1 0,1 0,1 0,0 0,1 0,-1 0,1 0,-1 0,4-3,5-5,4-5,3-3,7-2,3-3,0 0,-1-1,0 1,2-1,3 5,5 1,-2-4,2 1,-2 1,-2 0,-1 3,-1 7,-2 16,-2 10,-1 13,-2 7,-1 5,0 2,-1-3,1-5,0-6,-1-4,1-4,0-1,4-13,4-6,1-9,3-2,2-4,0-3,-1 1,-1-1,-3-2,-6 3,-8 0,-3-1,1-1,-3 1,-3 0,-3 0,2-2,-1 2,2 0,0-1,3 0,5 1,8 4,4 7,-1 8,0 6,-5 6,-13 10,-12 8,-22 8,-36 16,-28 0,-19 1,-3-2,1-7,11-9,16-11,19-11,17-9,9-6,4-3,8-2,5-5,2-4,5-1,5-2,4 1,3 3,1 2,6 0,8 1,9 1,8-2,5-3,5 0,2 1,2 3,-1 2,0 2,0 1,0 1,-1 1,3-1,2 0,-5-3,-1-1,-2 0,1 0,0 2,0 0,5 1,1 1,-4-4,-2 0,0-1,0 2,0-3,-3-4,-1 0,1 2,4 2,10-2,10 1,2 2,7-2,11 0,4 1,-1 2,-1 2,3 1,-5 0,-4 1,-3 0,-4 4,-4 1,-5 0,-6-2,-2 3,-3 1,-3-2,-2-1,-2-2,-1 0,-1-2,0 1,1-2,-1 1,0 0,0 0,1-1,-1 1,1 0,0 4,-1 0,-6 1,-13-2,-17 0,-14-5,-7-2,-9 0,-14-10,-11-2,-3 1,3-1,3-4,3 2,6 3,8 0,11 1,7 1,7 1,4 1,2 3,1-1,0 1,0 3,0 1,6 1,10 2,14 8,11 3,11-1,21 9,15 5,7 2,-3-3,-3-2,-6-1,-11-3,-11-5,-12-1,-8-2,-5 2,0-2,-8-2,-9-1,-18 1,-20-1,-18 0,-9-1,-9 1,-5 1,1 0,9-3,10 0,11-2,10 0,9-1,5 0,3 0,2-1,8 1,9 0,8 0,7 0,5 0,2 0,2 0,0 0,1 0,-1-7,0-3,2 1,2-2,-1-2,-4-3,-2 2,-2 3,1 0,0-2,1 1,1 0,0 1,1 3,-1 2,1 3,0 2,-4 4,-1 2,1 0,-4 2,1 1,0-1,2-2,2-2,1-1,-2-5,-5-6,-4-10,1-7,-3-2,-1 0,-1 1,-3 2,0 2,-1 1,0 1,0 0,-1 1,1-1,3 4,5 5,1 8,-1 8,-2 6,-2 10,-1 7,-2 4,-1 3,0-1,0-3,-1-2,1-3,0-2,0-1,-1-1,5-5,1 0,-1-11,0-13,-5-12,-2-6,-8-10,-1-5,0-3,0 3,-2 4,1 6,3 4,3 3,0 6,0 2,2 1,-2 2,-4 1,-2 1,-4 4,2 5,4 11,-1 4,2 6,3 4,3 2,1-1,2 0,1-1,1-1,-1 0,1-2,-1 1,0 0,4-4,1-1,-1 0,3 1,0 1,-1 1,-1 0,1-2,4-4,0-1,1 0,0 3,-3 2,-2 1,1-2,3-4,0 0,1-2,3-4,-1-9,-3-7,-3-7,-3-6,-2-3,-8-8,-4-2,-2 3,-8-2,-6 0,-3 1,-7 3,-1 4,-1 3,-1 5,2 2,-2 1,-6 3,-6 0,0 3,-10 2,-2 3,-3 3,-2 1,1 1,0 0,6 1,5-1,9 1,9-1,8 0,5 0,3 0,2 0,-2 0,5 0,6 4,16 4,13 4,12 5,13 1,11 3,4 0,-6-3,-4-1,-7-4,-6 0,-6 1,-5-2,1-2,3-4,1-2,-2-3,-1 0,-3-2,0 1,-2-1,0 1,0-1,-1 1,0 0,-6 0,-10 0,-23 0,-22 0,-11 0,-1 0,-1 0,5 0,7 0,7 0,6 0,5 0,-1 0,-3 0,6 0,11-4,14-1,14 1,11 0,8-2,4 0,-4-3,-2 0,-2 2,-4 2,-2 2,-3 2,-9 0,-17 1,-15 0,-15 0,-12 1,-13-1,-7 0,4 0,5 1,9-1,9 0,4 0,4 0,4 0,2 0,9 0,15 0,10 0,17 0,16 0,3 0,1 0,-4 0,-6-4,-6-1,-4 1,0 0,-1 2,-1 0,1 1,8-2,15-2,14 1,23 0,16 2,7 1,-4 0,-16 1,-17 0,-13 0,-13 0,-11 0,-8 0,-5 0,-10 1,-14-1,-17 0,-9 0,-6 0,-5 0,0 0,5 0,3 0,4 0,3 0,2 0,1 0,1 0,1 3,-1 5,3 5,5 3,5 3,2 1,4 1,0 4,2 1,3-3,5 0,4 5,1 0,0-1,2-5,2-3,-3-1,1-3,-4-2,1-2,-3 1,1 1,2-2,-1 2,-6-3,-8-2,-7-2,-5-3,-4-2,-3 0,0-2,-2 1,1-4,1-1,-1 0,1 1,0-2,0 0,0 1,4-3,2-2,-1-4,-2 0,0 4,-1 2,3 0,4-3,4-3,7 2,14-2,15-5,11 1,8 0,4-1,0 0,-5 2,-4 5,-5 1,-5 2,-9-1,-4 1,-2 3,-3-2,-2 1,-2-2,0 0,-1-2,-2-2,-2-2,-3-3,-1-1,0-1,-2-1,1-1,-1 1,1 0,0 0,0 0,-1 1,1-1,0 0,0 0,0 1,-3 3,-5 5,-1 7,1 12,2 9,2 8,1 3,2 1,1 0,0-3,0-1,1-1,-5-5,0-2,-4 0,-7-2,-12-5,-15 1,-4-2,-8-2,-10-3,-3-1,2-1,-2-1,7 0,7-4,5-1,7 0,7 2,3-4,3 1,2-3,3 1,1 1,1 2,1 2,0 1,-1 1,12 1,10 1,15-1,30 7,24 3,11 6,-1 4,-3-1,-9-5,-12-3,-11-5,-11-3,-7-2,-5-1,-3 0,-7-1,-14 0,-13 0,-14 1,-20 0,-16-1,-4 1,-1 0,2 0,1 0,8 0,5 0,7 0,5 1,2-1,1 0,1 0,2 0,5 0,-4 0,1 0,0 0,1 0,3 0,0 0,1 0,-1 0,1 0,8 0,16 0,33 0,53 0,56 0,28 0,8 0,-15 0,-24 0,-31 0,-30 0,-23 0,-18 0,-16 0,-16 0,-14-4,-15-1,-18-3,-10 0,-3 1,-2 2,7 2,5 1,7 1,5 1,1 0,4 0,3 1,4-1,0 0,-8 0,0 1,-6-1,-2 0,-2 0,0 0,1 0,3 0,6 0,5 0,3 0,4 0,1 0,1 0,0 0,0 0,1 0,6 0,16 0,21 0,36 3,31 5,36 8,24 5,7 3,-15-1,-30 1,-29-4,-27-6,-18-5,-13-4,-8-3,-9-2,-11-1,-8 0,-9 0,-20 1,-20-1,-17 1,-11-1,-4 1,3 0,6 0,9 0,11 0,5 0,9 0,9 0,7 0,6 0,4 0,2 0,1 0,-3 0,-2 0,0 0,1 0,0 0,1 0,8 0,9 4,17 1,16 3,18 4,18 10,13 2,0-4,-6-1,-8-1,-12-3,-10-4,-9-4,-6-4,-5-1,-1-2,-2-1,-6 1,-10-1,-8 0,-10-3,-6-1,-6-3,-6-4,0 0,2 3,3-2,3 2,-2 2,2 2,4-1,-1 0,0 2,1-3,0 0,0 2,1 1,0 1,0 2,-3 0,-1 1,0 0,1 0,1 1,1-4,4-6,9-3,16-1,14 2,4 0,7-2,3 1,-2 3,-3 3,-2-2,0 2,3 1,-1 1,-1 2,-3 1,-2 1,2 0,4 0,3 1,0-1,-2 0,-3 0,-10 0,-18 1,-17-1,-18-4,-29-1,-17 1,-17 0,-4 2,7 0,9 1,10 1,6-4,8 0,5-1,1 2,6-3,5 0,7 0,2-1,5 0,3-2,3 0,3 2,4-2,10 1,16 2,21 2,22 2,18 0,4 2,2 0,-3 0,-10 1,-10-1,-10 0,-7 0,-8 1,-4-1,-3 0,-1 0,4 0,0 0,5 0,3 0,-3-4,1-1,-1 1,-2 0,1 2,1 0,-2 2,2-1,0 1,-2 0,2 1,0-1,-1 0,-10 0,-13 0,-16 0,-22 0,-20 4,-26 4,-23 4,-26 15,9 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6T17:00:59.81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3 371,'7'0,"10"-4,8-4,7-1,9 0,12-4,-1 0,3-2,1 2,0 0,-5 1,-2 4,-3 3,-3 2,-5 1,-5 2,-4 0,-5 1,1 0,1-1,-2 0,-1 1,-1-1,0 0,-8 0,-10 0,-9 0,-7 0,-5 0,-3 0,-2 0,-1 0,1 0,-4 0,0 0,-3 0,-4 0,0 0,-1 0,-1 3,0 2,1-1,-2 0,2-2,3 0,4-1,2-1,2 0,2 0,1 0,0 0,0-1,0 1,0 0,3 4,5 4,4 4,7 1,7-3,3 2,3 1,3-1,3-3,-2 1,0-1,0-3,-2 2,0-1,1-2,-2 3,1-1,-3 2,1-1,1-1,3 2,2-1,0 1,3 0,-1-2,1-2,0-2,-7-1,-6-5,-4-5,-6-5,-7-1,-5 3,-4 3,-2 3,-5 2,-1 2,0 0,-3 2,-3-1,-4 1,2-1,2 1,0-1,2 0,2 0,3 0,2 0,5 4,5 4,2 5,2 3,3 3,3 1,1 1,2 1,0-1,4-3,1-1,3-1,1 2,2 0,2-3,7 0,3 1,1-2,0-4,0-3,2 0,1-1,2-1,0-2,-1-1,-2-1,-2-1,-2 0,3 0,0 0,0-1,-1 1,-1-4,-1-4,-1-1,0-2,-4-4,-1 2,0 2,-3 0,-3-1,0 0,-2 0,-2-2,1 1,3 0,1-2,-3-2,-2-1,1 2,0 0,-2 0,-1-1,2 2,-1 0,0-1,-1 0,1-6,5-2,-1 0,3-1,-2-1,2-1,2 0,-1 2,1 2,-3 1,1 1,-2 0,1 0,-1 1,-3-1,2 5,2 0,-1 0,2-1,-1 6,-3 8,-2 9,-3 6,-1 4,-2 4,0 2,0 0,-1 1,1-2,-1 1,1-1,0 1,0-2,0 1,0-7,0-10,0-9,0-7,0-5,0-3,0-2,0 0,0 0,0-1,0 2,-4-1,-4 5,-5 4,-3 2,1-2,-1 2,-1 3,0 3,1 5,1 3,2 5,1 7,2 5,-1 3,1 1,3 3,2 1,2-2,2 0,1-2,0-2,1 0,-1-2,4 1,4-4,5-5,0-1,2-2,-3 1,1-2,1-1,3-3,1-1,1-2,-2-4,-5-6,-3-4,-5-4,-1-2,-3-1,0-2,-5 4,-4 5,-4 4,-4 8,1 7,4 6,3 4,1 0,0 1,-1-3,1 0,2 1,-2-2,-3 0,-3-2,0 1,0-2,-1-3,1 2,0-2,-5-1,1 1,0 0,-4 3,2 2,1-1,0-1,-1-4,0-2,0-1,0-3,0 0,-1 0,0-1,1 1,-1 0,0-1,1 1,-1 0,0 0,1 0,-1 0,0 0,1 0,-1 0,0 0,1 0,-1 0,0 0,1 0,-4 0,-2 0,5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6T17:01:57.54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1878 561,'-10'0,"-11"0,-16 0,-16 0,-12-4,-6 0,-5-4,-1 0,-3 1,0 2,0 1,3 2,1 2,6-1,8 2,7-1,3 0,6 1,5-1,2 0,3 0,6 0,3 0,3 0,3 0,0 0,12 0,10 0,13 0,13 0,21 0,9 0,8 0,5 0,-4 0,-9 0,-7 0,-9 0,-3 0,-6 0,-5 0,-3 0,2 0,-1 0,0 0,1 0,1 0,3-4,3-1,-1 1,-2 0,-3 1,-2 2,-2 0,-1 1,-1 0,-1 0,0 0,0 0,-3-3,-8-2,-13 1,-16 0,-15-2,-13-3,-15-1,-11-2,-7 1,0 3,3-1,7 1,10 1,4 3,4 2,9 1,7 0,8 1,4 1,3-1,2 1,1-1,0 0,-1 0,1 0,-1 0,0 0,-1 0,1 0,-1 0,0 0,0 0,1 0,-1 0,0 0,1 0,-1 0,0 0,8 4,8 0,14 1,11 2,5 0,7-1,1-2,1 3,-1-1,-2-1,0-1,-2-2,1-1,0 0,-2-1,-3 0,-2-1,-1 1,-1 0,0 0,-1 0,1 0,-1-1,0 1,-3 4,-1 1,0-1,-2 3,-1 0,2-1,1-1,2-2,1-2,1 0,-7-1,-12 0,-10 3,-17 2,-19-1,-19 0,-16-2,-5 0,5-2,5 1,9-1,12 0,11 0,10-1,7 1,4 0,3 0,0 0,1 0,7 0,8 3,8 2,15-1,10 4,14 2,7 4,5 3,0-1,-2-4,-7-4,-8-3,-7-2,-6-2,-3-1,-3-1,0 0,-1 1,-7-1,-9 1,-12-1,-11-2,-17-5,-12-1,-9-3,-1 1,-1 3,2 2,8 2,5 2,7 2,6 0,6-3,3-1,2 0,8 0,10 2,9 1,18 0,18 1,9 3,7 2,7 3,-3 0,-6-1,-9-1,-9-3,-6-1,-7-1,-3-1,-2 0,-1 0,0-1,0 1,0 0,-6-4,-9-1,-12 1,-23-3,-23-8,-13 0,-6-2,-1-1,2 2,9 4,9 4,10 4,8-2,8 1,4 1,4 1,0 1,2 1,-1 1,7 0,8 0,13 0,19 8,7 1,13 4,4 2,1 3,-5-2,-7-4,-8-3,-5-4,-4-3,-3-1,-1-1,0-1,-8-3,-12-5,-14-4,-15-8,-9-2,-5-2,-7 4,0 5,3 2,4 3,5 4,9-1,6 1,0 2,4-2,1 1,1 0,-1 2,0 2,2 4,5 6,7 1,4 3,3 3,3-2,6 1,-1 2,2 1,6-2,3-3,1-5,1-2,-1-3,-8-2,-9 0,-10-4,-11-8,-10-3,-8 2,-5 0,0-2,4 1,3 1,4 1,3 4,9 6,14 10,10 5,12 6,5 4,1-2,4-1,0-1,-2-3,-2-4,-3-2,-1-1,-1-3,-2-2,-3-6,-5-5,-8-2,-5-7,-5 0,-2-1,0-1,-1 2,0 1,2-1,-2 2,2 1,-3 1,-2 4,-4 3,-1 2,-2 2,-1 0,-1 2,6-1,11 1,8-1,7 1,6-1,3 0,1 0,2 0,-4 4,-2 0,1 4,-1 1,2-2,-7-2,-9-1,-8-2,-3-5,-7-2,-6-3,-1-1,-2 2,1 1,0 3,5-3,1 0,0 2,0 0,-2 2,1 1,-2 1,0 0,6 0,13 0,10 0,15 0,9 4,3 1,2-1,2 0,-2-2,-5 0,-3-1,-5-1,-2 0,-1 0,-2 0,-4-4,-7-1,-10 1,-8 0,-2 5,0 9,6 7,8 3,6 2,8 5,6 1,5-1,2-5,-4-3,-4-4,-1-2,-9-2,-8-4,-10-3,-10-5,-6-3,-14-7,-7-6,-4-4,3 3,6 3,5 5,5 1,4 1,5-1,3 1,1 2,-1 2,6 4,8 7,5 5,5 5,4-2,5 5,2 2,1-3,2-1,-1 0,1-3,-4-1,-2-2,1-4,-3 1,-1-1,-5-3,-8-1,-11-2,-7-1,-4-1,-2 0,0 0,0-1,1 1,1 0,14-1,23 5,23 4,16 1,8 2,2 4,-8-2,-8-3,-7-3,-6-2,-5-3,-5-1,-7-4,-6-10,-12-1,-9 1,-4 0,-3 1,-5 0,-7 2,2-2,1 2,2 3,2 2,-1-2,2 1,6 2,10 0,16-1,13-1,13 1,14-2,5 0,-4 1,-3 2,-8 2,-6-3,-14-4,-13 0,-16 1,-17 2,-29 3,-27 0,-10 2,0 1,8 0,11 1,10-1,13 0,10 1,9-1,15 3,29 6,46 3,63 8,58 0,48-7,10-13,-12-13,-38-8,-47-4,-48-1,-37 4,-28 2,-19 0,-15 2,-11 2,-5 1,-8 3,-8 4,1-1,-4 2,2 1,-1 3,-4 0,-1 3,2-1,5 2,1-1,4 0,3 1,3-1,6 4,6 4,5 8,7 2,15 4,19 5,29 3,13 2,6-1,-2-1,-9-7,-11-7,-11-6,-11-4,-8-5,-12-1,-16-8,-23-2,-21-7,-21-4,-24-2,-11-1,0 5,7 4,16 2,13 3,14 3,12 3,9 2,5 2,4 0,1 0,14 5,15 3,19 2,16-2,10-2,6-2,0-1,-8-2,-8-1,-10 0,-7 0,-12-1,-12 1,-21-7,-26-3,-23 1,-31 2,-26 2,3 2,10 1,20 2,18 0,19 0,13 0,10 1,7-1,7 4,10 4,12 8,12 2,7-3,2-4,3 0,1-2,-3-2,-2-3,1-2,-11-1,-19-1,-20 0,-16-1,-9 1,-11-1,-9 1,3 0,6 0,8 0,10 0,8 0,6 0,4 0,2 0,1 0,1 0,6 0,12 0,14 0,7 3,11 2,11-1,5 0,-3-1,-4-2,-7 0,-5-1,-4 0,-3 0,-5-4,-9-4,-13-1,-9-3,-9-2,-5 1,0 2,1 3,1 0,2 1,1-1,1 0,1 1,4 6,8 10,17 7,13 8,15 6,7 3,0-6,0-6,-4-7,-1-3,-5-2,-3-4,-4-2,-6-6,-7-5,-8-8,-13-2,-8-5,-9-2,-6-3,-6 2,0 3,7 1,4 5,4 5,2 1,0 3,1 2,0 3,-1 1,0 1,7 1,9 1,5-4,-1-1,-4-4,-8 0,-10-3,-7 1,-3 3,1 1,2 3,2 1,3 1,1 1,9 0,16 8,23 5,18 5,7 6,7-2,1 0,-7-5,-8-4,-8-5,-6-4,-5-2,-3-2,-1-1,-1 0,-7 0,-9 1,-12-1,-8 1,-5-1,-2 1,0 0,0 0,1 0,4 4,5 4,9 2,9-2,7-2,1-5,-4-7,-8-6,-3-4,-5 1,-4 2,-4 4,1 0,3-2,-1 1,0 2,-3 2,-1-1,-2 1,-1 1,0 1,-1 2,3 12,5 10,12 10,13 2,4 1,7 0,3-1,0-6,-4-4,-2-6,-1-6,-1-4,4-7,2-6,1-3,-2-3,4-2,-4-3,-2-1,-4-5,-6-2,0 4,-3-2,-2 0,-2-3,-6 3,-2 2,-5 2,-3 3,-4 6,-2 0,-2 3,-1 2,0 2,-1 3,1 0,0 1,0 0,0 1,4 3,1 4,-1 2,4 1,0 4,2 2,3 5,2 2,4 1,1 4,4-4,5 1,6-4,-1-2,1-1,3 0,1-4,-3 0,1-3,0-4,-3 1,-2 2,-1-1,-5-2,-7-2,-7-3,-5-1,-4-2,-2 0,-1 0,-1 0,0-1,0 1,4 3,5 5,8 1,9 3,3 2,4-1,-3-6,-10-4,-5-6,-4-3,-5-4,-2 0,-2 1,-1 3,3-1,5-4,4-2,4-3,3-3,4 3,4-1,2 4,5 4,-1-1,2-1,2 0,1 0,-2-3,1 1,0 4,-6 2,-8 3,-8 2,-6 1,-5 1,-3 1,-2 0,0-1,3 4,9 1,6 3,3 4,6-1,5-1,5-3,3-3,2-1,-2 1,-1 1,0-1,1-1,-6-1,-9-1,-12 0,-8-1,-7 3,-5 5,1 1,0-1,3-1,1-3,8 2,11-1,13 4,9-1,4-2,7 3,1-2,0-1,-2-2,-2-1,-2-2,-1 0,0-1,2 0,1-1,3 1,0-4,0-1,-6-3,-3 0,-1 1,0-2,-3-2,-8 0,-8-2,-8 2,-6 3,-7 2,-3 3,-2 1,1 1,5-2,9-1,11-3,18-5,29-2,23-4,18 2,15 0,-6 3,-13 3,-16 0,-17 2,-13-1,-9 1,-10-2,-10 1,-22-2,-26-2,-30-3,-18 2,-11-1,-3 3,13 3,13 3,18 2,14 3,11 1,8 0,5 1,2-1,0 1,7 3,10 8,14 9,20 11,17 8,16 3,9-1,4-1,-9-8,-10-6,-7-7,-9-7,-9-6,-18-4,-14-3,-15-1,-17 0,-9-1,-6 1,1 0,4 1,6-1,4 1,5 0,1 0,6 4,5 4,9 4,11 5,12 1,13 3,11 0,5 1,2-4,-5-5,-7-5,-6-3,-5-3,-1-1,-4-5,-14-2,-11-3,-10-3,-9-1,-4 4,-6-2,-1 1,2 3,3 3,1-3,3 1,1 2,1 0,4 6,5 5,15 2,17-1,27 5,19 5,9-2,3-3,-6-4,-11-4,-9-2,-6-1,-8-2,-7-5,-8-3,-8-6,-14-2,-21-4,-32 0,-28-5,-14-1,-6 0,12 4,12 6,17 6,14 1,12 2,7-1,13 1,18 1,26 2,25 1,21 2,15 1,-1 0,-6 0,-14 1,-15-1,-14 0,-17 0,-20 0,-18-3,-21-2,-15 1,-3 0,4-2,3-3,6-1,6 1,5 3,4 2,13 2,22 1,27 1,14 4,16 1,3 0,-3-1,-10-2,-11 0,-11-1,-7-1,-5 0,-11 0,-13 0,-19 0,-26 0,-27 0,-12-1,-5 1,5 0,14 0,14 0,14 0,11 0,17 4,15 4,31 8,57 5,54 6,22-2,-5-5,-14-6,-29-5,-27-5,-26-2,-23-6,-23-5,-17-1,-17-2,-11 0,-10 2,-1 4,-1 2,2 2,5-3,3 1,3 0,4 1,0 1,6-3,7 0,10 0,8 2,6 1,-7 0,-7 2,-16 3,-25 2,-31 3,-25 0,-2 3,4-1,12-2,12-2,15-3,13-1,14 2,18 1,40-1,59-1,54-8,31-7,10-1,-16-2,-33-2,-32 2,-33 0,-37 3,-30 0,-26 1,-20 3,-13 4,-1 1,-4 2,1 0,3 2,9-1,8 1,8-1,5 1,5-1,1 0,2 0,7 0,10 0,11 0,15 0,15 0,3-4,2-1,0 1,-3 0,-6 1,-8-2,-9-4,-15 0,-11-3,-18-2,-16 1,-14 3,-9 3,-3 3,-1 2,5 1,9 1,10 0,10 1,7 0,5-1,3 0,1 1,4 2,4 5,12 1,5 3,9-2,1 2,6-1,6-3,1-2,0-3,-9-5,-11-2,-11-1,-12 1,-7 1,-7 1,-2 1,0 0,2 1,2 0,2 0,-2 1,0-1,1 0,1 0,5-3,9-2,9 1,23-4,47-2,49-1,54-8,16-5,-14 1,-26 2,-34 5,-38 0,-27 1,-18 2,-23 3,-29 4,-36 6,-36 7,-41 5,-26 12,-10 5,-5 11,14-1,27-3,33-8,30-9,24-7,16-6,17-4,17-3,13 0,6-1,7 1,2-1,3 2,-2-1,-5-3,-4-1,-3 1,-1 0,0-2,-3-4,-8 0,-13-2,-15 2,-5-2,-12 1,-4 0,3 1,3 3,5 2,4 2,2 1,2 2,2 0,7 0,13 1,14-1,14 1,10-1,9 0,0 0,-4 0,-3 0,-5 0,-4 0,-4 0,-11 0,-11 0,-10 0,-7 4,-6 4,-3 1,-1-1,-1-2,0-2,1-2,0-1,4 3,9 4,9 1,12 2,7-1,7 2,14-1,10-3,4-2,3-7,3-2,4-4,-4-5,-2-4,-4-2,-4-2,-4-1,-2-1,-6 4,-1 5,-5 1,-3 2,-4 4,-2-2,2 2,0 1,0-2,-2 0,0-2,-2 0,0-1,0 0,0 3,-4-2,-1 1,0 2,0 2,2 1,1 2,-2-3,-5-4,-8-1,-7 2,-15 1,-21 2,-18 2,-21 4,-11 6,-7 1,4 3,9 3,14-1,12-4,12-2,10-3,8-3,5-1,2-1,2-1,-1 1,1-1,2-3,8-1,9 0,11 1,14 2,14-4,9-3,8 0,8-2,-3 0,-6 3,-8 2,-6 2,-6 3,-6 0,-5 1,-2 0,-2 1,-2-1,1 1,-1-1,4 0,-2-3,-1-2,-4-3,-4-4,-9 1,-11-3,-7 3,-10-2,-9-1,-7-2,-7 1,-6 4,3 4,0-1,1-2,5 0,4 2,6 2,4 2,5 3,10 0,11 5,10 1,11 3,10 5,4-1,1-2,1 0,0-1,-3-2,1 1,-1-1,-2-1,-2-2,-2-2,-1-1,-1 0,-1-1,4 0,1-1,3 1,1 0,-2-1,-1 1,-13 0,-15 4,-14 0,-19 4,-10 1,-12 2,-3 2,2 0,7-4,5-2,7-2,7-3,5-1,3-1,14-1,11 4,20 1,13 4,12 0,1-2,-4-1,-5-1,-6-2,-5-1,-4-1,-1 0,-2-1,-1 1,1 0,-8-1,-8 1,-16 0,-24 4,-19 0,-11 1,-1-2,0 0,7-2,8 0,9 0,8-1,7-1,4 1,3 0,9 0,13 0,13 0,12 3,19 2,12 0,3-1,-1-2,-4 0,-7-1,-6-1,-5 0,-6 0,-5 0,-4 0,-1-1,-5-2,-8-2,-9 0,-12 1,-14 2,-12 0,-8 1,-2 1,4 0,5 0,4 0,3 0,4 0,4 1,2-1,2 0,12 0,10 0,9 0,6 0,7 0,4 0,0 0,-1 0,-1 0,-1-4,-2 0,0-1,-1 2,-1 0,-3-2,-5-4,-7 0,-13-3,-11-2,-17-2,-12 0,-6 1,0 3,2-1,6 2,8 3,6 3,6 3,3 0,2 2,9 1,12-1,11 1,13-1,11 1,5-1,3 0,2 0,-4 0,-5 0,-5 0,-5 0,-2 0,-3 0,-1 0,0 0,3 0,1 0,1 0,-1 0,-1 0,-1 0,-1 0,0 0,-11 0,-7-4,-7 0,-7-1,-5-2,-4 0,-1 1,-1 2,0 1,0 1,1 2,6-1,14 2,10 2,18 6,18 4,8 3,3-1,-2-3,-6-3,-7-4,-9-2,-5-2,-3-1,-3-1,-2 1,0-1,-6 0,-10 1,-12 0,-8 0,-9 0,-2 0,-8 0,-1 0,3 0,2 0,5 0,-1 0,0 0,3 0,1 0,1 0,2 0,-4 0,0 0,-3 0,-1 0,5 3,10 2,11 3,10 1,10-2,9-2,1 2,-1 0,-2-2,0-1,1-2,1-1,3 0,0-1,-2-1,-2 1,3 0,-1 0,-1-1,-2 1,-1 0,-1 0,-1 0,0 0,-1 0,1 0,-1 0,0 0,1 0,-1 0,1 0,0 0,-1 0,1 0,-8 0,-8 0,-10 0,-7-3,-4-2,-4-3,-2 0,-1 1,1 2,0 2,0 1,4-3,5-3,9-1,7 1,5-2,6 2,6 1,2 3,1 1,1 1,-1 2,-1 0,0 0,-1 1,0-1,-4-3,-5-5,-7-1,-9 1,-10 2,-11 2,-7 2,2 4,-2 2,2 1,-1 2,0 4,3 0,3-2,1-2,2-3,1-2,4 3,5 3,8 1,8-1,4 1,3 3,4-1,3-2,1-2,2-3,-3 1,-1 1,0-2,0-1,2-1,0-1,1 0,0-1,1 0,0-1,-4-2,-1-2,-3-3,-8 0,-7 1,-8 1,-2 6,2 7,1 4,4 5,5 0,6-4,6-7,1-7,2-4,1-4,-1-5,-1 2,2 2,-3-1,-2-1,-5-2,-5-3,-4-1,-5 3,-3 4,-2 0,0 2,-3 0,-2 1,-1 3,-1 1,0 3,-1 1,0 0,0 2,3 2,2 3,3 2,8 4,7 0,4 1,5-2,4-2,2-3,2-2,2-3,-3-4,-9-1,-8-1,-8 1,-11 0,-5 3,-2-1,-1 2,5 3,2 2,4 3,5 4,0 0,3 5,1 3,3 2,1 0,2 0,0 0,0 0,0-1,1 0,3-3,4-6,5-4,3-4,3-2,-3-5,1-2,-3-4,-1 0,-2-3,0-1,2 0,-1-1,-3-1,-6 1,-7 4,-7 3,-5 3,-3 2,-2 1,0 1,2 4,9 2,9-1,8-1,11-1,5-2,2 0,1 0,-1-5,-1-1,-5-3,-2 0,0 1,-3-2,-4-3,-4-2,-3-3,-5 1,-2 8,-1 8,0 8,6 2,5 0,5-2,4-3,-7-1,-8-3,-12 0,-7-1,-4 0,-1-1,-1 1,2 0,3 3,6 5,5-3,1-1,-2-6,0-6,-1-1,-2-3,-3-3,2-2,-1 2,0 2,1 2,0 1,6 3,8 3,7 1,6 3,1 3,1 2,2 0,2-1,1-1,0-1,1-1,0-1,-1 0,1 0,0 0,0 0,-4 3,0 2,-1-1,-3 3,-7 0,-7 3,-8-1,-6-1,-3 0,-7 4,-5-1,-1-3,-3-2,5 2,4-2,2 3,-2-1,4 2,2 0,0-3,0-1,0-3,-1-1,7-2,9 0,13 0,7-1,5 1,3 0,0-1,0 1,-1 0,0 0,-1 0,-1 0,0 0,-1 0,1 0,-1 0,-3-3,-1-2,0-3,1-1,1 2,-2-2,-8-2,-12 0,-9 2,-9-1,-11 2,-4 1,-6 3,-10 1,-3 2,-2 1,-9 0,-4 4,3 1,11 0,6-1,10-2,4 3,5 1,1-1,2-2,2 0,3-2,2 0,1-1,0 0,8-1,9 1,13 0,7 0,6 0,2 0,4 0,0 0,4 0,2 0,3 0,2 0,-2 0,-4 0,-4 0,-3 0,-3 0,-2 0,0 0,-9 0,-8 0,-16 0,-17 0,-7 0,-7 0,-4 0,-1 0,-2 0,-1 0,2 0,-1 3,-3 2,1-1,2 0,-1 2,1 0,6 3,6 0,7-2,5-2,3-2,2-1,1-1,1-1,6 0,7 3,10 1,12 0,10-1,4 3,5 0,6 0,0-2,3-2,-2 0,-1-2,-1 0,4 0,-3 0,3 0,1-1,-4 1,-2 0,-1 0,-2 0,-5 0,0 0,-2 0,-3 0,-1 0,-3 0,0 0,-9-3,-12-5,-15-2,-7 3,-8 0,-2 3,1-2,-2 0,1 1,2 2,3 0,2 2,2 1,1-1,0 2,1-1,0 0,0 0,6 1,10-1,9 3,14 6,18 3,9 5,5 1,0 3,-5-4,-4-3,-4-2,-6-2,-5-3,-7 1,-3-1,-2-2,-5-1,-6-6,-7-1,-6-1,-5 0,-7 1,-4 1,-1 1,1-3,-4-1,2 0,0 2,2 0,-2 2,0 0,1 1,2 0,1 0,1 0,1 0,0 0,0 1,1-1,0 0,6 0,10 0,12 3,12 6,6 0,3-1,-1-2,-5 2,-3-1,-1-1,-1-3,1 0,-4-5,-10-6,-18-5,-9 0,-12-1,-10 1,-2 3,0 3,5 4,5 1,6 1,4 1,3 1,2 0,1-1,4 4,5 5,3 4,8 3,3 3,5-2,5-4,6-4,8-4,3-3,-1-1,-1-1,-3-1,3-3,-1-1,-5-4,-2 1,-6-3,-4-3,-7 2,-12 2,-7-1,-9 2,-10 2,-2 3,-10 5,-7 6,-1 6,5 0,4-2,6-3,11 1,6-1,3-3,5 3,2-1,0-2,2 2,-1 0,2 3,5-2,12-1,11 2,17 5,23 5,12-1,5 0,-3-3,-3-5,-11-3,-10-3,-11-3,-8-1,-5 0,-4-1,-1 0,0 1,-1-1,1 1,1 0,3 0,2 0,-4-4,-1 0,-1-4,0 0,0 1,0 2,1 1,0 2,1 2,-1-1,-3-2,-4-5,-8 0,-9 0,-7 2,-5 2,-7 2,-3 1,0 0,0 1,1 1,5 3,13 1,8 3,10 4,8-1,6-1,4-3,3 1,0-1,-2-2,-3-1,-2-2,-2-1,-1-1,-2 0,1 0,-1 0,-4-4,-11-1,-6-3,-11 0,-6 1,-4 2,-5-2,-2 0,1 2,2 1,1 2,2 1,1 0,5 5,8 4,9 5,9 3,9 0,2-1,1-1,0-4,1 0,-1-2,0-2,0-2,-3-5,-6-7,-4-4,-3-5,-3-2,-2-2,-1 0,0-1,0 0,1 1,-1-1,1 1,0 1,3 3,5 4,5 5,3 4,-1 6,1 6,-3 5,-3 4,-3 2,0 2,-1 1,-1 0,-2 0,2-4,1-2,-2 1,3-4,0 1,-1 0,2-1,3-3,3-4,-1-5,-2-11,-3-7,-4-4,-1-2,-2-1,-1 1,-1 0,1 1,-1 0,1 1,-1 0,-2 4,-6 5,0 0,-3 3,-2 3,1 6,6 6,7 2,5 4,4-1,5-1,3-4,2-2,2-2,0-1,-3-8,-5-6,-4-5,-5-2,-1-2,-3 0,0 0,-1 0,-4 4,-4 5,-4 4,-3 5,-3 2,2 5,1 2,2 4,4 4,0 3,-1 6,0 3,0 0,-3 4,-2-1,2-1,3-1,3-2,0-5,1-2,1-1,3 1,1 1,1 0,4-2,6-4,4-4,3-3,3-3,-2-5,0-2,-3-4,-1 0,-2-3,-3-1,-3-4,-2-1,-2-2,-5 3,-1 1,0-1,1-1,-3 3,-3 8,0 8,-2 7,1 6,3 5,2 2,3 1,1 0,1 0,5 0,4-4,2-1,2-4,3-4,5-4,4-6,-3-9,-2-4,0-7,-3-2,-1 2,-3-2,-4-1,-3 0,-2 1,-2 1,-1 0,0 1,-4 3,-5 6,-8 4,-8 3,-3 4,3 4,2 2,2 5,0-1,5 2,4 3,5 2,3 3,3 0,4-2,6 0,4-7,1-13,-3-12,1-7,-2-4,-3 0,-2 0,-2 1,-2 2,-4 4,-5 6,-9 8,-1 12,-1 12,3 7,0 5,0 1,-2 2,3-1,1-6,2-4,0 1,1-1,4 1,2-2,3 0,4-4,6-5,5-5,3-4,4-2,1-2,0-1,-3-3,-4-5,-5-5,-4-3,-3-5,-2-4,0 1,-1 0,0 1,0 1,1 0,-1 2,1 0,0 8,0 9,0 9,0 6,0 7,0 2,0 2,0 0,4-3,4-5,4-5,5-4,1-3,3-1,0-2,-3-3,-8-2,-10-6,-4-8,-5-2,-5 4,-3 2,1-1,3-1,1 3,-2 5,2-1,3-1,0 0,-3 4,-2 2,-3 2,-2 3,3 4,3 9,2 9,1 5,3 5,3 0,2 0,1-4,4-5,2-3,4-6,-1 0,3-3,7-3,6-2,3-7,5-5,-1-3,-5-2,-3 1,-3-2,-1 2,-3-1,-5-2,-4-2,-4-2,-1-1,-2-5,-1-1,0 0,-3 3,-1 3,0 1,-3 4,-2 3,-1 8,-1 8,1 6,2 6,3 2,3 2,1 1,2 0,0 4,0 0,1 0,-1-1,1-2,-1-1,0-7,4-11,0-8,1-8,-2-5,0-7,-2-3,0 0,-4 1,-5 5,-1 2,0 1,-1 4,1 1,-1 2,0 6,3 12,2 8,1 4,3 4,0 4,2 1,-1-1,0-1,4-5,1-10,7-7,8-10,5-16,0-7,-2-5,-7-9,-5-2,-5 1,-3 2,-2 5,-2 5,0 4,0 4,0 2,-3 5,-1 12,-3 7,-1 7,-1 9,0 8,-1 0,1-1,2-2,-1 0,2 2,1 1,2-1,1-1,2-1,1-1,3-1,2-7,0-10,-1-9,-1-7,-1-5,-5 1,-1-1,-1-1,2-1,0-1,-3 3,-3 5,-1 0,-1 7,0 6,3 11,2 7,2 4,2 4,2 2,0-1,0-1,1-3,-1-1,1-1,-1-1,0 0,0-8,4-9,4-9,4-10,5-11,5-10,3-10,-3-1,-2 4,-4 6,-4 6,-6 5,-2 3,1 5,0 2,-2 8,0 9,-1 7,-1 6,-1 4,0 3,0 1,0 0,0 0,-4-3,-8-6,-5-4,-8-4,-2-3,0-2,-3-1,0 0,2 0,3 1,-3-1,1 1,1-1,2 1,1 0,1 0,8 4,6 4,15 1,10 3,9 2,4 3,3-2,1-3,-4-1,2-1,-5 0,-4-1,-10-2,-9-2,-14-3,-15 0,-6-2,-10 0,-7-4,0-1,5 0,7 1,5 1,5 2,4 0,1 0,8 1,13 4,18 4,12 2,8 1,2 0,-4-2,-3-3,-12-2,-15-3,-17-3,-20-6,-15-2,-7 2,-9-2,0 0,6 0,10 0,9 3,7 2,5 2,3 1,13 5,11 9,13 6,13 6,14 4,9-1,0 0,-5-5,-4-4,-5-3,-6-6,-11-3,-13-4,-10-1,-13-1,-7-1,-2 0,-2 0,2 0,-3 1,3-4,3 0,2-1,0 2,0 0,1 2,6 0,9 0,16 1,23 4,17 1,6 0,0-2,-2 0,-8-1,-8-2,-8 1,-5-1,-4 0,-9-4,-11-1,-13-3,-12-4,-9-3,-6 1,0 2,2 1,4 1,3 3,4-1,1-3,2 1,1 1,0 4,8 1,8 2,9 1,3-2,1-5,-5 0,-10-3,-7 0,-6-1,-3 2,0-2,-1 2,0 2,4 6,13 7,13 7,24 4,21 6,11 3,0-2,-5-6,-5-5,-5-5,-6-4,-8-2,-5-1,-11-1,-13-4,-14-4,-23-11,-16-2,-12-5,-4-1,3 4,3 3,7 5,9 2,8 2,7 1,4 2,9 3,14 1,11 3,7 4,7 3,4 0,3-1,-1-1,-1-1,-2-1,-3-1,-6-3,-9-2,-10-3,-8-1,-4-1,-2 0,-3 2,-2 2,3 6,14 6,14 3,16-1,11-1,4-2,7-2,1-2,-4 0,-3-1,-6-1,-16 1,-16 0,-15-1,-17 1,-8 0,-4 0,-1 0,1 0,2 0,5 0,3 4,4 0,1 1,9-2,10 0,10-2,6 0,6-1,-4 0,-12 0,-10 0,-6 0,-5 0,-3 0,0 0,-1 0,0 0,1 0,4 3,5 5,4 5,12 6,8 1,13 1,6-4,5-5,-1-4,2-4,-2-2,-3-2,-8-4,-6-5,-11-1,-13-6,-16 0,-14 3,-5 0,-5 2,1 3,6 2,5 4,6 1,4 0,2 2,3-1,0 1,7 3,10 1,8 0,8-2,4 0,4-2,1 0,0-1,0 0,-10 0,-15 0,-10 0,-6 0,-8 0,-2 0,1 0,-3-1,1 1,1 0,4 4,1 1,5 3,3 0,3 2,8 7,8 1,4 0,4-3,7 0,7 0,4-2,3-3,4 0,2-1,2-3,5-5,-2-4,2-4,-3-5,-5-3,-5 0,-5 3,-3 4,-3-1,0 2,-2-2,-3-3,-15 1,-11 2,-7 2,-9 3,-2 2,-4 1,0 1,2 1,2-1,3 1,2-1,1 0,2 0,-1 1,8-1,9 0,9 0,4-4,-4-1,-2-2,-5-2,-6 2,-5 2,-8 2,-3 1,-1 1,0 1,0 0,2 0,1 1,7 3,14 4,14 5,11 0,6-3,5-2,-1-3,1-2,-1-2,-4 0,-2-2,-4 1,-2-1,-1 1,0-1,-1 1,-7-7,-9-3,-13-2,-4-4,-7 2,-4-1,-2 3,1 3,1 3,4-1,3-3,0 1,-1 1,0 2,-1 3,7-3,8 1,9-3,7-4,4-2,4 0,2 3,-4 0,0-2,0 1,0 3,-3-1,0 2,-3-2,0 1,-5 2,-11 2,-9 3,-5 4,-3 2,-2 0,3 4,2 3,4 4,0 2,0 6,2 6,3 1,3 0,2-3,2-2,2-1,0-2,1-1,0 0,3-5,4 0,1 0,0 0,0-1,3-1,3-2,6 0,7-2,1-2,7 0,1-1,-3-1,-4-2,1-2,-1-1,-4-1,-1 0,-2 0,-2 0,0-1,-1 1,-10 0,-14-4,-21 0,-13-1,-10 2,-8 0,-4 2,-4 0,3 0,5 1,8 1,9-1,7 0,3 0,5-3,4-2,2 1,0 0,0 2,-1 0,0 1,6 1,9 0,9 0,7 0,5 1,3-1,1 0,2 0,-1 0,0 0,3 0,1 0,3 0,1 0,1 0,-1 0,2 0,-1 0,-3 0,2 0,-2 0,-1 0,-2 0,-2 0,-2 0,1 0,-2 0,-3-4,-5-4,-1-1,-2-3,-6-2,-4-3,-5 2,-9 0,-8-5,-1-2,-7 2,-1 2,-3-1,-1 4,4 1,-3-1,2 2,-1-1,-5 3,-7 3,1 3,-2 2,3 2,3 0,4 2,5-1,4 1,0-1,2 1,1-1,2 0,0 0,2 0,0 0,1 0,-1 0,8 0,9 0,13 0,11 0,6 0,9 0,5 0,4 0,1 4,3 0,-3 1,-2-2,-1 0,-5-2,-1 0,-3-1,-4 0,-4 0,2 0,-1 0,-1 0,2 0,1 0,-2 0,-2 0,0 0,-2 0,-1 0,-1 0,1 0,-1 0,1 0,-8 0,-9 3,-12 2,-9 0,-8-2,-13 0,-9-1,-5-1,-6-1,5 0,0 0,2 0,6-1,8 1,3 0,0 0,2 0,-4 0,-6 0,1 0,3 0,-2 0,2 0,0 0,0 0,3 0,4 0,4 0,-1 0,1 0,1 0,2 0,2 0,0 0,1 0,1 0,0 0,-1 0,1 0,-1 0,1 0,-1 0,1 0,-1 0,8 4,8 0,10 1,10-2,7 3,6 0,2 3,-1 0,2-2,-1-2,2 1,6 4,6 0,4-2,7-2,12-3,5-1,1-1,-5-1,-4 0,-2 0,-8-1,-9 1,-10 0,-6 0,-6-1,-2 1,-2 0,0 0,0 0,0 0,1 0,-7 0,-13 1,-9-1,-14 0,-7 0,-5 0,-7 0,-7 0,1 0,5 0,4 0,4 0,1 0,-4 0,1 0,0 0,2 0,4 0,0 0,2 0,2 0,3 0,1 0,1 0,2 0,-1 0,1 0,3-4,2-1,-1 1,2-3,8-4,8 1,10-3,8 2,3-1,5 2,-3-2,-1 2,-2-1,-1 1,0-1,-1 2,0 1,0 0,1 0,-1 2,1-1,-1 0,-3-2,-1 0,0 2,9 3,2 1,1-3,6 1,1 0,1 2,2 1,-2 0,-4 2,-4 0,-3 0,-2 0,-2 0,0 0,-1 1,0-1,0 0,0 0,0 0,1 0,-1 0,1 0,-1 0,1 0,3 0,2 0,-1 0,-1 0,-1 0,-8 3,-10 2,-19 0,-16-1,-12-2,-13 3,-5 1,5-1,8-2,5 3,6 0,6-1,5-1,2-2,2 0,1-2,4 4,1 0,4 4,2 7,4 8,3 4,1 0,1 0,4-1,5-6,4-2,7-1,4-3,1-1,4 1,-1-1,0-1,-2-1,-2-3,2-3,-3 2,-3-1,0-1,-1-1,1-2,-1-1,1-1,4 0,1 0,0 0,-1-1,-1 1,0 0,-2 0,0 0,0 0,-8 0,-12 3,-17 2,-21-1,-10 0,-8 2,-5 0,1-1,3-1,0-1,7-2,8 0,7-1,3 0,-1 0,2-1,-1 1,1 0,2 0,0 0,-1 0,-1 0,1 0,2 0,1 0,3 0,0-4,-1 0,-2-1,2 2,0 0,-3 2,1 0,0 0,2 1,4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6T16:49:41.00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960 13,'155'1,"273"38,-425-39,-1 1,1 0,0 0,-1-1,1 1,-1 1,1-1,-1 0,3 3,-4-4,-1 1,0-1,1 0,-1 0,0 0,0 1,0-1,1 0,-1 1,0-1,0 0,0 0,0 1,1-1,-1 0,0 1,0-1,0 0,0 1,0-1,0 0,0 1,0-1,0 0,0 1,0-1,0 1,0-1,-15 9,-28 2,0-2,-62 4,60-8,-311 28,269-30,52-2,28-2,10 1,27-5,-1-2,0 0,0-2,32-15,-58 23,0 0,-1-1,1 1,0 0,-1-1,1 0,-1 0,1 0,-1 0,0 0,0 0,0 0,2-4,-4 5,1 0,-1 0,0 0,1 0,-1 0,0 0,0-1,0 1,0 0,0 0,0 0,0 0,-1 0,1-1,0 1,-1 0,1 0,0 0,-1 0,0 0,1 0,-1 0,1 0,-1 0,0 1,0-1,0 0,1 0,-1 0,0 1,0-1,0 1,0-1,0 0,0 1,0 0,-2-1,-7-4,0 1,0 0,-1 0,0 1,0 0,1 1,-16-1,-83-1,74 4,7 0,-118 2,146-2,-1 0,1-1,0 1,0 0,-1 0,1 0,0 0,0 0,-1 0,1 0,0 0,0 0,-1 0,1 0,0 0,0 0,-1 0,1 0,0 0,0 0,-1 1,1-1,0 0,0 0,0 0,-1 0,1 0,0 0,0 1,0-1,-1 0,1 0,0 0,0 1,0-1,0 0,0 0,0 1,-1-1,1 0,0 0,0 0,0 1,0-1,0 1,13 7,34 9,-39-14,257 79,-261-81,-1 0,0 0,-1 0,1-1,0 1,0-1,0 1,0-1,-1 0,1 0,0 0,0 0,0-1,0 1,4-2,-7 2,0-1,0 1,0-1,0 1,0-1,0 1,0 0,0-1,0 1,-1-1,1 1,0 0,0-1,0 1,0 0,-1-1,1 1,0 0,0-1,-1 1,1 0,0-1,-1 1,1 0,0 0,0-1,-1 1,1 0,-1 0,1 0,0-1,-1 1,1 0,-1 0,1 0,-1 0,-23-10,0 1,0 1,-1 1,0 1,-48-4,45 6,-127-16,-1 8,-230 10,386 2,-40 4,39-4,0 0,0 0,0 0,0 0,0 0,0 0,0 1,-1-1,1 0,0 1,0-1,0 1,0-1,0 1,1-1,-1 1,0 0,0-1,0 1,0 0,1 0,-1 0,0 0,1 0,-1-1,0 1,1 0,0 0,-1 2,2-2,0 1,1-1,-1 0,1 1,-1-1,1 0,-1 0,1 0,0 0,0 0,0 0,-1-1,1 1,0-1,0 1,0-1,0 1,0-1,3 0,2 1,121 19,171 5,-242-21,-5-1,93 7,268-17,-407 7,38-8,-42 8,-1 0,1-1,0 1,-1-1,1 1,0-1,-1 0,1 0,-1 0,0 0,1 0,-1 0,0 0,1 0,-1 0,0-1,0 1,0 0,0-1,1-2,-2 3,0-1,0 1,0 0,0-1,-1 1,1 0,0-1,-1 1,1 0,-1 0,0-1,1 1,-1 0,0 0,0 0,0 0,1 0,-1 0,0 0,0 0,0 0,-1 1,1-1,0 0,0 1,0-1,-1 0,-1 0,-42-15,-4 5,-1 3,-56-3,-103 4,192 6,-40 3,40-1,0 0,0-1,0-1,0 0,-31-8,35 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6T16:49:50.5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86 154,'1913'70,"-1848"-66,201 7,-253-10,-14 1,-22 3,-275 65,142-30,-390 68,662-110,-45 3,-50-1,-16 1,1 0,-1-1,0 0,1 0,-1 0,1-1,-1 0,0 0,1 0,-1-1,0 1,0-1,5-3,-9 4,-1 1,1 0,-1 0,0-1,0 1,1 0,-1-1,0 1,1 0,-1-1,0 1,0 0,0-1,1 1,-1 0,0-1,0 1,0-1,0 1,0-1,0 1,0 0,0-1,0 1,0-1,0 1,0 0,0-1,0 1,0-1,0 1,0 0,-1-1,1 1,0-1,-1 0,-16-11,-25-1,-26 0,0 3,-80-1,-141 12,136 1,153-2,1-1,-1 1,0 0,0 0,0 0,0 0,0 0,0 0,0 0,0-1,0 1,0 0,1 0,-1 0,0 0,0 0,0-1,0 1,0 0,0 0,0 0,0 0,0-1,0 1,0 0,0 0,0 0,0 0,-1 0,1-1,0 1,0 0,0 0,0 0,0 0,0 0,0 0,0-1,0 1,-1 0,1 0,0 0,0 0,0 0,0 0,0 0,0 0,-1 0,1 0,0-1,0 1,0 0,0 0,0 0,-1 0,1 0,0 0,0 0,0 0,0 0,0 0,-1 0,1 1,0-1,0 0,0 0,16-14,-13 12,0-1,0 1,-1-1,1 1,0-1,-1 0,3-3,-5 4,1 1,-1 0,0-1,0 1,0 0,0-1,0 1,0 0,0-1,-1 1,1-1,0 1,-1 0,1-1,-1 1,1 0,-1 0,0 0,1-1,-1 1,0 0,0 0,0 0,0 0,0 0,0 0,0 1,0-1,-3-1,-2-2,0 0,-1 1,0 0,-12-4,-11 0,0 0,-1 2,-56-3,-99 9,166 0,-15 4,35-5,0 0,0 0,0 0,-1 0,1 0,0 0,0 0,0 0,0 0,-1 0,1 0,0 0,0 0,0 0,0 1,-1-1,1 0,0 0,0 0,0 0,0 0,0 0,-1 1,1-1,0 0,0 0,0 0,0 0,0 1,0-1,0 0,0 0,0 0,0 1,0-1,0 0,0 0,0 0,0 1,0-1,0 0,0 0,0 1,18 8,10-1,1-1,0-1,42 3,95-2,-117-5,63 1,214-22,-321 18,37-7,-40 7,0 1,0-1,0 0,0 0,0 1,0-1,0-1,0 1,0 0,-1 0,1-1,0 1,-1-1,1 1,0-3,-1 4,-1-1,0 0,0 0,1 0,-1 1,0-1,0 0,0 0,0 0,0 1,0-1,0 0,0 0,0 0,-1 1,1-1,0 0,0 0,-1 1,1-1,0 0,-1 1,1-1,-1 0,1 1,-1-1,1 0,-1 1,1-1,-1 1,0-1,1 1,-2-1,-26-14,8 8,0 1,0 1,-1 0,-29-1,-88-1,104 7,31 0,-336 1,330 0,0 0,-1 0,1 1,0 0,0 0,-15 7,22-8,0-1,1 1,-1 0,1 0,0 0,-1 0,1 0,0 1,0-1,-1 0,1 0,0 1,0-1,1 1,-1-1,0 1,0-1,1 1,-1 0,1-1,-1 1,1 0,0-1,-1 1,1 0,0-1,0 1,0 0,1 0,-1-1,0 1,1 0,-1-1,1 1,-1 0,1-1,0 1,0-1,-1 1,1-1,0 0,1 1,0 0,3 5,0 0,1-1,0 0,0 0,1-1,-1 1,1-1,0-1,13 7,6 1,41 14,-41-18,0-1,48 7,-59-12,0-1,0-1,0 0,0-1,0 0,23-6,-34 6,0-1,1 1,-1-1,0 0,0 0,0 0,-1-1,1 1,0-1,-1 0,0 0,0 0,0-1,3-4,-2 2,0-1,0 1,-1-1,0 0,-1 0,0 0,3-14,-2-5,-1 0,-1 0,-5-46,4 67,-1-1,1 0,-1 0,0 0,0-1,-1 1,0 0,0 1,0-1,-1 0,0 1,0-1,0 1,-5-5,4 5,0 2,-1-1,1 0,-1 1,0 0,0 0,0 1,0-1,-1 1,1 0,0 0,-1 1,0 0,-8-1,-32-3,1 2,0 2,0 2,-1 1,1 3,0 2,1 2,0 2,-46 17,76-22,0 0,0 1,1 1,0 0,0 0,0 2,2-1,-22 23,29-28,1 0,-1 1,1-1,0 1,1-1,-1 1,1 0,-1 0,2 0,-1 0,0 1,1-1,0 0,0 1,1-1,0 1,0-1,0 0,0 1,1-1,0 1,0-1,0 0,1 1,0-1,0 0,0 0,4 5,1 0,0 0,1 0,0-1,1 0,0 0,1-1,-1 0,2-1,-1 0,21 10,7 1,76 23,-46-21,0-2,91 10,-119-24,-1-1,1-2,-1-2,1-2,63-11,-88 10,1 0,-1-1,0 0,-1-1,1-1,-1 0,0-1,15-12,-22 15,-1-1,1 0,-1-1,0 1,-1-1,0 0,0 0,0-1,-1 0,0 1,0-1,-1-1,0 1,-1 0,0-1,2-8,-4 11,1 1,0-1,-1 1,0 0,0-1,-1 1,0-1,0 1,0 0,0-1,-4-8,3 11,-1-1,1 1,-1-1,1 1,-1 0,0 0,0 0,-1 0,1 1,0-1,-1 1,0 0,1 0,-1 0,-7-2,-1 1,1 0,-1 0,0 1,0 1,0 0,0 1,0 0,0 0,0 2,0-1,0 2,-16 4,-14 7,-79 37,103-42,-2 1,-1 0,2 2,0 0,0 2,-19 17,27-20,0 0,1 0,0 1,1 1,1 0,0 0,0 0,-7 22,14-33,0-1,1 1,-1 0,1-1,0 1,-1 0,1-1,0 1,0 0,0 0,0-1,1 1,-1 0,0-1,1 1,-1 0,1-1,-1 1,1 0,1 1,0 0,0-1,0 1,1-1,-1 1,1-1,-1 0,1 0,0 0,5 3,4 0,1 1,-1-2,1 0,15 3,-6-3,0 0,0-1,0-1,1-1,28-3,-44 1,0 1,0-1,0-1,0 1,0-1,-1-1,1 1,0-1,-1 0,0 0,0-1,0 0,0 0,0-1,-1 1,0-1,0 0,0-1,0 1,5-10,-9 13,0 0,0 0,0 0,0 0,0 0,-1 0,1-1,-1 1,1 0,-1 0,0-1,0 1,0 0,0 0,0-1,0 1,-1 0,1 0,-2-4,0 3,0 0,0 0,0 0,0 0,0 1,0-1,-1 1,1-1,-1 1,0 0,-5-3,-6-2,0 0,-1 1,0 0,-25-5,-55-10,-1 4,-99-4,-195 7,212 14,154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6T16:51:11.97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664 290,'7'0,"20"0,26 0,26 0,30 3,39 9,23 6,-4 2,-16-1,-28-4,-26-5,-20-4,-19-3,-17-2,-11-1,-7-1,-4 0,-2 1,0-1,0 0,1 1,1 0,1 0,-3 3,-9 2,-8 0,-8-2,-9 0,-17-2,-12 0,-9-1,-6 1,-7 2,-9 5,-2 1,6-1,0-2,7 2,10-1,11 2,7 0,6-3,8 3,5-2,2-1,1-2,-1-1,3 2,6 3,10 2,14-2,14-3,21-1,8-1,1-2,-2-8,-5-3,-7 1,-11-3,-6 2,-7-1,-7-3,-10-2,-9 2,-15-1,-17 0,-11 1,-10 3,-7 4,1 3,4 2,1 2,4 0,8 1,7 0,8-1,12 4,16 1,20 3,10 1,21 1,10 0,6-2,-5-2,-9-3,-6-1,-6-1,-14-5,-18-1,-13 0,-17 1,-10 1,-7 2,-7 0,-6 0,3 1,6 0,8 0,7 1,4-1,10 3,23 2,13 0,13-2,16 3,6 0,-2 0,-4-2,-6-2,-7 0,-10-5,-13-2,-15 1,-15 0,-7 1,-11 1,-7 1,-5 1,-4 0,5 0,6 0,7 0,5 0,4 0,13 1,19 2,15 2,11 3,9 0,6-1,-3-2,-5-2,-7-1,-5-1,-4-1,-10 0,-11 0,-13-1,-9 1,-4 0,-3 0,-3 0,-1-1,1 1,2 0,5 4,10 1,17-1,15 0,17-2,7 0,9-5,2-1,-4-1,-8-2,-8 0,-10-3,-16 1,-21 2,-19 1,-14 3,-12 1,2 2,-1 0,5 0,8 0,7 1,6-1,15 0,21 1,12-1,14 0,8 0,4 0,-2 0,-8-4,-21-1,-23 1,-17 0,-15 2,-7 4,-6 2,-1 3,1 1,8 3,7-1,7-2,5-2,4 1,9-1,18 3,19-1,22-2,19-1,15-2,1-1,-9-5,-9-2,-13 0,-14-2,-13-8,-21 0,-31 1,-36 4,-38 4,-18 9,-4 8,11 2,13 2,20-1,22 0,16-1,17-1,9-1,3-3,9-3,12-6,8-2,6-2,3-2,0-1,-3-2,-5-3,-8 0,-10 3,-10 3,-8 3,-6 2,-2 1,-1 1,3 0,1 1,-1 0,0-1,8 0,8-3,8-2,13-2,11-2,6 2,-2-1,-9-4,-10 1,-10 2,-12 2,-5 3,-4 2,-1 1,1 1,1 1,1-1,0-3,9-1,2 0,0 0,-1 2,-2 0,-2 2,-2-1,-1 1,-1 0,1 1,2-5,5-4,1-1,0 1,1-1,-1 0,1-1,3 4,3 7,2 6,2 6,0 5,2 1,-1 3,1 0,-1-7,0-10,1-9,-1-7,0-5,0-4,0-2,-4 3,0 1,-1 0,2 0,0-1,1 0,2-1,-1 0,1-1,0 0,1 0,2 4,2 8,0 9,-2 8,0 7,-2 3,0 3,0 1,-1 0,-1 1,5-5,1-1,2-3,2-2,-2 2,1-2,4-3,-1 0,-2 3,0-1,3-3,3-2,-5-3,-7-1,-9-1,-5-1,-6-1,-2 1,-2-1,6 1,9 0,9 0,8 0,5 0,3 0,3 0,1 0,-1 0,-3-4,-2-1,0 1,0 1,-6 0,-8 1,-8 2,-7-1,-5 1,-7 0,12 1,8 2,7 2,8 0,8-2,5 0,1-2,1 0,-1 0,-9-1,-6 3,-9 2,-7-1,-8 0,-3-2,-4 0,-1-1,0-1,0 0,3 3,10 2,8-1,9-1,6 0,4-2,3 0,-5-1,-10 0,-13 0,-11 0,-7 0,-3 0,0 0,5 3,7 5,12 5,11-1,8-1,4-4,3-2,-6-2,-9-2,-9 0,-8-2,-6 1,-4-1,-1 1,-2-1,8 1,9 0,9 0,8 0,6 0,-5 0,-6 0,-9 0,-7 0,-5 0,-4 0,2 4,3 4,11 1,10-1,11-1,5-3,3-2,0-1,-7 0,-15-1,-11-4,-8-2,-5 1,-2 1,-2 2,1 0,7 1,10 1,13-1,19 2,13-5,2 0,-1 0,-5-3,0 0,-1-3,-8 1,-12 2,-13 2,-9 2,-8 1,-4 1,-2 1,-1 1,0-1,11 0,11 1,13 2,11 2,8 0,4-2,-2 0,-2-5,-11-2,-11 0,-12-3,-8 0,-9-3,-9 1,-3 1,1 3,2 2,3 1,5 5,10 1,10 5,6 3,5 0,4-3,4-1,-5-4,-8-1,-9-6,-10-1,-7-1,-2 1,-2-3,0 1,1 0,1 2,1 1,1 2,0 0,0 1,0 0,1 1,0-1,3 4,8 4,9 1,8-1,3 2,3-1,2-3,3-1,1-2,-3-5,-4-6,-4-4,-4-5,-3-2,-1-2,-2 0,0-1,1 0,-1 1,0 7,1 9,0 10,-1 6,5 2,1 3,3-2,3-4,1 1,1-2,2-2,2-3,-1-5,-1-2,-3-5,-3-4,-3-4,-6-2,-7-2,-5 2,-2 2,0 2,-3 1,-1 2,-1 3,2 7,1 6,-1 4,3 2,1 1,1 0,4 3,3 2,2 1,5-2,6-4,5-3,4-8,3-4,0 0,2-1,-4-6,-1-2,0-2,1-2,-3-2,-4-2,-7 0,-5-1,-5 4,-5 4,-5 1,-3 2,-1 4,-1 2,-1 5,4 7,5 4,0 5,4 2,2 2,3 1,2 0,1-1,5-3,5-5,4-4,4-5,2-2,1-2,-2-4,-4-5,-6-4,-2-4,-4-2,-1-2,-5 3,-5 4,-5 5,-2 8,0 6,0 4,-1 0,2 1,4 4,4 1,-1 0,2 0,1 0,2 3,1 1,1 0,1 1,0 1,4-4,4-1,5-3,0 0,5-3,3-2,1-3,0-3,1-4,-4-10,-6-6,-4-3,-4-2,-7 3,-6 6,-5 4,-4 4,-3 3,-1 3,2 3,13 3,9-1,13 0,6-2,3-1,1-1,-1 0,0-1,-6-4,-8-1,-7-3,-8-1,-5 2,-6 2,-8 1,2 6,2 5,10 2,9-1,5-4,1-8,0-6,-5-5,-6 0,-5 3,-9 0,-4 1,-2 0,0 2,1 2,0 2,2 2,0 2,1 0,0 2,4 3,5 4,4 5,4 4,5-2,8-3,4-3,8-4,-1-6,1-6,-4-5,-4-5,-5-2,-3-2,-3-1,-6 3,-4 6,-6 4,-3 7,1 8,0 6,3 5,3 3,3 1,4 1,5-3,6 1,1 2,3-3,7-2,6 1,7 0,8-3,4-1,-1-2,-6-3,0-3,-5-3,-3-2,-3-1,-3-1,-2 1,-4-4,-5-5,-5-4,-7 0,-3-2,-5 3,-5-1,-3 2,1-1,-1 3,0 1,-2 3,-1 2,-1 2,-4 1,-1 0,-1 0,2 1,4 3,6 4,8 2,9-2,8-2,9-2,4-2,2 0,0-2,-1 0,-1-1,-5-3,-9-4,-10-1,-8 1,-7 1,-3 3,-4 2,0 1,0 0,-1 1,5 8,11 1,12 1,11-3,13-2,6-2,4-1,-2-1,-3-1,-4 0,-4-4,-2-1,-6-4,-2 1,-4-3,-4-2,-6 0,-8 3,-6 3,-5 3,1-2,-4 0,-2 2,-1 1,0 1,1 1,-1 1,2 0,0 0,0 0,0 0,1 0,3 4,4 4,5 8,7 2,4 1,9-3,8-4,5-4,2-4,3-2,0-1,-5-5,-3-2,-6-2,-5-5,-5-3,-6 2,-8-2,-5 4,-4-1,-3 2,-1 3,-1 3,-4 2,0 2,0 1,1 0,1 0,2 1,1-1,0 1,0-1,8 0,9 0,5 4,10 0,6 1,11-2,15 0,10-2,0-3,2-6,-2-5,-7-3,-7 0,-7 0,-5 3,-4 0,-2 1,-5 1,-5-2,-4-3,-7 2,-4 0,-8 2,-5 3,-4 3,-1 3,-1 1,-3 2,-1 0,0 1,2-1,2 5,1 3,0 5,1 0,0 2,1 0,3 3,5 1,4 1,4 4,6 1,6 4,5-3,7 1,8-1,6-4,4-7,2-5,3-5,-1-2,-2-3,-6-1,-8-4,-5 0,-3-1,-4-1,-4-5,-5-2,-6-3,-3-3,-4 4,-5 3,-3 1,-2 2,-2 0,-1 1,-1 2,1-1,-1 1,1 1,0 3,0 0,0 2,1 1,-1 0,1 0,-1 0,-3 1,2 2,2 6,0 0,4 2,4 4,9-2,7-3,7-3,-2-6,-6-7,-7-2,-6 0,-2-2,-2-3,-3 1,-1 3,-1 2,-2 3,4 5,1 6,-1 2,3 3,4 3,3 2,3 2,3 2,0 0,5-4,5-4,5-4,3-4,2-3,-2-5,-4-6,-4-4,-7-1,-8 2,-5 4,-2 6,-2 4,-2 5,2 4,4 5,7-1,7 0,8-2,1 1,2-3,3-3,1-3,2-2,-7-2,-8-1,-10 0,-6-1,-2 4,5 2,7-1,8-1,5 0,5-1,3-2,-5 1,-10-1,-8 0,-11 0,-7-1,-3 1,3 4,4 4,10 1,8-1,8-2,6-2,4-2,-1-4,-7-2,-10-1,-7 1,-8 1,-3 1,-3 1,-2 1,-1 0,1 0,0 0,4-3,5-6,4-3,8-1,8 2,5 4,5 2,-1-2,4 2,-1-4,3 2,5-3,1 0,-1 3,6 2,5 2,5 1,0 2,-5 0,-4 0,-5 0,-4 1,-3-1,-1 0,-1 1,0-1,-1 0,-6 0,-9 0,-12 0,-13 0,-5 0,2 3,1 2,0-1,2 0,-3-2,-1 0,0-1,1-1,1 3,8 2,6 3,9 0,7-2,7-1,7-1,4-2,1-2,0 1,-1-2,-9 1,-9 0,-11-1,-8 1,-8 0,-5 0,5 0,11 0,9 0,8 0,7 0,4 0,2 0,2 0,-1 0,1 0,-5-3,-8-6,-10 0,-8-2,-6 0,-4 3,-3 2,-1 2,-1 2,8 1,9 1,10 1,7-1,9-3,5-1,1-4,4-4,-1 1,0 1,-3 3,-2-1,-8 1,-11 1,-13 3,-9 0,-4 2,-3 1,-1 0,8 0,9 4,11 5,8 0,5-1,8-2,2-1,5-3,0-1,-2-1,-2 0,-6-4,-6-4,-9-1,-13 0,-13 3,-5 2,-3 1,0 2,2 1,1 0,2 0,0 1,2-1,0 0,1 1,0-1,3 3,5 5,8 8,11 2,8-3,6-4,5-3,2-4,1-5,-3-3,-1-1,-5-3,-3 0,0-2,-3-3,-8 0,-8 0,-7 1,-6 0,-4 2,-5 2,-3 3,0 2,1 2,2 0,1 1,1 1,4 3,6 5,8 0,8-1,7-2,8 2,9-1,6-1,1-2,1-2,-1-1,-4 0,-3-1,-7-4,-7-5,-9 0,-9 1,-11 2,-6 1,-3 3,-2 1,1 0,1 1,1 1,5 3,4 4,6 5,4 3,5 3,8-2,4-4,4-4,3-3,1-4,1-1,-3-4,-9-3,-10 1,-7 1,-7 1,-5 1,-2 1,-1 0,3 4,5 6,8 0,9-1,11-1,-1-3,-6-5,-7-3,-8 0,-5 1,-5 0,-2 1,-2 1,0 0,0 1,0 0,0 0,5 4,7 0,10 1,8-1,10-2,9 0,3-1,0-1,-1 0,-9 0,-12 0,-14-1,-7 5,-3 0,-3 1,-3-2,4 3,1 0,-1 0,4 1,-1 0,0-1,-1-2,5-1,9-2,11 0,7-1,6 0,1-1,-3-2,0-2,-2 0,1 1,0 2,1 0,0 1,0 1,0 0,1 0,0-3,0-1,-8-1,-8 2,-10 0,-7 2,-5 3,-3 3,2 3,0 0,0-1,0-2,-1-1,-1-2,0-1,-1-1,0 0,1 0,-1-1,0 1,0 0,1 0,-1-1,0 1,8 0,8 0,10 0,7 0,5 0,3 0,1 1,5-1,5 0,0 0,3 0,-2 0,-6-4,-4-1,-2 1,-1 0,0 2,0 0,0 1,1 1,0 0,-10 0,-14 0,-10 1,-6-1,-3 0,-1 0,0 0,1 0,0 0,1 0,0 0,1 0,-3 0,-1 0,0 0,1 0,1 0,1 0,0 0,9 0,8 0,10 0,11 0,5 0,4 0,0 0,0 0,0 0,-3 0,0 0,0 0,-1 0,-1 0,1 0,-1 0,1 0,-8 0,-9 0,-8 0,-8 0,-9 0,-3 0,-3 0,1 0,2 0,0 0,1 0,2 0,-1 0,2 0,-1 0,1 0,0 0,-1 0,0 0,1 0,-1 0,1 0,-1 0,0 0,1 0,-1 0,0 0,1 0,6 0,10 0,9 0,6 0,6 0,3 0,2 0,1 0,-1 0,0 0,0 0,-1 0,0 0,0 0,0 0,-1 0,1 0,-1 0,1 0,0 0,-1 0,1 0,-1 0,-2-3,-10-2,-8-6,-8-6,-6 1,-1-1,-5 3,1 0,1 2,-1 4,3-1,1 2,3-3,0 2,2-2,-1 1,-2 2,-2 2,-3 2,-1 1,-1 2,0 0,-1-3,0-5,-1-1,5-2,1-4,-1 2,4-1,0 2,2 0,10 5,12 4,4 6,7 2,6 4,3 1,-1-2,-3 1,-1 0,1-3,0-1,-1-2,-2-2,2 0,1 2,-2 2,3-1,7-1,1 0,1-2,2 0,0-1,-2 0,-4 0,-4 0,-3-1,-3 1,-2 0,3 0,0 0,0 0,0 0,-5 4,-12 0,-15 4,-9 0,-5-1,-10 2,-6-1,-4 2,2-1,0-2,5-2,3-2,5 2,2 0,3-1,1 0,1-2,0-1,1 0,-1 2,3 5,5 5,8 0,4 1,6 1,6-1,7-3,4-4,2-3,0-2,-1-1,-1-1,0-1,-2 1,1-1,-2 1,1-1,3 1,1 0,-4-4,-1 0,-1-1,-1 2,1 0,-7 5,-8 2,-9 0,-11 0,-5-2,-4 0,0 3,0 0,1-1,1 0,1-2,1 0,10-2,15 1,10-2,10 1,11 0,6-4,4-4,-2-1,-6 1,-4 2,-6-2,-3 1,-2-2,-5-3,-6-3,-7 1,-9 3,-7 3,-4 3,-3 3,-3 1,0 1,-4 0,-1 1,1 0,1-1,2 0,0 1,2-1,7 0,13 0,14 0,12 0,8 0,6 0,0 0,-4 0,-3 0,-5 0,-2 0,-14 0,-11 0,-13 0,-18 0,-15 0,-6 0,-2 0,2 3,6 2,7 0,7-2,6 0,3-1,2-1,5 2,12 2,10-1,11 0,14-2,11-1,6 0,2-1,-1 0,-4 0,-8 0,-5-4,-6 0,-6-5,-4 1,-1 1,-6 1,-9 3,-7 1,-6 1,-5 1,-6 0,-6 0,-4 1,-1-1,2 0,4 1,2-1,4 0,1 0,1 0,1 0,3 3,8 6,14 0,15-1,8-2,14-2,10-1,3-2,-4-1,-8 0,-7 0,-6-1,-12 1,-13 0,-10 0,-8 0,-5-1,-3 1,-2 0,0 0,-4 1,0-1,1 0,1 0,1 0,2 0,4 3,12 2,22-1,11 0,11-2,4 0,4-1,2-5,-4 0,-6-1,-6 1,-4 2,-8-3,-7-5,-9 1,-9 0,-14 3,-7 2,-7 2,-7 1,-2 1,1 4,-1 1,4 0,1 2,3 1,5-2,3-1,2-2,2-2,5 3,9 5,9 0,8-2,6-1,7-2,4-2,1-1,-1-1,-5-3,-2-2,-1 0,0 1,-4-2,1-1,-4-2,-2-3,-7 0,-11 3,-8 2,-3 3,-3 1,-1 2,1 1,0 1,1-1,0 1,1-1,0 0,0 1,8-1,12 0,14 0,15 0,14-4,6-4,-2-1,-4 1,-7 2,-5 2,-4-2,-4 0,-1 1,-5-2,-4-3,-9 0,-8 1,-10 3,-6 2,-10 2,-6 1,-5 1,-2 4,4 1,4 0,5-1,4-1,4-2,9 0,10 0,9-1,12-1,8 1,5 0,1 0,4 0,1 0,-2 0,-4 0,-3 0,-3 0,-9 0,-11 0,-8 0,-9 0,-8 0,-4 0,-2 0,1 0,1 0,1 0,1 0,1 0,1 0,8 3,9 2,12 3,9 0,11-1,13-2,8-2,4-1,-3-1,-8-1,-3 0,-5 0,-9-4,-4-1,-3 0,0 2,-4-4,-4-2,-11-1,-8 2,-11 1,-4 4,-6 0,-1 2,1 1,2 0,13 1,13-1,17-3,16-2,7 1,4 0,-2 2,-8-3,-6-1,-6-2,-8-4,-13 1,-9 1,-6 4,-12 1,-8 3,-1 1,3 4,2 2,4 4,3-1,3 0,1-3,0-1,1-2,11-1,10-1,8 0,14-1,10 1,5 0,1-1,-3 1,-4 0,-4 0,-11 0,-10 0,-15 0,-13 0,-6 0,-9 4,-12 0,-2 1,-3 5,1 2,2-1,6-3,3 1,6-1,5-2,3-2,4-2,12 0,19-2,12 0,16-1,12 1,2 0,0-1,-3-2,-4-2,-8 1,-4 0,-9-2,-8-4,-9 0,-10 2,-14 1,-11 3,-4 2,-7 1,-6 1,0 0,6 0,5 1,6-1,5 0,2 1,2-1,1 0,4 3,12 6,13 0,23-1,17-2,13-1,4-3,1-1,-4-1,-9-3,-10-2,-9 0,-8 1,-7-2,-11-1,-11 1,-8 2,-10 2,-5 0,-4 2,-2-1,-3 2,2-1,-1 0,-2 0,-3 1,3-1,3 0,4 3,3 2,5 3,0 1,-1-2,0 1,11 4,14 2,16 0,13-3,10-4,6-2,1-3,-1-1,-5-1,-7-1,-6 1,-4-1,-4 1,-2-1,-2 1,1 0,-8 0,-9 0,-12 0,-11 4,-10 0,-10 1,-1 2,-2 0,4-1,4-1,6-2,7 2,3 4,10 0,9 2,8 0,13-3,10-2,7-3,1-1,0-1,-3-1,-3-1,-5 1,-10-1,-12 1,-10 0,-12 0,-6-1,3 1,10 0,8 0,2 0,1 4,-8 1,-5-1,-13 3,-8 0,-2-1,0-1,7 1,4 1,3-2,1-1,0-2,0 0,3 2,8 0,9 1,11-2,14 3,10 0,5-1,7-2,2 0,-4-2,-6 0,-7-1,-5 0,-4 0,-3-1,0 1,-2 0,-6 0,-10 0,-12 0,-8 0,-5 0,-5 0,-2 0,0 0,2 0,2 0,2 0,8 0,10 0,10 3,11 2,9-1,5 0,0-1,-2-2,-1 0,-2-1,-2 0,-9 0,-9 0,-10-4,-11 0,-6-1,-6 1,-2 2,-3 0,0 1,3 1,3 0,2 0,2 0,2 1,7-1,10 0,9 0,18-4,12 0,7-1,11-5,2-6,4 1,-2 2,-7 4,-9 4,-7-2,-10-2,-13-1,-11 3,-9 1,-7 3,-7 1,-8 1,-4 1,-1 0,3 1,3-1,3 1,3-1,9 0,11 0,9 0,11 0,6 0,3 0,1 0,-1 0,-8 0,-10 0,-10 0,-8 0,-13 0,-5 0,-2 0,1 0,2 0,-1 0,4 4,0 0,-4 1,1-2,0 0,3-2,4 4,14 0,15 2,16 1,15-1,8-2,13-2,4-1,-6-5,-6-1,-4-1,-14 1,-16 2,-15 0,-12 1,-7 0,-12 1,-4 0,-5 0,-2 1,2-1,0 0,3 0,3 0,1 0,1 0,3 0,1 0,9 0,11 0,10 0,7 0,-2 0,-6 0,-7 0,-7 0,-8 0,-5 0,-2 0,0 0,0 0,1 0,12-3,11-2,14 0,10-2,6 0,1 1,-1 2,-2 1,-2 1,-9 2,-14 0,-14 0,-9 0,-5 0,0 1,0-1,7 0,12 0,17 0,24 0,17 0,17 0,8-3,-2-2,-10 1,-9 0,-11-2,-8 0,-11-3,-13 0,-13 2,-8 2,-11 1,-5 3,-2 0,0 1,2 0,0 0,2 1,1-1,8 0,10 1,12-1,9 0,4 0,-4 0,-8 0,-11 0,-7 0,-6 0,-7 0,-8 0,-1 0,0 0,3 0,2 0,9 0,11 0,10 0,11 0,11 0,7 0,5 0,0 0,1 0,-4 0,-3 0,-4 0,-4 0,-1-4,-6-4,-8-1,-10 1,-12 2,-6 2,-8 1,-6 2,-1 1,2 0,2 0,4 1,2-1,16 0,12 1,17-1,15-4,5-4,6-4,2-5,-1-2,-4 2,-6 4,-7 4,-8 1,-5 0,-5 0,-12 0,-9 1,-8 3,-3 1,-3 2,-5 1,-1 0,1 0,2 0,0 1,3-1,10-3,12-2,13-3,15-4,5 1,2-3,-3 3,1 2,-5-1,-4 2,-6-2,-10-2,-10 1,-7 2,-7-1,-3 1,-2 3,-2 1,1 3,3-3,8 0,11 0,8 2,6-3,4 1,3-1,5 3,1 0,0 2,-1 0,-6-2,-9-2,-10 1,-8 1,-11 0,-6 2,-1 0,-5 1,-3 0,-1 0,4 0,2 1,6 2,7 5,9 2,10-2,7-2,5-2,4-2,2-1,0 0,1-1,-5 3,-7 1,-18 4,-10 0,-6-1,-6-2,-2-1,1 1,2 0,3 0,1-2,6 3,5 3,15 1,15-2,8-2,6-2,6-2,-1-1,-2-1,-4 0,-10 0,-13-1,-14 1,-13 0,-6-1,-6 1,-2 0,3 0,2 0,3 0,9 0,11 0,14 0,9 0,12 0,11 0,3 0,-2 0,-6 0,-4 0,-8-3,-11-2,-11 1,-10 0,-6 2,-8 0,-3 1,-8 1,-2 0,2 0,3 0,3 0,4 1,1-1,12 0,12 0,12 0,15 0,6 0,7 0,1 0,-3 0,2 0,1 0,-3 0,-12 0,-17 0,-18 0,-10 0,-10 0,-3 0,-1 0,3 0,2 0,2 0,2 0,2 0,11 0,10 0,13 0,8 0,10 0,4 0,3 0,-2 0,-3 0,-4 0,-10 0,-12 0,-14 0,-14 0,-12 0,-5 0,-4 0,4 0,3 0,5 0,3 0,7 3,10 2,14-1,10 0,9-2,8 0,9-1,5-4,-2-2,-4 1,-6 0,-5 1,-10 1,-12 1,-11 1,-8 0,-5 0,-6 0,-3 0,-1 1,2-1,1 0,1 0,2 0,8 0,16 0,9-4,5 0,8-1,6 2,2 0,-2 2,-1 0,-3 0,-6-2,-2-5,-9-1,-8 1,-9 2,-5 2,2 2,6 1,8 1,7 0,6 0,-5 0,-6 1,-9-1,-6 0,-5 0,-4 0,5 0,12 0,9 0,8 0,8 0,3 0,2 0,2 0,3 0,0 0,-2 0,-3 0,-3 0,-13 0,-11 0,-14 0,-7 0,-5 0,-1 0,1 0,0 0,9 0,10 0,9 0,9 0,5 0,3 0,-5 4,-9 0,-9 1,-7-2,-6 0,-3-1,-2-2,-1 1,-1-1,1 0,0-1,8 1,9 0,9 0,11 0,7 0,3 0,0 0,0 0,-1 0,-1 0,-7 0,-11 0,-10 0,-7 0,2 0,6 0,8 0,5 0,7 0,2 0,3 0,0 0,1 0,0 0,-7 0,-10 0,-9 0,-8 0,-4 0,-1-4,7 0,8-4,9-1,5 2,6 2,2 1,2 2,0 1,0 1,0 0,0 1,-1-1,-7 0,-9 1,-10-1,-7 0,-5 0,-6 0,-4 0,0 0,1 0,1 0,2 0,8 0,10 0,9 0,8 0,9 0,4 0,1 0,-7 0,-13 0,-12 0,-12 0,-10 0,-3 0,-4 4,1 0,2 1,3-1,4-2,2 0,5 2,9 1,10 0,7-2,11 0,4-2,3 0,0-1,-1 0,-1 0,-1-1,-2 1,1 0,-1 0,-1 0,0 0,1 0,-1 0,1 0,-1 0,-6 0,-10 0,-1 0,1 0,5 0,3 0,4 0,2 0,2 0,1 0,0 0,1 0,-1 0,0 0,0 0,-7 0,-9-4,-10 0,-7-1,-5 2,-3 0,-2 2,0 0,-1 0,1 1,0 1,1-1,0 0,0 0,1 0,-1 0,0 0,11 0,11 0,8 0,6 0,5 0,2 0,0 0,1 0,-1 0,-7 0,-10 0,-9 0,-4 4,-11 0,-9 4,-8 4,0 0,2-3,0 2,2-2,3-2,3-3,2-1,2-2,1-1,1 0,0 0,0-1,3 4,12 2,10-1,8-1,5 0,3-2,2 0,0 0,-1-1,1 0,2-1,4 1,1 0,-1 0,2 0,-2 0,-2 0,-1 0,-3 0,-1 0,-1 0,0 0,-1 0,-3-4,-8 0,-10-1,-4-2,-8 0,-9-2,-5 0,0 1,0 3,-2 2,0 1,2 2,1 0,3 0,1 0,0 1,2-1,-1 0,1 0,0 0,-1 0,8 0,12 0,11 0,6 0,4 0,3 0,0 0,1-3,-1-2,-1 1,-1 0,0 2,0 0,0 1,0 1,-1 0,0 0,1 0,0 0,-1 1,-3-5,-4-4,-9-1,-7 1,-8 1,-5 3,-3 2,-3 0,0 2,0 0,0 1,7-1,10 0,9 1,8-1,5 0,3 0,2 0,0 0,1 0,-1 0,0 0,-1 0,-11 0,-13 0,-11 0,-9 0,-12 0,-3 4,1 0,4 5,3-1,4-1,-1-2,-3-1,1-3,4 4,4 0,1 2,1 1,0-1,0-2,-1-2,0-2,7 0,9-1,9 0,7 0,4 0,5-1,0 1,5 0,1 0,0-4,-2 0,-1-1,-1 2,-2 0,0-2,0 0,-1-4,1 1,-1 1,-3-1,-1 0,0 1,1 3,1 1,1 2,1-3,0-1,1 1,-7 1,-10 1,-12 0,-8 5,-5 2,-3-1,0 0,0-1,1 2,0 1,1-1,1-1,4 2,1 0,0-1,-1-1,-1-2,-1-1,-1 0,7-1,9 0,8 0,8-1,5 1,2 0,3 0,4 0,1 0,0 0,-2 0,-1 0,-2 0,0 0,-1 0,-7 3,-10 2,-9-1,-7 0,-9-2,-11 0,-3 2,0 1,-1 3,2 4,1 3,-6-1,1-3,3-3,1 1,2-2,4-1,2 1,3-1,1 0,1 1,1 0,0-1,0-2,0-2,3 3,5 4,8 0,8-1,6-3,6-1,3-2,3-1,0 0,0-2,-7 1,-9 0,-10-1,-8 5,-5 0,-6 1,-3 2,-1 0,-3-1,-3-1,1-2,1-2,4 0,2-1,2 0,1 0,12-1,14 1,14 0,11-4,7-4,4-5,0 0,-4 3,-5 2,-7-1,-5 2,-5-2,-1 0,0 3,-2-2,-2-3,-7 0,-8 3,-5 2,-1-2,-3 1,-1 2,-2 1,-2 2,0 1,-1 0,0 1,3-3,9-1,5-4,11 0,8 2,4 0,3 3,1 1,0 1,0-2,-1-2,0 1,0-2,-2-1,1 1,-7 2,-10 1,-12 1,-9 2,-4-1,-7 2,-8-1,-5 0,1 0,3 1,5-1,4 0,4 3,9 2,10-1,11 3,10 1,10-2,4-2,3-1,1-2,-3 0,-3-1,-2 0,-3 0,-1-1,-1 1,-5-3,-7-2,-10 0,-8 2,-9 0,-9 2,-3 0,-4 0,1 1,-1 1,1-1,3 0,4 0,2 0,1 0,2 0,1 0,0 0,7 0,12 0,11 0,10 0,12 0,5 0,-1 0,0 0,-5-3,-2-2,-1 1,-3 0,-2-2,-4-4,-13-3,-11 0,-12 2,-6 3,-10 3,-10 3,-1 1,4 1,4 0,6 1,4-1,2 1,3-1,1 0,7 0,10 1,12-1,8 0,5-1,2 1,0 0,0 0,0 0,-2 0,0 0,-1 0,0 0,-7 0,-10 0,-9 0,-7 0,-5 0,-3 0,-2 0,-1 0,1 0,0 0,0 4,1 1,0-1,4 3,15 4,11 0,15-2,7-3,9-1,7-3,7-1,2-1,-6 0,-8-1,-7 1,-7-1,-4 1,-2 0,-2 0,-1 0,0 0,-7 0,-5 3,-7 5,-8 1,-5 3,-5-1,-2-3,-2 2,0-2,0-2,0-1,1 1,-1 0,1 2,1 0,-1-1,0 1,4 4,5 2,8-1,8 1,3 2,4-2,4-4,2 1,3 1,-3 3,-7-2,-10-3,-11-3,-7-2,-5-3,-1-2,0 0,-4 0,0-1,2 1,0-1,3 1,0 0,2 0,0 0,8 0,12 0,14 0,12 0,12 0,3 0,-2 0,-3 0,-5 0,-3 0,-4 0,-5-4,-5-4,-13-5,-9 1,-7 1,-4 4,-2 2,-2 2,1 2,1 1,-4 0,0 1,-3-1,0 1,1-1,2 0,2 0,2 0,0 0,1 0,1 0,0 0,0 0,6-3,10-2,13 0,7-2,5 0,3 0,0 3,0 1,0 2,-2 0,0 1,-1 0,-11 0,-10 1,-13-1,-11 0,-4 4,-6 0,1 1,-2-2,2 0,3-2,3 0,2 0,3-1,1-1,4 5,8 4,10 5,11-1,11-1,5-3,5-3,0-3,-2-1,-3 0,-2-2,-3 1,-1-1,-1 1,-1-1,-7 1,-9 0,-9 0,-7 0,-5 0,-3 0,-2 0,-1 0,1 0,0 0,0 0,8 4,13 4,13 1,13-1,8-2,6-2,-1-2,-2 0,-5-2,-3 0,-4-1,-1 1,-3 0,1-1,-9 1,-1 0,0 0,2 0,2 0,6 0,3 0,0 0,0 0,0 0,-1 0,-9 0,-9 0,-6 4,-9 0,-4 4,-2 1,-3-2,-1-2,-1-1,7-2,9-1,9-1,8 0,5-1,2 4,3 2,0-1,1-1,-1 0,0-2,-1 0,0-1,0 0,0 0,-8 0,-9 0,-8 0,-8 0,-5 0,-3 0,-2 0,0 3,-1 2,1-1,1 0,-1-2,1 0,0-1,1-1,6 0,10 0,12 0,9-1,4 1,3 0,0 0,0 0,-1 0,0 0,-1 0,-1 0,0 0,-1 0,1 0,-1 0,1 0,-1 0,1 0,-1 0,1 0,0 0,-8 0,-8 0,-10 0,-10 0,-7 0,-2 0,-2 0,1 0,1 0,1 0,1 0,1 0,0 0,0 0,1 0,-1 0,1 0,-1 0,1 0,-1 0,1 0,-1 0,7 0,10 0,8 0,8 0,5 0,7 0,6 0,1 0,0 0,-3 0,-2 0,-2 0,-2 0,-1 0,0 0,-1 0,0 0,0 0,1 0,-8 0,-9 4,-9 0,-6 1,-6-2,1 3,-2 0,0 3,-1 0,0-2,-1-2,-1-2,1-2,-1 0,0-1,0 0,4 3,1 2,0-1,-1 0,2 2,7 0,10-1,6-1,6-2,5 0,1-1,2-1,1 0,-1-1,0 1,-1 0,0 0,-3-4,-2-1,0 1,1 0,-6 2,-8 0,-9 1,-6 1,-5 0,-3 0,-1 0,-1 1,-1-1,1 0,-3 0,-1 0,1 0,0 0,9 0,10-4,10-1,7-3,6 0,3-3,6 2,1 1,0-1,-1 1,-1 2,-2-2,-1 1,-1 1,-1 2,1 2,-1 1,-7 0,-9 1,-8 0,-12 1,-9-1,-4 0,-8 0,-4 1,-3-1,3 0,5 0,5 0,4 0,4 0,1 0,2 0,0 0,4 3,8 2,9-1,11 0,7-2,8 0,2-1,0-1,-1 0,-3 0,-1 0,2-1,0 1,-1 0,-1 0,-1 0,-1 0,-1 0,0 0,0 0,-1 0,0 0,-10 0,-10 0,-9 0,-10 4,-9 0,-3 1,-6 2,-2 0,0-1,0-2,2-1,1 2,2 0,5 0,2-2,4 0,1-2,1-1,1 1,0-2,0 1,4 4,7 0,13 1,9-2,6 0,3-1,1-1,1-1,-1 0,0 0,-1 0,-1-1,0 1,0 0,0 0,-1 0,0 0,1 0,0-4,-1-1,1 1,-1 0,-3-2,-8 0,-12 0,-10 2,-6 2,-3 1,-1 0,-5 1,1 0,0 0,1 0,2 1,1-1,2 0,0 0,0 0,1 0,0 4,-1 0,1 1,-1-2,1 0,10-2,14 0,13-1,7 0,7 0,9 0,1 0,0 0,-3 0,-1 0,-4-1,-3 1,0 0,-2 0,-2 0,-1 0,-10 0,-9 1,-15-1,-7 0,-6 0,-2 0,-1 0,-2 0,-5 0,0 0,-1 0,1 0,-1 0,2 0,2 0,-1 3,2 2,1 0,3-2,1 0,1-1,1-1,0-1,1 0,7 0,13 0,9-1,11 1,5 0,6 0,0 0,7 0,2 0,-4-4,-2-1,-3 1,-3 0,-3-2,-3 0,-1 0,0 2,-4-2,-2 0,1-2,0 0,2-3,-3-2,-3-3,-8 2,-4-1,-10 3,-9 2,-6 1,-2 1,1-2,1 2,1 1,1 3,1 1,0 2,9 0,5-2,12-1,12 0,3-3,5 0,3 1,0-2,2 1,0 1,-2 1,-1-1,-3-4,-4-3,-5-3,-6-2,-8 1,-3 1,-5 3,-5 3,-7 4,-7 2,-2 3,-1 1,-1 0,1 1,2 3,2 2,5 2,4 1,3 1,5 4,4 2,3 2,5 1,5-2,6-4,3-4,3-4,1-3,0-1,1-1,0-1,-4-4,-2 0,1 0,0 0,-2-1,-5-4,-3-3,-3-4,-5-1,-7 1,-5 5,-4 3,-6 4,-3 2,0 3,1 0,1 4,0 1,6 4,1 0,4 2,4 2,4 3,3 2,8 2,7-3,5-4,2-4,2-4,1-3,-1-1,0-2,-7 0,-10 4,-9 1,-5 3,-3 1,-3-1,0 1,0 0,2 2,3 3,4 2,3 3,5-2,5 0,6-4,4-2,2-4,2-3,1-2,-4-4,-4-5,-5-6,-4-3,-3-2,-1-2,-2 0,0-1,-3 4,-9 5,-5 4,-3 5,-2 2,1 1,6 5,10 2,9 3,8 0,6-2,2-1,3-3,1-1,-1-1,1-1,-5-3,-5-6,-5-4,-6-3,-9 0,-5 4,-8 3,-5 3,-1 4,4 4,2 3,1 0,4 3,4 4,4 2,4 4,5-3,3 1,3 1,8-3,5 0,2 2,1-3,-1 0,0-2,3-3,0-2,0-3,-2-2,-1-1,0 0,-2-4,-4-5,-4-4,-2 0,2-1,-3-2,-5 1,-1 4,7 4,4 3,3 2,-1-3,-3-2,-5-5,-3-4,-7-2,-2-2,-6 3,-3 3,-4 6,-3 2,-1 4,-1 1,0 2,-1-1,1 5,0 0,0 4,3 3,6 4,7 2,9 1,7-2,5-4,3-4,2-4,1-3,-3-5,-5-5,-8-2,-9 1,-4 6,-1 6,-2 4,0 6,2 6,3 2,1 2,6-4,5-1,3 0,2-3,2-5,0 0,0-1,2-3,5-2,-1-6,-4-5,-5-6,-4-3,-7 0,-7 3,-5 4,-5 4,1 5,-1 4,3 4,4 4,3 4,7-1,3-6,5-6,4-5,4-4,2 0,-1-3,-4-3,-4-3,-4-3,-5 3,-8 2,-8 5,-6 3,-2 2,-1 6,1 2,0 0,2 3,0 0,4 2,6 3,4 2,7 0,7-4,7-3,4-4,2-1,-1-6,-4-5,-1-2,-2-2,-1 1,0-2,-4-1,-1-3,-3-1,-1-2,-4 0,-2-1,-3 4,-4 4,-4 5,-2 3,-2 3,3 5,0 2,4 4,0 0,2 2,4 3,2 2,2 3,2 1,1 0,0 1,4-3,2-2,2-3,4 0,3-3,3-2,2-3,1-6,0-3,0-4,-3-4,-5-4,-8 1,-9 3,-6 4,-6 3,-4 2,-1 2,-1 1,3 4,5 5,9 1,8-2,3 2,5-1,4 2,6-2,4-1,-3-7,-2-3,-1-1,-3-3,-5-5,0-4,-2-2,-3-3,-2 0,-2-2,-1 1,-5 3,-5 5,-4 4,-4 5,2 5,2 7,8 2,4 2,6 0,6-3,4-2,4-3,1-5,2-3,-4-4,-5-4,-4-4,-4-2,-6 1,-6 4,-6 5,-5 3,-1 2,-3 2,1 5,-1 1,4 4,1 0,0-2,3 2,4 3,0 3,1 2,3 2,3 1,4-3,6-4,6-4,4-4,2-3,2-1,-3-5,-1-2,0-3,-2-3,-5-4,-3-2,-3-2,-6 3,-6 4,-2 7,-2 6,-3 5,1 7,3 3,3 4,4 1,5-2,6-1,6-3,4-4,2-4,-1-6,-5 0,-3 4,-5 4,-2 5,-2 4,2-2,4-3,5-3,0-7,-2-8,-3-5,-2-6,-3-2,-4 1,-6 5,-8 3,-6 5,-1 2,2 5,1 3,1 0,1 0,2 1,5 5,0-1,2 3,3 1,6-1,6-2,6-4,0-7,-1-6,-3-6,-2-4,-3-3,-2-6,0-5,-2-1,1 1,-4 6,-5 7,0 9,1 11,1 7,3 6,5 4,6-2,5-3,5-5,-2-8,1-3,1-6,2-5,-4-4,-3-3,-4-1,-4-2,-1 1,-3-1,0 1,-1-1,0 1,-6 4,-7 11,0 11,-1 4,-2 5,-2 6,0 3,-1-1,3 1,4 2,5-1,7-4,7-6,6-5,4-4,4-3,1-2,-3-4,-3-5,-6-5,-4-3,-6 1,-3 7,-1 8,-3 5,-4 1,1 4,1 3,4 4,1 2,3 2,1 1,4 0,2 0,4 1,3-1,4-4,-5-4,-8-5,-4 0,-2-8,-1-9,1-4,1-6,4-5,1-2,2-1,-2 1,0 2,-1 0,-1 2,-1 1,0 0,0 1,-4 3,-4 5,-5 4,0 8,-5 2,-2 3,1 2,1 1,4 3,3 2,5 3,2 2,6-2,6 0,6-3,3-3,2-4,2-3,1-1,0-2,-4-4,-4-5,-2-1,-3-2,1 0,-1 0,-3-2,-2 4,-1 8,-6 5,-1 4,-1 5,-2 5,-1 2,2-9,1-10,2-8,1-7,2-3,-1-3,2-2,-5 4,-3 5,-6 5,-3 4,1 6,-1 3,3 4,-4 1,2 3,2 2,5 6,2 3,3 2,6-5,2-1,-1 0,4-5,4-3,2-4,4-4,1-1,1-2,2-1,-1 0,0 1,0-1,-7 0,-6-2,-7-6,-9-3,-5-1,-4 3,-4 2,0 3,-1 2,-1 2,2 1,-1 0,4 4,6 5,7 1,5 1,3 4,0 2,4 2,4-3,3-3,3-5,2-3,2-3,-3-4,-5-7,-4-4,-4-5,-3-1,-1-5,-1-3,-1 1,0 1,0 1,1 1,-1 1,1 1,-4 4,-4 4,-5 6,-3 2,-3 4,2 4,4 6,5 5,2 3,4 2,4 2,7-3,0-1,0 1,-2-1,1-1,0-2,1-2,0 0,2-2,2-2,2-4,-1 3,1-2,1 0,-6-2,-8-1,-7-1,-8 0,-3-1,-4-1,-5 1,1-4,2 0,1-1,1 1,-1 2,1 0,0 1,-4 1,-1 0,0 0,0 0,2 1,1-1,1 3,0 6,0 0,0-1,1-1,6 0,10 0,9-1,10-2,7-2,3 0,0-2,0 0,-1 0,-1-1,-1 1,-1 0,0 0,0-1,-1 1,-3-3,-4-5,-2-2,2-1,-2-7,-3-4,-3-1,2 0,-1 0,-1-4,-2-3,-1 0,-1 0,0 0,-1 1,0 1,-1 3,1 2,0 0,0 2,0 1,-1 0,1-1,0 1,0 0,0 6,0 10,0 12,0 9,1 4,-1 3,0 0,0 0,0-1,0 0,3-5,2-1,-1-1,3 1,1 1,-2 1,2-3,0 3,1-1,3-5,0 0,1-3,-2 0,1 0,-1 0,-7-1,-7-2,-7-2,-4-2,-5-1,-5-2,-2 0,-1 0,-2-1,-3 1,-4-1,2 1,-2 0,3 0,3 0,3 0,3 0,2 4,1 0,1 1,-1-2,1 0,0-2,0 0,0-1,3 4,4 4,9 1,8-1,6-3,10 3,4-1,1-2,5 3,-1-1,3-1,-1-2,-3-2,-1-1,-3 0,-2-1,-1 0,0-1,-1 1,1 0,-1 0,0 0,0-1,1 1,0 0,-1 0,1 0,-7 0,-10 4,-9 1,-6 0,-6-2,-7 0,-6-1,-2-1,-2 2,-6 2,1-1,-1 3,0 0,3-1,4-2,5-1,-1-1,2-2,2 0,1 0,2 0,0 0,1-1,-3 1,-1 0,1 0,0 0,1 0,1 0,4 3,5 6,9 0,11-1,12-2,6-2,6-2,1-1,-1 0,-3-1,-2-1,-2 1,-9-1,-10 1,-13 4,-9 0,-9 0,-6 0,-5 2,0 1,3-2,3-1,5-1,2-2,2 0,1-1,1 0,0 0,7-1,9 1,9 0,7 0,5 0,7 0,6 0,1-4,3-1,-1 1,-2 0,-4-2,-2 0,1-3,0 0,3 2,3 2,-1 2,-1 1,-6-2,-4 0,-1-1,-2 2,5 1,2 1,-1 0,1 1,-1 0,-1 0,-1 0,-3-3,-6-5,0-1,0-2,3 0,1 2,-1-1,-4-2,-4-2,-2-3,-3-2,-1-1,-2 0,-3 2,-1 2,-3 2,-5-2,-2 1,-3 3,2 1,-1 1,4-1,4-2,2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6T16:52:06.35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1694 430,'-7'0,"-31"0,-40 10,-21 8,-4 3,-6 3,2 3,9 1,17 0,19-6,12-6,16-2,10-4,5 0,2-2,5 2,4 2,10 3,19 2,16 2,24 1,32 1,22-4,12-4,-8-4,-14-5,-15-1,-15-3,-16-1,-16 1,-11-1,-8 0,-4 0,-2 1,-1 0,-3-4,-3-4,-5-4,-3-5,-1-1,-6 1,-4 0,-2 0,1-1,2-1,2 0,2-1,2-1,1 0,-4 4,-4 1,-4 0,-11-5,-4-6,-6-1,-3 4,-7 2,1 5,1 6,-1 4,4 4,5 2,5 1,3 1,13 0,19 0,26 3,22 1,21 0,7-1,-2-2,-7-3,-9-3,-12-4,-12 0,-9 1,-7 1,-10 3,-16 1,-25 1,-28 4,-35 5,-43 16,-45 17,-10 9,9-4,28-7,33-6,32-5,27-7,20-8,14-6,9 0,5 2,4 3,10-1,8-2,8 1,16-1,12-2,18-3,13-1,3-2,-5-4,-9-2,-13-3,-11-1,-11 1,-6 3,-9-3,-3 2,-5-3,-10 0,-13 3,-15 1,-19 2,-17 1,-7 2,0 0,7 0,6 0,10 1,9-1,8 0,6 0,3 0,10 1,9-1,24-1,22 1,24 0,23-3,6-2,-7 1,-7 0,-14-2,-16 0,-12 1,-11 1,-5 1,-22 2,-21 0,-25 1,-23 0,-25 1,-20-1,1 0,12 0,9 4,14 1,15-1,15 0,11-2,9 0,12-1,19-1,18 0,25 0,41-1,48 1,26-7,-2-2,-20 0,-24 2,-29 2,-25-2,-23-3,-23 0,-24-2,-29 2,-18 2,-15 2,-6 3,4 1,5 1,5 1,1 1,5-1,7 1,9-1,7 0,6 1,0-1,5 3,9 2,14-1,16 0,24-2,15 0,4-1,3-1,-6-4,-6 0,-8-1,-8 1,-14 2,-18 0,-12 1,-17 1,-16 0,-21 0,-9 0,-6 0,-2 4,-1 1,7-1,11 0,10-2,6 0,8-1,7-1,5 0,7 3,13 2,12-1,12-1,17 3,37 4,31 0,23-1,11-3,-8-2,-18-2,-24-4,-24-3,-20 1,-12 0,-16 1,-14 1,-14 1,-18-3,-23-1,-15 0,-14 1,-10 2,-14 1,-10 0,5 1,10 0,16 0,16 0,15 0,15 0,9 0,15 1,13-1,21 0,21 0,15 0,13 0,8 0,-1 0,-3 0,-7 0,-13-4,-23-4,-20-1,-15-3,-16 2,-11 1,-12 3,-7 2,2 3,1 0,7 1,7 0,6 1,5-1,2 1,3-1,0 0,8 0,12 0,11 0,13 0,9 0,7 0,11-7,-1-2,-4 0,-4 2,-5 2,-9-2,-10-3,-14 0,-11-2,-19-2,-12 2,-7 1,-9 5,-6 1,-4 3,2 1,5 2,8-1,10 1,7-1,6 1,7 2,14 2,18 3,11 4,19 0,40 1,41-2,18-1,-2-4,-21-3,-20-1,-24-1,-24-5,-17-2,-12 1,-15 1,-14 1,-19 1,-19 1,-16 1,-11 3,-5 2,4 4,4 3,7 0,10-3,11-2,11 1,9-1,3 2,2 0,0-3,3 2,3 3,7 0,11 1,19-1,18 1,8-2,3-2,2-3,-5-2,-8-1,-9-2,-6 0,-9-4,-14-1,-20 0,-25 1,-12 1,-13 2,-5 0,4 0,11 1,7 1,7-1,7 0,6 0,3 0,3 0,11 0,15 0,12 1,12-2,6 1,8 0,8 0,-3 0,-5 0,-7 0,-6 0,-5 0,-10-3,-12-2,-17 1,-20 0,-15-2,-6 0,-5 0,-3 2,2 2,-2 0,5 1,9 1,10 0,7 1,5-1,4 0,3 0,10 4,18 1,15 0,16-2,24 0,17-1,7-1,-6-1,-6-4,-8-1,-16-3,-21-1,-22 2,-24 2,-19 1,-15 2,-5 1,-9 1,-3 1,2-1,5 0,9 1,6-1,7 0,3 0,3 0,4 0,17 4,28 4,24 1,37-1,23-1,5-3,-10-2,-13-1,-12 0,-13-1,-17-4,-20-2,-20-2,-24-1,-23-1,-25 0,-21 2,-3 2,1 3,6 1,7 5,10 2,14 3,12 1,7-2,6-2,5-1,4-2,1-1,1-1,1 0,7 0,9 3,29 5,35-2,29-3,22-5,15-6,-5-5,-15-3,-23 0,-22 3,-22 1,-17-2,-17 2,-12 0,-26-3,-26-1,-20 1,-18 1,-4-2,3 3,12 2,15 5,16 2,13 2,10 2,7 0,4 0,5-2,2-2,3-4,18 0,17 1,22 2,39 1,25-1,5-4,-15-4,-13 1,-15 1,-16 4,-21 2,-25 3,-20 1,-12 1,-7 0,-1 1,0-1,2 1,2-1,-2 0,4 4,1 0,3 1,-1-2,5 7,3 8,9 1,3 1,7 0,4-2,1-2,-5-3,-10-4,-17-4,-7-2,-6-2,-1-1,1 0,-4-1,1 0,3 1,4-1,3 1,2 0,6 3,9 2,9 0,13-2,10 0,5-2,5 0,0-1,-2 0,-2 0,-4 0,-1 0,-9 0,-7-4,-9 0,-10-1,-14-2,-7 0,-5 1,1 1,-1-1,3 0,3 1,3 1,11 2,14 0,16 2,22 3,27 2,6 3,-1 1,-2-2,-8-2,-11-1,-9-2,-7-1,-6-1,-10 0,-12-1,-12 1,-8 0,-8-1,-4 1,-3 0,0 0,3 0,2 0,3 0,2 0,2 0,3 4,6 4,8 5,12-1,11 3,17-3,20 1,17-2,8 1,-4-2,-10-3,-11-2,-7-2,-9-2,-11-4,-14-2,-13 0,-13 1,-6-2,-10-1,-11 2,-6 1,-6 1,2 1,5 2,7 0,6 0,4 0,4 0,1 1,2-1,3 3,8 2,9 3,19 0,23-1,35 9,34 1,18-1,4-4,-13-8,-23-4,-22-2,-21-5,-15-4,-19-1,-19 3,-17-2,-10 2,-8 2,-12 2,-5 2,-2 2,2 0,2 2,5-1,7 0,6 1,5-1,6 4,10 4,14 1,16-1,12-2,7-2,0-1,-3-2,-4-1,-11 0,-14 0,-17-1,-16 1,-9 0,-14 0,-5-1,-1 1,5 0,8 0,7 0,6 0,4 0,-1 0,0 1,9 2,9 2,18 0,16 2,12 0,9-1,3-1,1-2,-3-2,-4 0,-12-5,-7 0,-11-1,-19 1,-13 1,-10 1,-11-2,-6-1,-2 0,-1 1,4 2,6 0,6 2,4-1,4 2,2-1,1 0,0 0,8 0,9 0,11 1,13-1,5 0,6 0,1 0,1 0,-8 0,-12 0,-12 0,-13 0,-9 0,-7 0,-4 0,1 0,2 0,2 0,2 0,2 0,0 0,1 0,1 0,10 3,11 2,9 0,12 2,14 0,8-1,-1-1,0-2,0-2,-12 0,-17-1,-15 0,-11-1,-10 1,-9 0,-2 0,0 0,4-1,2 1,2 0,2 0,13 0,10 4,13 1,11-1,9 0,5-2,0 0,-3-1,-4-1,-3 0,-14 0,-13-1,-14 1,-7 0,-5 0,-1 0,0 0,1 0,2 0,0 0,2 0,7 0,9 0,14 7,14 6,12 0,2-1,3-4,-3-2,-3-3,-5-1,-10-2,-19 0,-17-1,-12 1,-9-1,-7 1,-4 0,-4-1,0 1,2 0,6 0,7 0,7 0,5 0,7 4,13 4,12 2,15-2,15-2,8-2,3-1,-2-2,-6-1,-2 0,-4 0,-4-1,-7-3,-11 0,-14-5,-10 1,-13 1,-10-2,-2 1,2 1,4 3,3 1,4 2,2 0,12 1,19 1,14-1,15 0,18 1,18-1,6 0,-6 0,-9 0,-8 0,-10 0,-9 0,-15 0,-18 0,-17 0,-16 0,-18 0,-7 0,-2 0,-6 0,1 0,4 0,8 0,9 0,8 0,5 0,5 0,1 0,2 0,4 3,7 2,10-1,10 4,11-1,5-1,5-1,0-2,-2-2,-3 0,-3-1,-8 0,-15-4,-15-1,-15 0,-7 1,-7 1,-8 2,1 0,6 0,7 1,5 1,5-1,3 0,3 0,0 0,7 0,14 0,13 0,25 0,41 0,32 0,14 0,0 0,-8 0,-20 0,-19 0,-21 0,-16 0,-15-3,-19-5,-22-1,-22-3,-12 2,-9 1,-5 0,-6 0,6 3,1 2,9 1,6 2,7 1,7 0,5 0,3 1,4-1,0 0,8 4,9 1,12-1,12 3,5 4,6 3,5-1,-2-2,2 0,-3-1,-4-3,-2 1,-15 0,-22-3,-27-1,-16-2,-12 0,-6-2,-4 0,5 0,9-1,10 1,11 0,4-1,5 1,4 0,3 0,9 4,10 4,13 1,16 2,17 4,16-2,5-3,-2-3,-3-2,-5-3,-5-1,-6-1,-15 0,-18-1,-25-3,-17-1,-13-3,-13-4,-3 0,5 2,5 3,8 0,8-1,7 3,5 1,2 2,13 1,25 1,23 0,24-3,15-2,4 1,-8 1,-10 1,-15-3,-13-5,-9 1,-9-3,-11 1,-10 3,-12-1,-14-3,-5 1,-11 3,-5-2,-1 2,4 1,11-1,8 1,5 1,3 2,1 2,8 0,12 2,17 0,12 0,12 1,2-1,-3 0,-1 0,-1 0,-3 1,-12-1,-12 0,-17 0,-10 0,-6 0,-7 0,-1 0,-1 0,3 0,1 0,2 0,2 0,1 0,0 0,8 3,9 5,9 2,11 1,9 0,5 1,-1-1,0-3,-6 1,-14-1,-15-2,-10-2,-13-2,-5-1,-1 0,3-1,3-1,3 1,2-1,2 1,9 0,12 0,18 0,23 3,16 2,15-1,10 0,-1-1,-5-2,-11 0,-13-1,-11 0,-13-3,-11-6,-12 0,-9-3,-12 2,-6 1,-3 0,0 0,0 3,2 2,1 1,1 2,11 4,18 5,12 2,19-2,18 2,7-1,2-2,-2-2,-5-2,-9-2,-6 0,-6-1,-17-1,-19 1,-27 0,-19-1,-17 1,-4 0,-6 0,0 0,8 0,11 0,9 0,3 0,6 0,6 0,3 0,11 0,14 0,14 0,34 0,50 0,48-4,30 0,11-1,-2-5,-19-5,-37-4,-33 2,-29 0,-33 3,-30 0,-25 3,-19 3,-7-1,-5 2,-5 1,5 3,0 1,6 1,7 0,7 2,6-1,4 0,2 1,12 2,11 2,12 0,7-2,7 3,2 0,4 0,-2-2,-8-2,-13-1,-15 0,-14-1,-10 0,-9 0,-7 0,-1-1,-2 1,-1 0,5 0,5 0,17 3,22 6,15 0,12-1,11-2,2 2,2-1,-3-1,-5-2,-5-2,-14 0,-14-2,-14 0,-9 0,-7-4,-3-1,1 0,1 1,-1 2,2 0,1 1,2 1,8 0,19 0,15 0,12 1,15-1,7 0,5 0,-2 0,-9 0,-7 0,-6 0,-10-4,-8-4,-13-1,-18 1,-12 1,-9 3,-2 2,3 1,5 0,3 1,4 1,5 3,14 1,15 3,13 1,16 1,13 0,4-2,1-2,0-3,-5-1,-8-1,-8-2,-6 1,-12 0,-12-1,-14 1,-9 0,-12-4,-7-1,-6 1,2 0,4 2,5 0,5 1,6 5,11 0,14 4,13 1,7-2,3-2,1-1,-1-2,-2-2,-1 1,-9-2,-10 1,-13-4,-12-4,-10-1,-7 0,-3 3,4-2,5 1,0 1,3 2,3 2,1 0,8 2,15 4,17 4,17 2,17-2,10-1,-1-3,-4-1,-4-2,-8-1,-7 0,-6 0,-9-4,-3-1,-10 0,-9 1,-11-2,-7 0,-11 0,-4 2,0 2,3 0,-1 1,2 1,2 0,3 1,9-1,10 0,14 0,16 0,14 1,8-1,3 0,4 0,-4 0,-3 0,-6-4,-10-4,-13-1,-17 1,-18 2,-11 2,-3 1,0 2,-1 1,1 0,3 0,2 1,3-1,5 4,6 4,5 5,4 3,6 0,7-4,8-4,5-2,2-3,5-2,-1-1,0-1,-8-3,-13-1,-13 0,-12 1,-8 1,-2 1,-1 1,2 1,2 0,2 0,0 0,2 1,0-1,8 3,9 2,9 0,7-2,5 0,7-2,2 0,5-1,-1 0,3 0,-1 0,-14 0,-16 0,-12 0,-8-1,-8 1,-3 0,0 4,-2 1,0-1,3 0,2-2,2 0,2-2,0 1,2-1,3 3,12 2,17-1,10-1,9 0,2-2,-1 0,-2-1,-3 0,-3 0,-1 0,-1 0,-2 0,0 0,1-1,-1 1,0 0,0 0,1 0,-1-3,1-2,0 1,-1 0,1 2,0 0,-1 1,1 1,0 0,-11 0,-11 0,-11 4,-12 4,-15 5,-12 0,-7 1,-1 2,-2-2,4 4,7-1,5-4,7-4,7-3,4-3,4-2,2-1,1-1,1 0,7 1,8-1,10 1,6-1,5 1,3 0,2 0,4 0,1 0,3 0,4 0,-1-3,-3-2,-2-3,-3 0,-2 1,-1 2,-1 2,-1 1,0-3,0 1,0-1,4 2,1 1,-10 1,-16 0,-13 1,-9 0,-7 0,-3 0,-1 1,-3-1,1 0,4 0,4 0,2 0,3 0,2 0,0 0,1 0,0 0,0 0,0 0,0 0,-1 0,11 0,11 0,15 0,15 0,7 0,7 0,10 0,13 0,-2 0,-4 0,-7-4,-8-4,-6-1,-5-3,-7 1,-4 3,-2-2,-10 2,-10 1,-15 3,-18 2,-13 0,-13 2,-9 0,-6 1,5 2,3 2,5 4,6-1,1-1,6 2,6-1,8-2,0-1,4 1,1 0,3-1,1-1,1-2,1 0,14-2,15 0,13 0,10 0,6-1,11 1,5 0,-1 0,-6 0,1 0,-6 0,-5 0,-6 0,-9-4,-3-1,-3 1,1 0,0-2,0 0,2 0,1 2,0-2,-6-3,-14-4,-12-4,-12 2,-6 4,-7-1,-13 2,-7 3,-2 2,0 2,5 2,9 1,8 0,8 1,4-1,3 1,2-1,2 0,-1 1,10 2,14 2,13 0,17-2,11 0,10-1,14-1,5-1,1-4,-9-1,-13 0,-12 1,-9 2,-7 0,-5-3,-5-3,-6-5,-4-3,-4-6,-5-2,-9-2,-3 1,-6 1,-6 1,-5 5,-2 1,-1 4,1 4,0 0,2 2,3 2,3 1,-1 2,0 2,5 3,7 9,8 6,6 3,11-2,9-1,10 1,6-4,8-4,11-4,3-6,-1-8,-4-1,-2-4,-7-3,-8 1,-9-1,-5 3,-7-1,-6-1,-4-6,-9 1,-5 0,-10 4,-6 0,-5 3,-9 0,0 2,0 2,-1 3,3 3,5 1,4 0,4 2,2-1,2 1,1-1,0 1,4 2,8 2,8 0,9-1,6 2,3 0,3-1,1-1,0-1,4-2,1 0,-5-4,-1-2,-3 0,1 1,0 1,1-2,-4-4,-8-1,-8 2,-12 2,-10 2,-6 2,-4 1,-1 0,-5 2,0 2,3 3,1-2,3 0,2-1,3-1,10-2,11 1,13-1,19 0,16-1,22-2,10-2,-5 0,-2-2,-7 0,-14-2,-10 0,-9 1,-6 3,-2 2,-2 1,-11 2,-13 0,-13 0,-7 4,-5 1,-2-1,2 0,2-1,3-1,2-2,2 1,1-1,0 0,5 3,7 8,17 7,17 2,7 3,10-4,11-1,4-4,-4-4,-5-3,-6-4,-7-2,-7-1,-3-1,-3 0,-2 1,-8-1,-9 1,-5-4,-10-1,-6 1,-10 0,-11 1,-6 2,-3 0,1 1,0 0,6 0,5 0,6 0,4 1,4-1,1 0,1 0,1 0,-1 0,7 0,17 3,10 2,17-1,22 0,32-2,13-4,0-1,-9-5,-10-4,-15 1,-10 1,-12-1,-13-2,-14 2,-18 1,-18 4,-23 2,-18 2,-17 1,-8 5,-4 1,4 4,8 0,9 2,8-1,14 1,13 0,8-3,10 0,3 0,0-2,1-2,1 2,10 3,8 4,19 0,14-3,11-2,2-3,-3-3,-1-1,-6-1,-6 0,-6-1,-9-3,-10-5,-15 0,-13 0,-11 3,-15 2,-7 1,1 2,3 1,1 0,5 0,6 1,6-1,3 0,3 1,4 2,7 6,4 4,3 6,3 8,2 3,7-1,6-1,4-6,2-3,2-5,4-4,4-8,2-4,-6-6,-4 0,-5-4,-5-2,-6-3,-10-2,-15-1,-8 0,-6-2,-5 5,-2 0,-6 4,-1 4,3 4,2 2,5 2,6 1,3 0,4 1,2 0,2-1,14 1,16 3,12 0,11 1,9 2,8 0,4-1,-2-2,-5-4,-8-3,-7-1,-4 0,-5 2,-6-4,-2 1,-3-4,-5-3,-3-3,-5-3,-10-2,-7 0,-3 3,-2 0,-1 3,-3 5,0 3,0 3,2 1,2 2,0 1,5 7,6 6,4 3,7 0,8-3,5-5,5-3,3 0,5 4,2-1,-1-2,-1-1,0-3,-13-5,-11-2,-13 0,-8-3,-4-1,-2 2,-3 1,0 2,1 1,2 1,2 1,1 0,5 4,6 5,7 0,9-1,7-2,9-1,8 1,6 0,5-1,-2-2,-3 0,-3-2,-1-4,-2-2,-5-3,-7-5,-9 2,-10 1,-8 3,-8 2,-6 2,-1 2,0 1,1 1,1-1,1 1,2-1,0 0,3 4,6 4,11 1,13-1,9-1,3-3,5-2,1-1,-1-1,-2 0,-2-3,-2-3,-1 2,-4-4,-6-2,-5-5,-6 2,-8 2,-5 3,-5 4,-3-2,-5 0,-5 1,-1 2,1 1,2 1,3 1,1 0,2 0,1 1,1-1,-1 0,1 4,0 0,0 4,3 4,5 3,4 3,7-2,7 3,6 6,5-1,6-6,0 2,2 1,1 1,-1-4,3-5,0-4,-2-1,-1-1,-2-3,-1-1,0-1,-1-1,-1-1,0-1,1 1,-1 0,1-1,-1 1,1 0,-1 0,1-4,0 0,-1-1,1-2,0 0,-1 1,1 2,0 1,-1 1,1 2,0 0,-8 0,-8 0,-10 0,-7 1,-8-1,-5 0,-1 0,0 0,1 0,1 0,1 0,2 0,3 4,6 4,4 4,7 1,8-3,5-2,5-3,3-2,1-2,1-1,0 0,0-1,0 1,-1-1,0 1,0 0,0-1,-1 1,-3-3,-1-2,0 1,1 0,-2-2,-1 0,2 1,-3-2,-3-4,-7 0,-11 2,-8 3,-1 5,-4 4,-3 1,3 3,2 0,-3 0,-2-2,4 2,5 3,12-1,10 0,8-3,1 1,4 0,0 1,-1 1,4-3,1-1,1-2,-2-1,0-5,-1-2,0 0,-4-2,-2-1,0-1,-3-4,0 1,2-5,-3-3,-2-1,-4-5,1 3,0 1,-2-2,-2-4,0-1,-2 0,-1 3,-4 5,-1 3,-3 4,-1 1,-2 3,1 0,-1 1,1-1,-2 1,2 6,6 6,7 7,7 1,4-1,1 1,1-1,1-2,-2 1,0-1,-3 1,1 0,0-2,-4-6,-8-3,-7 0,-6-2,-5 2,-3 0,-5 1,-5 0,-2 1,6 3,3 2,2-1,-3 0,-3 2,-2 1,1-2,6 2,9 4,11-1,9-1,7-3,5-2,2-2,2-1,3-1,1 0,-4-4,-5-5,-11-3,-5-5,-7 2,-7 3,-4 3,-2 4,-3 2,-1 2,0 1,0 1,4 3,5 5,4 4,5 3,5 0,7-1,12 6,10-2,7-4,1-4,-3-4,-4-4,-4-1,-2-2,-6-5,-6-4,-5-4,-4-4,-3-3,-1 0,-5 2,-5 1,-4 4,-3 3,-2 4,-2 3,0 5,-1 6,4 6,5 2,4 4,8-3,7-4,7-3,4-5,6-2,6-3,3-3,-6-6,-2-1,-3-2,-1 1,0-2,-5-1,-3-3,-5-5,-3-2,-2 0,-6 3,-1 2,-4 4,-3 5,-4 1,-2 1,-6 2,-1 3,-1 1,1 5,1 1,2 5,3 3,6 4,5 2,3 2,4 0,4-2,6-1,5-3,3-5,3-3,1-3,0-2,1-1,0 0,-4-5,-9 0,-9 0,-8 1,-6 1,-5 5,-2 2,3 3,3 5,2 3,-1 0,-1 0,1 1,4 2,3 1,3 1,2 0,1 1,5-4,5-4,4-5,4-4,2-2,2-1,-3-5,-5-5,-4-5,-7 1,-5-2,0-1,-5-2,-3 3,-4 3,4 4,8 3,10 3,9-2,1-4,2-4,0 0,1-5,-3-3,-4-5,-5-2,-4-3,-5-1,-3 3,-5-3,0 2,-2 2,-3 6,-3 6,-1 9,-2 9,-1 5,4 3,4 4,1 0,-1 0,1 1,4 2,2 1,3 1,1 0,5 1,-1-4,-6-4,-8-5,-5-3,-4-3,-2-2,-1-1,1 1,4 2,5 6,6 4,6 4,8 6,10 3,6-3,2-1,1-2,0 1,-2-4,4-5,-1-3,-3-1,-4-1,0-1,0-2,-4-5,-7-2,-10-3,-6-2,-4-2,-5-2,-4 0,-5-1,-2 3,0 2,-2-1,-3 2,-2 2,0 2,3 2,1 4,0 2,0 1,2-1,5 3,3-1,2 0,4 2,1-1,3 3,0-1,2 1,5 0,5 1,4-1,6-3,4-2,3-2,5-5,10-5,6-6,0-7,0-4,-2-5,-9-1,-4 5,-7-4,-3 3,-4 2,-3 2,-3 1,-2 1,-2 0,0-1,-8 1,-6 0,-4 3,-5 5,-11 4,-5 11,-4 4,2 9,2 4,-1 0,7-1,6 0,0-3,5-1,2 1,5 1,5 1,1-2,1 2,3 3,5 4,7 2,12 2,13 5,23-1,20 1,20-8,10-10,-7-6,-13-9,-17-5,-17-5,-17-4,-18-1,-11 0,-11 1,-7 0,-5 2,-3 2,-2 4,0 2,-3 2,-1 4,1 2,1 3,1 5,-2-1,4 1,1-1,1 4,4 3,2-1,-2-2,4 2,-1-4,2 4,3 2,-1-2,2-1,1 0,3 1,4-3,6-4,5-4,4-2,3-3,-5-2,-9 0,-8-1,-8 0,-5 0,-3 1,-6 0,-2-1,4 5,5 4,10 2,9-2,8-2,7-2,-4-1,-7-2,-8-1,-7 0,-5 0,-3-1,-3 1,-1 0,-1-1,1 1,1 0,-1 0,12 0,10 0,16 0,12 0,16-3,10-5,4-2,-2-1,-6-4,-9 2,-4-1,-8-1,-6 1,-13 4,-13 3,-12 3,-7 2,-7 1,-2 2,0-1,3 1,2 0,2-1,2 0,4 4,9 4,9 1,9-1,6-2,4-2,2-1,1-2,1-1,-1 0,0 0,-4-4,-5-5,-5-3,-7-1,-7 2,-3 0,-6 1,-5 3,-3 2,0 2,0 2,1 0,-1 1,5 5,5 3,5 6,10 2,10 0,8-4,9-3,2-4,4-2,5-2,-3-5,-5-1,-4-4,-3 0,-3 2,-1 1,-1-1,-4-3,-12 0,-13-2,-8 1,-10 3,-2 2,-4 3,0 1,3 2,2 0,2 0,3 1,2-1,0 4,4 5,6 4,7-1,8-1,7-3,5-3,3-2,-1-6,-1-1,1-1,-3-3,-4-3,-3-4,-4-2,-6 1,-10 4,-5 3,-5 4,-1 6,0 3,3 4,5 4,6 4,11-1,8-3,7-3,3-4,2-2,1-2,-3-5,-6-4,-8-2,-9 1,-7 2,-6 2,-3-1,-6 0,-6 2,0 0,1 2,2 1,2 0,6 5,3 4,0 1,-3 3,-3 3,4 2,4 2,5 1,8-3,7-4,11-5,5-3,3-3,1-1,-4-5,-2-1,-4-4,-5-4,-7 1,-5-1,-5 1,-4-1,-5 3,-3 1,-2 4,0 2,-1 5,4 6,5 5,4 4,8 2,7-2,6 0,9-3,3-4,2-4,-1-3,3-1,1-2,-2-4,-2-5,-2-1,-4-2,-6-3,-5-1,-3-3,-4-1,-4 2,-6 5,-5 5,-3 3,-3 3,-5 1,-4 1,-2 1,1 0,3 0,5 3,7 5,5 4,5 3,4 3,4-2,3-1,3-2,4-5,3-3,3-2,1-3,1-1,0 0,1-1,-8 0,-9 1,-10-1,-6 1,-6 0,-3 0,-2 0,3 3,8 2,10-1,8 0,7-1,0-5,-1-6,-4-4,-2-4,-4-3,-1-1,-2-2,-4 4,-4 4,-5 2,-4 2,-3 4,0 2,-2 2,1 1,-1 1,1 0,3 5,5 3,5 5,3 4,3 2,9-2,7-4,4-4,3-4,1-2,0-2,4-5,5-5,-1-4,0-1,-7-4,-2 0,-3-3,1-2,-5-4,-3 0,-4-1,-4 3,-5 1,-6 5,-5-2,-4 4,-3 0,-1 3,0 5,-1 3,0 3,1 1,0 2,0 4,3 5,6 5,4 3,3 2,7 1,6-2,5-4,1-2,1-2,2-3,1-3,1-2,-6-1,-9-1,-8-1,-11 1,-17 3,-17 1,-24 10,-25 7,-13 3,-6 9,8 1,14-2,17-1,14-4,15 1,12-4,9-7,5-5,8-2,1-3,1-2,2 2,0-1,-3-1,2 1,-1 1,2-5,7-2,6-6,8-1,8 1,5 1,6-2,1-3,-1-1,5-1,8-2,3-3,8-5,9-2,5-1,1 4,-3 2,-10 4,-14 2,-11 2,-10 0,-1 2,-1 2,0-1,-2-2,-5-4,-7 1,-9 2,-9 4,-7 2,-10 3,-10 1,-5 1,-2 0,-7 1,3 3,3 2,6-2,7 0,6-1,1-1,6 2,3 1,1 0,1-2,3 3,8 0,12-1,12-1,14-2,8-1,2-3,0-3,1-3,-4 0,-5 0,-3-1,-5 1,-2 1,-6-1,-5-3,-8 1,-9 1,-14 3,-6 2,-15 2,-13 2,-9 0,0 3,3 2,4 0,12 3,3-1,4-1,5-1,4-2,4-2,1 0,2-1,0 0,8 0,8-1,13 1,15 0,17 0,6 0,2-4,-5-1,-5-2,-3-2,-11 2,-14 2,-11 2,-17 1,-15 1,-7 1,-3 0,-2 4,4 1,4 0,6-1,3-2,4 0,2-1,7 3,14 0,21 4,35 0,32-1,16-2,0-1,-3-2,-9-1,-16-1,-14 0,-14-1,-11 1,-10 0,-4-1,-4 1,-1 0,0 0,0 0,1 0,0 0,1 0,1 0,-1 0,1-4,3 0,2-5,-1 1,-1 1,-1 2,0 1,-2 2,0 2,0-1,-1 2,1-4,-1-2,1 1,-1 1,1 0,-1 2,5 0,-4-3,0 0,-1-1,-1 2,-2-3,-2 0,0 1,2 1,5 2,1 0,2 2,-1-1,-1 2,3-1,0 0,0 0,-2 0,-1 4,-4 4,-6 5,-5 3,-7-1,-8-3,-2 0,-3-2,0 1,-1-1,-2 0,2 3,-1-1,-5-3,-6-3,-2-2,-1-2,2-1,8-1,11-1,14 1,12-1,10 1,4 0,0 0,-2-1,-4 1,2 0,-1 0,-2 0,-2 0,-5 4,-1 1,-2-1,-6 0,-9-2,-7 0,-7-1,-5-1,-2 0,-2 0,0 0,0-1,0 1,0 0,1 0,0 0,0 0,0 0,4 3,5 6,4 4,4 3,2 3,5-3,6-3,8-4,5-3,2 0,0-1,0-1,-4 3,-2-1,-1-1,1 3,-3 3,-4 3,-8-1,-11-2,-7-4,-9-2,-4-2,0-2,-3-1,-2-1,0 0,2 1,3-1,3 1,2 0,2 0,0 0,8 0,9 0,9 0,4-4,4 0,2-4,4 0,-3-3,-4-2,-6 0,-9-1,-7 3,-6 2,-3 3,2-1,7 1,5-2,0 0,-3 1,-3 3,-7 1,-4 1,-2 2,0 0,1 0,0 0,7 1,11-1,9 0,8 0,9 4,7 1,3-1,0 0,-3-2,-1 0,-3-1,-9-1,-9 0,-11 0,-7-1,-5 1,-4 0,-1 0,6 0,-1 0,-1 0,-1 0,0 0,-2 0,0 0,0 0,1 0,-1 0,0 3,7 6,10 0,5 2,6 0,6-3,3-2,3-2,2-2,1-1,0-1,-1-1,1 1,-1-1,0 1,0 0,0-1,3-2,1-2,0 1,-4-3,-3 0,0 1,-3-2,-5-3,-7 0,-8 3,-6 1,-6 3,-2 2,-2 1,-1 1,0 1,0-1,0 1,8-1,9 0,9 0,8 1,5-1,3 0,2 0,0 0,1-1,-4-2,-6-5,-4-5,-7 0,-5-1,-5-2,-4 2,-4 3,-3 4,-2 3,4 5,3 7,5 4,11 2,5 0,5-1,3-2,4-5,1-2,1-2,1-1,-4-5,-8-1,-10-1,-4-1,-5-1,-5-2,-4 1,-1-2,-2 1,-1 2,1 3,-1 2,1 5,-4 2,-1 1,8-1,10-5,10-2,2 0,-5 0,-4 4,-6 6,0 4,1 5,3 3,9 5,8 2,5-4,5-5,1-2,2-4,-4-7,-8-4,-10-2,-9-1,-6 0,3 1,10 0,9 1,6 1,5-1,2 1,1 0,1 1,-4-5,-8-4,-4-1,2 1,2 2,3 2,3 2,1 1,2 0,1 1,-3-3,-5-5,-8 0,-5-4,-6 2,-2-2,-3 1,-3 3,-3 2,-2-1,-1 1,-1 1,3 5,5 10,4 6,5 5,1 1,3-6,4-13,2-10,3-8,0-8,2-7,-1-3,-2 2,1 2,-1 3,-1 2,-3 1,-2 2,-1 0,0 1,-1 0,-1 0,1 7,-1 9,1 8,0 8,0 5,0 3,-4-2,0 0,-1 0,2 1,0 0,2 1,0 0,1 0,0 1,0 0,0-1,0 1,0 0,0 0,0-1,0 1,0 0,0-1,4-2,-3-6,-5-4,-5-3,-4-3,-5-2,-1-1,-2 1,-1-1,4-4,-2 0,-2 0,0 1,0 1,0 2,1 0,0 0,0 1,0 1,0-1,4-3,8-2,10 1,7 0,6 2,5 0,-2-2,1-1,0 1,0 0,5 2,2 0,0 2,-1-1,-1 2,0-1,-2 0,0 0,0 0,0 0,-1 0,1 0,-8-3,-9-2,-9 1,-6 0,-10 2,-4 0,-4 1,-5 1,-1 0,0 0,2 0,3 1,3-1,2 0,-4 0,-2 0,2 0,-2-3,1-2,-1 0,1 2,-2 0,-1 2,0 0,3-3,2-1,7-2,3-2,4-1,13 0,9-1,14-3,13-2,12-2,1 3,0 3,-5 3,-10 1,-7-3,-4 1,-6-1,-3 1,1 2,1-1,-2-2,1 0,1 3,-3-2,-5 2,-9 2,-6 1,-10 3,-9 1,-6 0,-2 1,3 1,2-1,3 4,6 4,7 5,6 3,3 3,4 1,1 2,5-1,4-3,2-1,1-4,3 0,2-3,2-2,1-4,1-1,-4 1,0 1,3-1,-2 2,1 1,-1 2,1 0,0-2,-3 2,0-1,0-2,1-2,2 2,0 0,0-1,2-1,0-2,-4 3,-4 3,-1 1,0-1,3-2,-2 1,-7 0,-7-1,-7 2,-7-1,-3-2,-2-1,-2-1,0-2,0 0,-4-1,-4 0,0-1,1 1,2 0,-1-1,-3 1,0 0,2 0,2 0,3 0,1 0,2 0,0 0,1 0,0 0,-1 0,8 0,9 0,9 0,10 0,7 0,2 0,2 0,-1 0,2 0,4 0,1 0,1 0,-2 0,-2 0,-2 0,-3 0,-1 0,-2 0,-1 0,0 0,1 0,-1 0,-3 4,-9 0,-8 1,-8-2,-7 0,-3-1,-7-2,-5 1,-2-1,2 0,-1-1,-3-2,-3-6,-1-3,-2-1,6-2,2 0,-1-3,2-1,3 3,2 0,-1-1,4 0,2 2,-2 0,3 0,1 1,0 1,1 2,-2-1,4-1,8 0,12 4,12 2,8 4,6 1,5 1,4 1,-2 1,-3-1,-4 1,-3-1,-4 0,-1 1,-1-1,-1 0,0 0,0-4,0 0,-4-4,0-1,0 2,1 2,-2-2,-4-3,-4-3,-6 0,-8 3,-5-1,-5-2,-2-2,-2 1,-1 3,0 4,0 3,0 2,1 1,7 4,10 6,12 1,8 2,6-1,8 5,4 4,-1 0,-2-1,0-6,-2 0,-5 1,-4-2,-1-4,0-2,-1 1,1 3,0-1,1 3,0-2,1 1,0-1,-4 2,-1 1,0-1,-3 2,-3 0,-3 3,-4 1,-1 1,-2 2,0 0,-1-1,-3-2,-1-2,-4-3,-3-4,-3-3,-3-3,-1-2,-2-1,0-1,-1 0,1 1,0-1,0 1,0-1,0 1,4 4,4 4,9 1,8 3,3 2,1 3,2-2,3-3,0-1,-3 2,0-1,3-3,2-3,2-3,2-1,-3-5,-10-2,-11 0,-7-3,-6-6,-2-2,-6-1,-5 2,-4 0,-4-1,2 3,0-1,-1 0,-1 1,0-4,-2 1,4 3,4 4,1 0,-2-2,2 1,3-2,3-2,-2 2,5-1,2 1,2 0,-1 2,1-1,0 1,-1-1,0 1,3-1,1 2,0 2,2-2,1 2,2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6T16:52:15.046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6T16:52:38.435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82 395,'7'0,"6"0,11 0,12 0,11 0,14 0,15 0,8 0,8 0,9 0,-6 0,-11 0,-10 0,-14 0,-14 0,-11 0,-8 0,-1 0,-2 0,-2 0,0 0,-1 0,-8 0,-9 0,-12 0,-9 0,-8 0,-7 0,-5 0,-7 0,1 0,0 0,-3 0,3 0,2 0,1 0,3 0,5 0,4 0,4 0,2 0,1 0,1 0,0 0,0 0,0 0,0 0,0 0,0 0,-5 0,0 0,4-4,4-15,3-14,4-13,3-2,2 0,3 6,2 5,0 6,-3 8,-1 4,-3 6,-5 5,1 0,-2 2,-2 2,-2 1,-5 1,-6 2,-2 0,1 4,2 0,2 1,1-1,2 2,4 4,6 4,4 2,11 3,12-2,10-1,5 1,0-3,0 0,-3-2,-2-4,-2-3,-2-2,0-2,0 0,-4-2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6T16:53:40.53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673 459,'10'0,"11"0,16-4,25-4,35-1,29-6,17-1,2 3,1-3,-14 0,-19 4,-18 3,-18 4,-18 2,-17 2,-11 1,-7 1,-5-1,-5-3,-6-4,-6-2,-12-3,-7 2,-8 1,-3 3,-4 2,0 2,-2 2,2 0,3 0,2 0,3 1,2-1,0 1,2-1,-4 0,-4 0,-5 0,0 0,-1 0,-3 0,-1 0,2 0,4 0,-4 0,-2 0,1 0,4 0,4 0,3 0,3 0,2 0,0 0,5 3,8 5,9 1,7-1,4 2,2-1,-8-2,-9-2,-7 1,-12 1,-6-2,-6-2,-10 3,-9 3,-3 1,-1 1,-2 3,1-1,5 4,4 0,6-4,8 0,5-2,5-4,3 1,2 0,4 1,9-1,8-2,8-1,13-2,10-2,10 0,8-1,6-4,-2-5,-4 0,-7 1,-7 1,-10 0,-9-4,-7-3,-10 1,-4-1,-9-2,-9 3,-4 2,-1 4,0 3,-2 2,0 2,2 0,2 0,12 1,18 0,13-1,6 0,3 1,4-1,0 0,-2 0,-2 0,-2 0,-9 3,-11 2,-10-1,-7 0,-5-2,-4 0,-1-1,3 2,1 2,4 3,7 0,16 3,14-2,9-1,10-2,5-3,-2-1,-2-1,-4-1,-6-1,-5 1,-10-1,-12 1,-15 0,-11 0,-14-1,-15 1,-17 4,-21 8,-18 5,-1 3,7 3,10-4,16-4,18-5,13-4,12-4,7-1,10-2,12 1,12-1,12 0,9-3,-1-5,-6-4,-7-4,-14-1,-17-3,-11 4,-12 3,-6 6,-3 3,2 2,5-1,6 0,4 0,4 2,2 0,5-3,9-4,13 0,12 1,11 2,11 2,9 2,4-3,-1 0,-1 1,-6 1,-6 1,-7 0,-5-2,-4 0,-5-4,-9-4,-9-3,-2-2,4-3,5 3,5 4,1 1,2 2,2 3,1 3,-5 2,-8 1,-9 1,-6 0,-6 1,-3-1,6 4,4 5,9 0,7 2,6 4,5 2,-1 1,1-1,0-5,2 0,-3 1,-4 2,-8-1,-8-4,-6-3,-6-3,-3-2,-2-1,-1-2,0 1,-1-1,2 1,-1-1,1 1,4-4,1-1,-1 1,0 0,7 2,7 0,8 2,8-1,0-2,2-2,3 1,0 1,-2-3,-3-4,-5-3,-3-4,-3-1,-2-3,0 0,-1 0,0 0,4 3,1 9,4 5,0 11,-1 7,1 2,1 1,-3 5,2 6,0 1,1-3,0-4,1-5,0-2,1-3,2-4,-1 0,1-1,-1 1,0 0,2-1,2-3,-6-1,-3-5,-8-6,-6-1,-6-3,-4 1,-3-2,-1 2,-1-1,0 2,4-1,1 1,0 2,6 4,9 1,5 5,5 2,5 1,4-1,2-1,1-1,2-1,-1-1,-6 1,-6-5,-9-1,-7 1,-6-4,-4-2,-3-1,-2 2,3-1,2 1,-1 2,0 2,6 3,9 4,9 2,2 4,5 1,6-1,0 1,0-1,1-1,0-3,1-1,-4-9,-4-6,-9-2,-4-1,-2-3,-9 0,-5-2,0 0,-1 2,-1 6,-1 3,0 5,2 5,4 7,5 5,3 4,3 2,2 2,0 1,1 0,0 0,3-4,5-2,4-3,4-4,2-3,1-3,1-2,-3-5,-8-1,-10-4,-7 0,-7 2,-5 1,-1 2,-2 2,-1 2,1-1,0 2,4 2,5 9,8 6,5 3,9-2,4-1,3-3,2-1,1-2,2-4,0-3,0-3,-3-4,-5-10,-5-6,-4-3,-5 2,-3 0,-5 0,-3 4,-4 0,-3 0,-1 2,-5-1,-1 3,0 3,2 3,0 2,5 5,15 10,10 5,13 4,8-1,9-5,6-1,3-3,0-3,-3-4,-6-1,-6-2,-3-2,-4 1,-12-1,-12 1,-9-1,-10 1,-2 3,0 2,0 3,0 0,0 0,1-3,3 2,6 3,7 3,13 0,4 1,17-2,23 0,22 3,3-3,-2-2,-3-3,-9-3,-13-2,-11-2,-9 0,-6 0,-7-5,-6-3,-9-6,-8-2,-6 0,-9 4,-4 0,-1 2,0-1,1 2,-2 2,0 3,1 1,1 2,2 0,1 2,4-4,9-2,6-2,7-1,6 1,5 2,0-2,-10 0,-8 2,-12 1,-10 5,-11 2,-7 1,-2 0,-2 2,5 1,5-1,6-2,4-1,4-2,2 0,1-1,4 4,4 4,9 0,14 4,13-2,9-2,17-2,10-2,-1-2,-4-1,-4-1,-8-1,-7 1,-6-1,-9-3,-7-4,-14-1,-10 1,-10 2,-5 2,-3 1,1 2,1 1,2 0,1 0,1 1,5 2,8 2,9 3,8 1,7-2,4-2,2 2,1-1,1 0,-1-3,-7 0,-10-2,-12-1,-13 0,-6 4,-9 0,-13 4,-2 0,1-1,5-2,10 2,4 0,0-2,1-1,3-2,12-1,12 0,14-1,12 0,8-1,3 1,2 0,-2 0,-2-1,-5 1,-3 0,-1 0,-3 0,-1 0,0 0,0 0,0 0,1 0,-1 0,0 0,1 0,-1 0,1 0,0 0,0 0,-8 0,-8 0,-14 0,-11 0,-9 0,-7 0,-1 0,-2 0,4 0,3 0,0 0,2 0,3 0,3 0,1 0,5-3,5-5,9-2,8 2,8 2,7 2,9-2,3 0,-4-2,-4 0,-1 1,-1 2,2 2,2 2,-1 0,0 1,2 0,1 1,-2-1,0 0,-2 0,-1 0,-1 1,0-1,0 0,-1 0,1 0,-1 0,-7 0,-8 0,-21 0,-16 0,-25 0,-17 0,-13 0,-9 0,-3 0,12 0,14 3,16 2,14-1,11 0,7-2,5 0,2-1,7-1,10 0,11 0,15 0,14-1,17 1,18 0,6 0,0 0,-7 0,-8 0,-9 0,-9 0,-11 0,-6 0,-6 0,-4 0,0 0,2 0,1 0,1 0,-1 0,3 0,0 0,-3-3,-3-2,-5-3,-8 0,-13 1,-11 2,-18 1,-20 2,-15 2,-13-1,0 2,8-1,6 0,11 1,12-1,10 0,8 0,5 0,3 0,1 0,8 0,12 0,14 0,14 4,23 0,28 4,25 4,11-1,-6 3,-11-3,-20-2,-19-2,-16-4,-13-1,-7-1,-5-2,-2 1,-11-1,-13-3,-20-5,-19-4,-16 0,-15 3,-1 2,-2 3,2 2,12 2,9 1,11 0,10 1,7-1,6 1,2-1,9 0,10 1,12-1,12 0,5 0,5 0,5 0,2 0,-1 0,-4 0,-5 0,-2 0,-4 0,-5-4,-13-4,-10-5,-19 1,-23-2,-17 1,-19 4,-20 2,-17 3,-3 2,14 2,17 4,22 1,19 0,14 0,10-2,10 2,11 1,14-1,9 2,19 0,28 2,28 7,33 0,13-2,-7-4,-11-3,-15-3,-23-6,-21-2,-18-1,-12 1,-9 0,-3 2,-7-3,-3-3,-9-2,-6 3,-14-3,-9 2,-12 1,-5 2,2 3,1 0,5 2,4 3,2 2,3 0,2-1,3-1,1-1,2-1,8-1,12 0,22 3,17 2,19-1,33-1,28-7,15-7,-8-6,-14 1,-23 3,-23 3,-22 1,-12 1,-7-1,-8-3,-14 1,-10-2,-12-1,-15-3,-10 2,-4 4,0 3,-3 4,-3 1,-2 2,4 5,9 2,7 3,7 0,5-2,3-1,2-3,1-1,3 3,9 0,5 2,9 1,15 2,11 0,6-3,7-2,3-1,-3-3,-7-3,-5-3,-6 0,-7-2,-11-4,-18 0,-10 2,-17-1,-20 1,-15 2,-12 2,-7 6,-2 3,0 0,12 3,16 4,12 0,7-2,8-2,7-3,11 2,13 0,10-2,12 3,13 0,8-2,6-1,5-1,5-2,-7-4,-8-1,-6-1,-7 1,-3 2,-2 0,-9 1,-9 0,-12 1,-13 0,-4 1,-3-1,1 0,-2 3,0 2,2 0,3-2,4 3,4 1,4 2,7-1,9 0,14 0,15 0,13 2,15-2,2-1,5-2,-7-2,-5-1,-3-2,-5 0,-9-3,-6-3,-5 2,-4 0,-6-2,-6-4,-8 0,-12-2,-18 1,-8 2,-9 3,-7 3,-2 1,1 1,2 1,3 1,6-1,6 1,5-1,5 0,3 1,5 2,9 2,13 0,16-1,19-2,13-4,14-9,15-9,6-13,0-7,-13 0,-11-1,-10 7,-14 6,-7 4,-8 2,-6 6,-6 1,-5 0,-8 3,-6-1,-10 3,-10 2,-6 3,-6 2,-10 5,-7 6,-2 5,-1 1,5 0,9 3,8-3,6 1,5-3,4-4,1-2,4 1,6 2,3 4,7 0,7 0,9 3,10 1,2-2,9-4,7-3,1-4,-1-2,-5-1,-5-1,-4-1,-5 0,-9-3,-12-1,-9 0,-11-2,-11 0,-3 1,0 1,-3 6,2 6,2 1,6 7,7 4,6 3,9 0,11 1,10 0,7-1,1-4,3-5,0-5,-2-3,-2-3,-2-2,-3-1,-7-3,-11-2,-12-3,-13 0,-8 2,-5 1,2 3,-2 1,-2 1,2 1,3 0,3 0,3 1,3-1,4 4,6 5,8 3,12 5,15-2,10 1,11-3,8-4,6-2,-4-4,-3-1,-8-2,-3 0,-6-1,-8-3,-12-1,-12 0,-14 1,-7 1,-5 2,-2 0,1 1,0 0,-2 0,0 3,1 2,5 3,9 1,11-2,8-2,11-2,5-1,3-1,0-1,-1 0,-1 0,-1-1,-1 1,-1 0,0 0,-7-1,-10 1,-9 0,-7 0,-5 0,-3 0,-2 0,6-6,10-4,13 1,12-1,6 0,6 3,5-2,0-2,-3 0,0 2,-5 0,-5 0,-2 3,-1 1,-1-1,4 0,1-2,4 0,0 1,-4-1,0 0,1 2,-2 2,0 1,-1 2,-1 1,0 0,-8 0,-8 0,-10 1,-7-1,-5 0,-3 0,-2 0,-1 0,1 0,0 0,7 0,17 4,12 0,13 1,10-2,5 0,7-2,1-3,-4-3,-3 1,-5 0,-6-2,-4 0,-8-3,-10 0,-10 2,-9 2,-10 2,-5 1,-2 1,-4 1,0 1,2-1,1 0,-1 1,1-1,4 4,3 0,2 1,0-2,-1 0,0-2,3 4,1 0,2 3,4 3,7 0,8 2,5-1,5-4,7-2,-1 2,4-2,-1-1,1-1,-2-2,-1-1,-1-1,0 0,-8 0,-14 0,-9 0,-11-1,-9 1,-6 0,-5 0,1 0,4 0,5 0,3 0,-1 0,2 0,1 0,1 0,5 4,6 4,8 4,9 1,10 1,11 2,4-2,7-4,5-2,3-4,-3-2,-2-1,1-2,-4 1,-8-4,-5-2,-4-2,-3-4,-10 0,-8 3,-8 2,-5 2,-4 3,-3 1,-3 1,-3 0,2 1,0-1,2 0,2 1,0-1,1 0,0 0,8 0,9 0,12 0,12 0,6 0,3 0,-1 0,-2 0,-5-3,-2-2,-1 1,-4-4,-4-2,-7-1,-8 2,-7 2,-7 3,-5 2,-2 1,-3 0,-4 2,0-1,-1 1,-2-1,2 0,3 1,3-1,7 3,6 6,14 0,9-1,8-2,4-2,2-1,2-2,-1-1,0 0,-12 0,-14-1,-10 5,-10 0,-5 0,0 0,0-2,2 0,1-1,2-1,1 0,1 3,4 5,9 1,5 2,14 0,8-3,22 2,26-1,18-3,9-1,-4-3,-11-1,-15 0,-14-1,-14-1,-8 1,-6 0,-13-1,-13 1,-8 0,-5 0,-5 0,-1 0,0 0,7 0,9 0,11 0,7 0,6 0,-4 0,-8 0,-11 0,-9 0,-5 0,-2 0,-2 0,1 0,-4 0,0 0,1 0,1 0,1 0,2 0,4 3,9 2,9 0,12-2,7 0,5-2,4-3,1-3,0 1,-2 0,-6-2,-6-4,-13-1,-10 3,-7 1,-5 0,-2 0,-1 2,-1 1,2 2,-1 0,12 2,11 0,9 0,13 1,7-1,2 0,-1 0,-2 1,-3-1,-12 0,-11 0,-11 0,-6 0,-5 0,-2 0,-1 0,0 0,0 0,1 0,4 3,12 2,14 3,16 0,12 2,2 0,-1-2,-1-2,-2-3,-3-1,-11-1,-9-5,-13-1,-13 0,-11 1,-5 1,-1 1,-1 1,1 1,2-1,3 2,3-1,8 0,11 0,10 0,0 0,-4 1,-5-1,-7 0,-4 0,-3 0,-2 0,-1 0,-1 0,0 0,11 0,11 3,9 2,9 0,6-2,2 0,1-1,-9-1,-10-1,-11 0,-7 0,-7 0,-6-1,-4 1,0 0,1 0,1 0,1 0,9 0,10 3,9 2,8-1,6 4,2-1,6-1,1-2,-7-1,-11-1,-13-2,-10 0,-10 0,-4 0,-1 0,-2-1,0 1,2 0,3 0,2 0,1 0,2 0,0 0,1 0,0 0,6 0,10 0,16 0,13 0,20 0,9 0,6 0,3 0,-5 0,-9 0,-10-4,-8 0,-5-1,-4-2,-9 0,-14 1,-10 2,-11 1,-4 1,-5 2,-1 0,1 0,0 0,0 0,4 1,1-1,3 0,1 0,11 0,12 0,8 0,7 0,4 0,5 0,3 0,-1 0,-4-4,-11-4,-9-1,-17-3,-13 1,-8-1,-10 2,-3 1,-1 4,4 2,7 1,5 2,6 0,4 0,2 1,8-1,10 1,16-1,9 0,11 0,11 0,9 0,-2 0,-6 0,-7 0,-6-3,-5-2,-4 1,-6-4,-5-2,-13-1,-19 2,-14 2,-14 3,-11 2,-9 4,4 3,6 0,8-1,11-1,3-1,6-1,3 0,4-1,1 3,5 5,13 5,13 3,23 2,10-1,11-4,8-5,4 1,-6-1,-6-3,-8-1,-9-2,-3-1,-14-1,-14 0,-18-1,-18 1,-7-1,-4 1,2 0,4 0,4 0,5 0,3 0,2 0,5 3,5 6,9 0,7-1,4 1,4 0,3-2,3-3,-9-1,-9-1,-5 2,-9 0,-8 0,-5 0,0-2,0-1,1 0,2-1,1 0,8 0,11-1,15 1,25 0,30 0,28 0,27 0,13-4,-8 0,-23-1,-21-2,-19 0,-18-2,-15-4,-8 1,-8-1,-10-2,-10 1,-10 1,-6 1,-3 3,-4 4,-4 1,0 3,2 1,3 0,2 1,10-1,18 1,15-1,12 0,12 1,5-1,3 0,-4 0,-6 0,-7 0,-11 0,-13 0,-16 0,-16 0,-14 0,-13 0,-13 0,-8 0,2 0,2 0,3 0,4 0,10 0,10 0,8 0,3 0,3 0,2 0,3 0,1 0,7 0,10 0,9 0,15 0,6 0,11 0,8 0,5 0,0 0,-5 0,-6 0,-14 0,-18-4,-13-1,-13 1,-14 0,-8 2,-5 0,-4 1,-1 1,4 0,8 0,6 0,5 1,4-1,3 0,1 0,8 0,12 0,14 4,11 0,6 1,-1-2,0 0,-2-2,-3 0,-2-1,-1 0,-8 0,-17 0,-11 0,-11 0,-4 0,-8 0,-1 0,2-1,4 1,4 0,3 1,3-1,0 0,2 0,7 0,6 3,11 5,16 5,11 7,17 3,9-2,8-1,0-3,-7-6,-7-4,-9-3,-7-3,-7-1,-4-1,-3 0,-8 1,-10-1,-10 0,-6 1,-1-4,-2 0,-2-1,-1 2,-1 0,0 2,-5 0,0 1,-4 0,0 0,1 0,-5 0,-1 0,-4 0,0 0,-1 0,4 0,3 0,5 0,2 0,3 0,1 0,8-3,13-2,13-3,9 0,3 1,2-1,-1 0,-8-2,-11 0,-10 3,-8 2,-5 2,-11 1,-5 2,-3 0,1 0,2 0,3 1,0-1,1 0,2 0,12-3,12-2,17 1,17 0,6-2,7-3,3-1,-3 2,-2 1,-6 3,-4-1,-2-4,2-4,1 0,-1-1,-2 2,-4 3,-2 0,-3 0,3 0,-3-3,-2 0,-1 3,-3 0,-2 0,-2-1,-1 1,3 2,-3-2,2-2,1 1,3 1,-3 0,1 0,0-1,-1-2,0 0,-6 3,-12 3,-11 2,-7 5,-11 3,-2 0,0 0,-4 3,-5 3,-4 0,4 3,6-3,6-1,8 0,4-1,3-1,1-3,-2-2,0-1,3 3,14 1,11-1,15-1,6 0,8-2,8 0,7-1,-2 0,-7-4,-7-1,-11-3,-5-1,-4 2,-1 2,0 1,1 3,0 0,1 1,1 0,0 0,1 0,0 1,0-1,-1 0,-6-3,-13-2,-17 1,-13 0,-20 2,-10 0,-11 5,-3 1,3 0,4 0,1-1,6-1,9-1,10-1,7 0,3 0,3 0,6 3,11 2,16 3,12 3,9 1,11 1,9-1,8-3,1-3,-6-3,-3-1,-1-5,-3-2,-3-3,0-1,-5 2,-3-2,-5 0,-3-1,-2 1,-1 1,-5 0,0 0,-1 2,-2-1,0-4,-6 1,-7 1,-11 3,-21 3,-20 1,-17 4,-9 3,-4 3,1 1,3-2,9 2,8 3,12-1,10-2,8-3,6-2,4-2,2-1,1-1,3 3,4 5,8 1,18 6,24 0,41 1,38 5,24-4,5-9,-12-6,-18-7,-26-2,-21-4,-19 1,-15 1,-9-1,-7-2,-10 0,-10 0,-15 1,-13-1,-26 2,-17 2,-15 3,0 2,-2 1,6 5,11 2,9 4,6 3,9 0,8-2,7-2,6-4,4-1,2 1,1 1,1-1,-2-1,11-1,11-1,7 0,7-1,3 0,-11-4,-11-1,-12 1,-14 0,-13 2,-5 0,-10 1,2 1,-1 0,3 0,6 0,8 0,8 0,4 1,4-1,3 0,0 0,4 3,5 9,8 1,7 3,15 2,10 2,14 0,11-3,10 0,1-4,1-4,-5-3,-9-3,-10-2,-8-1,-13-1,-15-3,-11-1,-8 0,-6 1,-3 1,-1 1,7 1,13 1,13 0,17 0,14 0,6-3,3-1,0-1,-5 2,-3 0,-2-2,-5 0,-3-3,-2-1,-4-1,-5 0,-1 2,-5-1,-1-2,4 0,6-1,6-2,-2-3,-2 3,1 2,-4 1,-2-2,2 2,-3-2,-1 3,0 2,0 3,-3-2,-1 1,0 1,-2-2,0 1,2 0,1 2,2-2,1 0,-2-3,-1 1,0 1,2-1,0 0,1 2,1 2,1-2,-1-4,1 1,0 1,0 2,0 2,0 2,-1 1,1 1,0 0,-1 1,1-1,-7 0,-10 1,-16-1,-12 0,-14 3,-3 2,-5-1,1 0,2 2,4 0,6-1,4-1,5-1,1-2,3 0,0-1,0 0,0 0,8-1,8 1,12 0,9 0,4 0,3 0,0-4,0 0,-1-1,0 2,-1 0,-1 2,0 0,-1 0,-3-2,-8-2,-9 1,-8 1,-7 1,-7 0,-7 1,-6 1,-3 0,0 0,4 0,4 1,3-1,0 0,1 0,1 0,4 3,11 2,12-1,11 3,10 1,7-2,6-2,5-1,1-2,-3 0,-4-1,-4 0,-5 0,-2-1,-10 1,-10 0,-13 0,-12-4,-9 0,-7-1,-1 2,3 0,4 2,4 0,2 0,-1 1,1 1,10-1,13 0,13 0,8 0,11 0,9 0,3 0,-1 0,-5 0,0 0,-4 0,-3 0,-11 0,-11 0,-11 0,-8 0,-5 0,-4 0,6 0,8 0,13 0,9 0,8 0,5 0,0 0,0 0,-2 0,-2 0,-2 0,0 0,-1 0,-7 0,-10 0,-13 0,-8 0,-4 0,-3 0,0 0,-4 0,0 0,1 0,2 0,1 0,2 0,11 0,11 0,9 0,7 0,0-3,1-2,2 1,0 0,1 2,0 0,1 1,0 1,0 0,0 0,-1 0,-2 4,-6 4,-4 5,-3-4,-7-3,-2-6,-5-3,-3-5,-5-1,-1 2,1-3,1 2,-1 1,6 6,9 3,7 4,8 2,3 2,1 4,-4-5,-3-7,-4-10,-3-9,-2-4,-4 2,-2 0,-4 3,-3 5,-4 4,1 6,7 8,5 5,2 5,6-1,1 1,3-3,4 0,4 1,1-3,2 1,-2 2,-2-2,1-3,1-3,-3-7,-4-6,-4-7,-3-3,-6 0,-5 0,-6-1,-4 2,-2 4,-2 3,-1 4,0 2,0 2,1 0,0 1,0 0,3 3,6 4,3 5,9 0,6-2,7-4,3-2,4-2,1-2,1-1,0 0,-3-4,-6-5,-4-4,-4-3,-3-3,-5 2,-2 0,-4 3,-4 5,-3 2,1 8,-1 2,3 5,1 0,1 4,-1-2,3 2,1 3,7-3,3 2,5-3,1 1,2-1,4-4,2-2,3-2,1-2,1 0,-4-5,-4-5,-7-4,-6-3,-6 0,-9 0,-5 3,-10-1,-4 3,1 3,-1 3,-2 2,-1 2,-3 4,3 2,1 0,2-1,8 3,1 0,1-1,1-2,1 2,1 0,0-1,4 2,2 0,2 2,8 4,8 2,7 3,5-3,4 1,5-3,3-3,0-4,-2-3,-7-5,-12-2,-13-5,-8 0,-7 1,-5-1,-6 0,-3 3,-4 1,-2-1,0 0,0 1,-1 1,5 2,4 1,5 1,0 0,5 3,10 6,11 0,6 3,7-1,4-2,3-3,3-2,1-2,1-1,0-1,-4-5,-4-3,-9-2,-6-2,-5-6,-5 0,-5 3,-2 0,-3 0,0 2,-1 0,0 2,0 2,5 8,7 6,10 3,8 0,7 2,3-1,3-1,1-3,1-2,-1-1,0-1,0-1,-8-1,-10 1,-8 0,-8-1,-5 1,-3 0,-2 0,0 0,-1 0,1 0,4 3,11 5,12 1,11-1,10-1,11 0,7 0,-2-1,-3-2,-5-2,-6-1,-3 0,-2-1,-2-1,-2 1,-3-4,-8-4,-12-1,-13 1,-7 2,-6 1,-2 3,2 1,1 1,3 0,2 0,2 0,1 1,7-1,10 0,9 0,8 0,4 0,3 0,2 0,1 0,-1 0,-3-3,-6-5,-11-1,-7-3,-5 1,-12 2,-6 0,-1 0,1 3,1 2,2 1,1 2,13 4,14 2,11 0,10-1,4-2,1 0,-1-1,2 0,-1-1,-2 0,-5-4,-13-1,-13 1,-15 0,-22 1,-15 2,-9 0,4 0,9 1,9 1,9-1,6 0,5 0,2 0,6 4,8 1,9-1,11 0,14 2,9 4,6 0,3-2,-3-2,-6-2,-4-1,-5-2,-3-1,-2 0,-2-1,0 1,-8-1,-8 1,-10 0,-6 0,2 0,6 3,8 2,5-1,6 3,4 1,2-2,1-2,0-1,0-2,-1 0,1-1,-1 0,-7 0,-10-1,-8 5,-12 0,-9 0,-4 0,2 2,3 0,2-1,1-1,1-1,0-2,0 0,3 3,5 4,8 1,8-1,7-2,5-2,-4-2,-7-4,-8-3,-8 1,-4 0,-4 1,-2 1,-1 1,7 0,9 5,17 4,12 1,7 3,5 2,4 0,-2-4,-3-3,-4-2,-4-3,-2-1,-10-1,-13-1,-7-3,-10-1,-5 0,-4 1,1 2,-1 0,1 1,2 1,0 0,1 0,0 0,11 0,14 1,13-1,8 3,6 2,5-1,0 0,-3-2,-3 0,-4-1,-2-1,-2 0,-1 0,-4-4,-9-1,-9-3,-11-3,-8-1,1-1,-1 1,-1 3,1 0,-1 0,1 3,-1 2,8 1,5-1,8-1,4-3,-3-3,-8 0,-3-2,-6 2,-9 2,-2 3,-1 3,1 1,1 1,3 2,0-1,2 1,7-1,10 0,9 1,4 2,7 2,4-1,6 0,6-1,0-2,-1 0,-2-1,-3 0,-6-3,-3-2,0 0,0 1,-3-2,-8 0,-7 1,-8 1,-5 1,-8 2,-7 0,-6 1,0 0,2 1,4-1,2 0,3 0,6 4,5 4,9 8,5 5,9-2,10 1,5 2,9 3,6-5,-1-1,-3-4,-4-4,-5-5,-2-3,-3-2,-1-1,-5-4,-4-5,-5-5,-6 1,-8-1,-6 1,-4 0,-3 2,-1 2,3 1,-7 0,-5 2,-2 2,2 2,-1 1,0 1,3 0,2 0,3 0,1 1,0-1,2 0,3 4,5 4,4 5,8 3,3 3,5-2,4-4,4-4,0-1,-4 3,0-1,1-2,3-3,1-2,2-1,1-1,0-1,1-1,0 1,0-1,0 1,0 0,0 0,-1 0,1 0,0 0,-1 0,1 0,0 3,-1 2,-3 3,-1 1,1-2,-4 1,-3 4,0-1,-2 1,2-1,2-3,-1 2,-2 1,1 0,2-2,-1 0,-2 3,-3 3,-3-5,-1-8,-4-4,-3-5,0-5,-3-1,-3-1,0-2,-1-1,1-3,2 1,-1-2,-1 0,0 0,-2 0,3 0,-2 4,-1 4,0 2,0 2,2 6,3 7,2 7,7 4,5 4,6-2,8 0,4 1,2 0,-1-2,-1-5,0-3,2-4,0-2,3-1,0-2,-2 1,-1-1,-2 0,-2 1,0-1,-2 1,1 0,-1 0,0 0,1 0,-1 0,1 0,-4 4,-5 4,-8 4,-7 5,-4 1,-1 3,1 0,-1-6,-4-7,1-7,-1-4,-3-9,-1-2,-3-3,0 3,-2 2,4 1,1 2,-1-1,-1 1,0 2,-1 2,2 6,2 3,-1 3,2 5,4 4,3 2,3 2,6 1,6 0,5-3,4-5,2-4,2-4,-6-3,-10-2,-8 0,-8-1,-5 0,-4 0,-2 1,0-1,-1 1,5 3,8 6,9 0,9-1,6-2,4-1,3-3,2-1,-1 0,0-1,-3-4,-2-2,0 1,0-2,-2-4,-4-3,-11 0,-9 0,-6 1,-5 4,-2 0,0 1,-1 2,0 2,1 1,1 2,0 1,7 0,13 1,7-4,9-2,6-3,2 0,2 1,-1-2,-1 1,-3-1,-6-4,-6-2,-3-3,-7 2,-6 4,-5 4,-4 3,0 6,4 6,4 6,3 4,3 3,2 1,5-3,1-1,4-3,0-1,2-2,-1 0,1-1,3-3,3-3,1-1,-3-5,-2-6,-2-2,2 2,-1-2,0 0,-1-1,0-2,-1-2,-2-3,-7 2,-6 4,-7 4,-4 3,-6 3,-4 1,0 1,4 5,2 0,2 0,-1 3,0-1,0-1,3 2,4 3,8 0,8-2,6-3,6-2,3-6,2-1,1-2,-3-2,-1-1,-5-2,1-3,-4-2,1-3,-2-2,-2-1,-2 0,-3 0,-1 0,-4 4,-5 4,-5 5,-4 3,-2 3,-2 2,3 4,1 2,0 2,3 5,4 3,-1 2,-1-2,2 0,5-3,8-7,6-4,5-3,1-5,0-5,3 0,-3-2,0-2,0 1,-1 0,-1 2,-1 7,-4 7,-3 7,-2 6,2 0,0 1,2 1,1 2,2-3,0-1,1 2,2-4,0 1,0 1,2-3,-2 2,0-3,3-3,-7-2,-4-7,-6-6,-7-2,-5 1,-4-2,1-3,-1-3,7 2,8 3,8 3,6 4,5 1,3 3,2 0,-3-3,-5-5,-8 0,-9 0,-4-2,-4 2,-3 1,0-1,-1 0,-2 2,0 2,-2 2,-1 1,3 4,1 1,3-2,4-7,3-4,-1-6,-2 1,0-1,2-2,-2 3,-3 2,1 8,2 8,-1 11,2 5,1 3,3 2,1 0,2-2,1 0,0-1,0 0,1-1,3-1,4-3,5-4,3-5,3-4,2-2,0-2,-3-4,-1-2,0 1,0-3,-2-4,0 1,0 2,-2-1,1-2,-3-3,-3-2,-3-2,-5 3,-7 6,-6 10,-3 5,-3 4,1 5,1-1,-4-2,2 1,4 1,1-1,-1-3,-1-2,-1-4,5-1,9-1,8-1,6-1,6 0,3 1,1 0,1-1,1 1,-1 0,0 0,-8 0,-9-3,-10-2,-6 1,-6-3,-4-1,-1 2,0 2,-1 1,1 2,8 0,9 1,9 0,7 0,6 1,3-1,2 0,1 0,-1 0,0 0,-3-3,-6-5,-5-5,-3-3,-3-3,-2-2,-1 0,-3 3,-5 5,-5 4,-2 4,0 7,0 5,-1 3,3 2,3 3,0-1,-1-3,1 0,-1 2,2 3,-2 1,-1 1,0 2,4 1,2-8,7-8,6-6,6-2,5-1,2 0,2 1,0 1,-2 5,-2 1,0 0,-2 3,-2 1,2-2,-6-1,-7-2,-9-1,-5-2,-5 1,-3-2,-2 1,0-4,0-1,0 0,1-2,3-4,5-3,4-3,5-2,6-2,2 0,1 0,4 0,-1-1,2 5,0 8,-2 9,0 4,0 6,-2 4,2 0,-1 1,2 1,0 2,-2 1,-2 1,1 0,1 1,-2 0,-1 0,-2 0,-1 0,0 0,-1-1,0 1,-1 0,-3-4,-8-4,-5-5,-4-4,-1-2,-1-2,0 0,0-1,1 0,1 0,0 0,7 1,14 0,9 0,7 0,1-4,1 0,1-1,-2-2,-9 0,-8-2,-8-1,-6 3,-8-2,-4 1,-4 2,0 2,0 1,3 2,6-3,3-1,0 1,1 1,6 1,8 1,9 0,7 1,4-4,3 0,2 0,0 0,1-2,-1 0,-1 1,1-2,-2-1,1 3,-3 4,-2 3,0 1,1 0,1-1,1 0,-3 3,-1 0,-2 3,0 0,1-1,1-2,3 2,0-1,-1 3,-9-1,-8-1,-7-2,-7-2,-4-1,-3-2,-1 0,0 0,-1 0,1-1,1 1,7 0,9 0,10-1,6 1,6 0,3 0,2 0,-6 0,-10 0,-9 0,-8 1,-12-1,-6 0,-2 0,-2 0,1 0,2 0,3 0,2 0,6 3,6 5,8 2,10-2,9-2,8 2,2-1,1-2,0-1,-1-1,-1-2,-1-1,-1 0,0 0,-7 0,-10-1,-9 1,-10 0,-7 0,-3 0,0 0,0 0,1 0,1 0,1 0,4-4,9 0,9-4,8 0,7 1,3 2,3 1,-2-1,-1-1,0 1,0 2,1 0,1-1,0-2,0 2,-2-3,-2-3,-7 3,-8 3,-8 2,-7 1,-7 5,-4 1,-5 1,0-2,4 2,0 4,-3 1,1-3,0-1,3-3,4 1,7 4,9 4,9 0,7-3,5-3,4-3,1-1,2-2,-1-1,0 0,0-1,-1 0,1 1,-2 0,1-1,0-2,-4-5,-5-5,-4-3,-4-3,-2-1,-2-1,0-1,-5 1,-4 3,-1 8,2 10,1 8,3 6,-2 1,-3-2,-4-4,-3-3,-3-2,-1-2,0-2,5 0,7 3,7 1,12-1,3 4,3 0,2-1,2-1,0-2,0-2,0 0,1-1,-8 0,-6 3,-8 2,-7-1,-6-1,-2 3,0 0,-2 3,-2-1,0-1,-2-2,8 2,8-1,9 0,8-3,5 0,2-2,3-1,0 0,-2-3,-6-6,-5-4,-4-3,-3-3,-1-2,-5-3,-2-2,0 0,-2 1,-3 1,0 8,2 11,2 9,3 8,2 5,4 0,6 0,5 1,4 1,3-3,0 0,2-3,-1-4,-3-7,-4-7,-6-7,-10-1,-9-1,-2-3,-3 2,-1 4,-3 0,4-2,-1 2,1 2,-5 3,-3 3,1 5,-1 2,1 0,1 0,0-1,1-1,0 0,4 2,4 4,9 1,8 2,7 0,5-3,0 2,0 1,2 1,1-4,-3-5,-4-14,-4-9,-3-5,-10-8,-8-6,-4 5,-4-1,-1 4,-4 6,2 4,-2 2,-3 1,4 0,1 3,-1 5,-4 2,0 5,-3 1,1 2,-1 0,-3 1,2 0,-1-1,-1 4,1 5,-1 0,7 3,3-2,14-1,12-3,9-3,7-1,4-1,1-1,1 0,-3-4,-2-2,-4-2,-1 0,1 1,-2-2,-2-3,-4-6,-3-4,-1-1,-2-1,0 1,-1 0,1 1,-4 4,-5 1,-4 5,-7 3,-7 4,-2 2,-1 2,3 1,1 4,2 2,2-1,4 2,2 1,4 2,3 2,4 4,2 2,6 1,5 2,9 3,8 6,0 0,3-1,4-2,-1-2,2-1,-1-2,-2-5,-4-5,-2-4,-5 0,-3-2,1-2,-4 2,0 1,1-2,2-2,5 0,2-2,2-1,-1 0,-1 0,0 0,2 0,1-1,-1 1,-1 0,-1 0,-1 0,0 0,-1 0,-1 0,1 0,-1 0,1 0,-8 0,-9 0,-16 0,-23-3,-23-5,-23-5,-16-3,-5 1,1-1,15 3,6 3,11 3,10 4,8 1,9 2,5 0,5 1,0-1,4 1,2-1,1-3,3-1,8-1,10 2,12 0,9 2,8 0,8 0,0 1,3 0,-2 1,4-1,3 0,1 0,1-3,-1-2,-3-3,-5 0,-1 1,0 2,-1 2,-3 1,-2 1,0 1,0 0,-2 0,3 0,-1 1,-1-1,-1 0,-2 0,-1 0,-1 0,3 0,5 0,0 0,0 0,-3 0,-1 0,-2 0,-1 0,-8 0,-10 0,-13 0,-7 0,-6 0,-2-3,-1-2,1 1,1 0,1 2,-4 0,-3 1,-1 1,1 0,3 0,1 0,2 0,1 1,1-1,1 0,0 0,-1 0,1 0,0 0,-1 0,4 3,5 5,7 5,6 7,5 0,2 0,3 0,-1 1,2-1,3 1,2-4,4-5,4-4,0-3,-1-4,0 0,-2-2,0 0,0-3,-2-1,1 0,-1 1,1 1,-4-2,-1-1,0 2,1 0,1 2,1 0,1 2,0 0,-3 3,-1 5,1 2,-4 2,1-1,-3 1,1-1,1-3,-1 1,-6-1,-8-2,-7-2,-5-2,-4 0,-3-2,-1 0,0-1,0 1,0 0,4 3,5 5,5 4,3 4,7 0,2 0,5-3,4 0,3-2,-1 1,-6-3,-9-1,-7-3,-7-3,-4-1,-2 0,-2-2,0 1,0-1,0 1,0 0,1 0,0-1,0 1,1 0,-1 0,0 0,1 0,3-3,8-2,9 1,4-3,6-4,4 1,0-6,1-7,5-7,3-1,-4 1,-3 1,-6 0,-4 0,-3 3,-2 1,-1 2,-1 1,0 1,0 0,0 1,-6 0,-3-1,-2 4,-7 5,-3 1,-6 2,-7 3,-3 2,3 2,3 1,4 1,3 0,2 1,2-1,1 1,0-1,0 0,0 0,0 0,6 0,14 0,16 0,10 0,3 0,4 0,1 0,-4 0,2 0,1 0,0 0,-4 0,-2 0,-2 0,-9 0,-12 0,-15 4,-11 4,-4 1,-2-1,1 2,1-2,1-1,2 1,2 0,0-2,3 2,3-1,2 2,5 4,2 2,7 2,6 6,6 2,8 0,3 3,5 4,4 0,5-2,-2-6,-3-7,-4-3,-3-1,-3-2,-1-3,-5 1,-2-2,1-1,-3 2,0-2,-2 3,0 0,2-2,3-3,-10-1,-8-1,-7-1,-10-1,-5-1,-2 1,0-4,2-1,0 1,1 0,4-2,3 0,3-3,8-4,8 2,7 1,5 3,4 3,2 2,1 1,-3-3,-2 0,1 0,0 1,0 1,2 1,0 0,0 1,0 0,1 0,0 0,0 0,-1 0,1 0,0 1,0-1,-1 0,-6 0,-10 0,-8 0,-12-4,-12-1,-6 1,-7-3,-12 0,1 1,-1-2,-7 0,-6 2,-3 2,-4 2,1-4,4 1,1 0,1 2,4 1,3 0,0 2,0 0,4 0,-1 0,6 0,5 0,7 0,6 1,4-1,5 0,1 0,3 0,-1 0,4-4,8 0,9-1,15 2,8 0,7 1,5 2,1-1,0 1,-2 0,-4 1,-4-1,-2 0,-3 0,-1 0,0 0,-1 0,0 0,0 0,0 0,4 0,4 0,2 0,-1 0,-2 0,-3 0,3 0,0 0,2 0,-1 0,0 0,4 0,5 0,2 0,-1 0,-5 0,-3 0,-4 0,1 0,-1 0,-1 0,-1 0,-2 0,0 0,2 0,5 0,1 0,-2 0,-2 0,3 0,-2 0,-1 0,-1 0,-2 0,-1 0,-1 0,0 0,-1 0,-3 4,-5 4,-4 5,-4 3,-2 3,-2 1,-1 1,1 1,-1-1,0 1,-3-4,-5-6,-3-3,-8-5,-7-2,-3-2,1 0,2-1,1 0,2 0,-2 0,-3 1,-1 0,1 0,3 0,1 0,3 0,0 0,1 0,1 0,0 0,-1 0,1 0,0 0,-1 0,1 0,-1 0,0 0,1 0,3-4,1-4,3-8,0-1,3-2,-4-4,-4 2,-5-3,-6-4,-8-5,-2 1,-5 5,-8 3,-7 0,-10-1,-8 5,-1 2,2 4,7 4,8 5,4 2,5 2,8 1,7 1,7 0,4-1,5 1,1-1,0 1,1-1,0 0,-1 0,4-4,11 0,13-1,13-2,10-4,6 0,4-1,6-3,2 2,-4-1,-7 2,-5 4,-6-1,-3 1,-2 2,2 2,3 2,9 1,15 1,23 3,21 9,19 9,3 5,-7 1,-15 0,-18-2,-17-4,-16-7,-12-5,-7-4,-9 0,-3 0,-4 2,-6 0,-16-1,-18-5,-29-7,-29-12,-31-10,-9-8,3-4,13 1,15-1,17 5,15 3,19 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6T16:55:10.53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2279 462,'-14'0,"-29"0,-43 0,-48 0,-41 0,-39 0,-18 0,-13 0,8 7,23 6,31 7,32 1,31 0,32 0,29-3,20-5,13-5,11 0,12-2,13-1,22 2,24 2,34 5,29-2,20-1,-1 0,-9-2,-23-2,-23-2,-21-3,-19 0,-12-2,-8 0,-5-1,-2 1,0-1,1 1,1 0,1 0,1 0,0 0,0 0,1 0,-3-4,-2-1,-3-3,-8-4,-7 1,-8 1,-2 0,-2 1,1-2,2-1,11-7,13 0,13 0,7 0,5 2,-2 2,-2-1,-4 3,-3-1,-7-1,-6-1,-9 2,-10 3,-10 3,-6 1,-3 0,-5 2,-1 2,2 1,-2 1,0 1,3 0,1 0,10 4,10 1,17 3,21 4,19-1,7-1,5-3,-4-3,-7-1,-7-2,-8-1,-15 0,-13-1,-20 1,-14-1,-18 5,-8 0,-2 4,-3 4,4 0,5-3,6-2,7 1,5 3,5-1,3 1,4 4,6 1,8 2,11 2,19 0,18-3,9-4,3-4,-3-5,-2-2,-3-1,-11-5,-14-5,-19-4,-17-1,-14 3,-13 3,-10 3,0 2,1 2,1 1,6 0,6 1,6-1,3 1,15-1,21 0,28 1,36-1,29 0,11-4,-10-1,-16-3,-15 0,-18 1,-24 1,-28 3,-22 1,-18 1,-17 1,-10 0,-4 0,-8 1,-2-1,5 0,12 4,9 1,10 0,8-2,7 0,12-1,11-1,21 2,24 6,20-1,18 0,11-2,3-2,-13-2,-11-1,-12 0,-11-1,-24-1,-20 4,-20 2,-18-1,-6 3,-7 3,-5 1,3-2,6 1,8-1,7-2,4-3,4-1,1 2,12 0,11-1,12-1,7 0,11-2,10-1,1 0,-2 0,-6 0,-4 0,-4 0,-11-1,-15 1,-11 0,-7 0,-8 0,-6 0,-3 0,3 0,1 0,4 0,2 0,12 0,12-3,9-2,7 1,4 0,2 2,1-3,-10-1,-15-3,-17 1,-10 1,-9 2,-9 2,-1 1,1 1,2 1,5 0,6 1,4-1,12 1,16-1,22-7,25-2,12-4,7-2,-4-3,-9 2,-9 4,-8 4,-7 2,-8 0,-10 1,-11 1,-22 1,-32 1,-24 1,-19 1,-21 3,-4 2,4 0,20 2,20 1,20-2,16-1,13-2,7-1,16-2,26 0,38 0,45 0,44-11,32-7,11-7,-13-3,-29-1,-39 2,-38 1,-34 6,-30 6,-30 5,-22 1,-19 2,-17 1,-8 3,4 0,7 2,6 0,12 0,13 1,12-1,8 0,6 1,3-1,12 0,11 0,12 0,7 0,3 0,1 0,-11 0,-15 3,-18 2,-17-1,-12 3,-3 4,-2 0,3 1,4-1,5-3,10 2,13 2,21 2,12 3,15-2,5-3,1-4,0-3,-3-3,-3-1,-6 2,-5 1,-2 0,-11-1,-11-1,-11-1,-13 0,-10-1,-8 0,0 0,-3-1,3 1,7 0,5 0,3 0,2 0,3 0,2 0,9 0,10 0,14 0,11 0,10 0,10 0,10 0,2 0,-4 0,-6 0,-7 0,-10-3,-8-6,-5 0,-3-2,-8 0,-6-1,-7-2,-8 1,-4 3,2-1,1 3,1 1,0 3,3-2,2 0,-1 2,6 0,5-1,0-1,0-3,-6-2,-4-1,1-1,-6 2,-1 2,1 0,2 0,0 3,0-1,-1 0,-1 1,3 6,9 2,8 1,8 4,10 0,5 3,6 3,8-1,2-2,-3-3,-3-2,-1-3,1-1,-1-1,-3 0,-9-1,-12 1,-11-1,-5 4,-1 9,4 1,4 3,8 6,7 2,1 0,1-3,2-2,1-4,-2-2,-5 2,-8 1,-11-3,-11-2,-14-1,-11-1,-10 1,5 2,3 0,7-3,5 0,5 0,10-3,17 2,14-1,16-1,14-2,2-1,1-2,0-1,-4 0,-7 0,-5 0,-4-1,-3 1,-6-4,-8-4,-11-1,-7 0,-6 3,-5 2,-4 2,-3 0,0 2,4-3,10-2,7-2,12-1,8-2,9 0,4 3,1 1,-1 3,-2 1,-4-2,-6-4,-10-1,-8 1,-12 2,-6 2,-6 2,-7 1,0-3,2 0,3 0,3 1,9 0,15 2,25 0,19 1,13 0,4 0,3 1,-6-1,-9 0,-8 0,-9 0,-18 0,-20 0,-21 0,-28 7,-24 3,-10 2,0 0,13-2,15-4,16-1,11-3,10-1,7 2,16 5,25 4,30 7,16 1,5 0,-1-4,-12 0,-9-3,-10-4,-8-4,-10-6,-13-2,-14-5,-10-1,-11 2,-7-3,-5 1,0 2,2 3,5 1,6-2,4-1,3 2,0 1,-1 1,7 1,8 0,9 1,6 0,5 0,3 0,2 1,0-1,0 0,-7 0,-9 0,-17 0,-14 0,-5 0,-2 0,2 0,2 0,2 0,12 0,13 0,17 0,16 0,6 0,4 0,1 0,-2 0,-6-4,-4 0,-4-1,-8-2,-9 0,-11 1,-8 2,1 1,12 5,9 2,9 0,12 3,3 1,3-2,-3-1,-3-2,-4-2,-4 0,-10 3,-22 0,-19 0,-32 0,-29 2,-29 7,-5 1,10-1,22-3,20-3,17-4,12-1,13 2,22 4,14 1,17-2,14-2,7-1,3-2,-1-1,-5-1,-4 0,-4 0,-6 0,-8-4,-11-1,-11-3,-13 0,-5-3,-2 1,-6 3,2-2,2 1,0 1,7 3,17 2,22 1,21 0,12 1,8 1,0-1,-2 0,-11-3,-11-2,-13-3,-11-4,-16-3,-19-2,-9 1,-16 0,-10-1,0 2,2 5,2 3,6-1,7 1,5 3,5 0,9 3,12-4,10 0,7 1,9-3,3 1,2-4,0 2,-6-3,-1 1,-6-1,-4-6,-11-4,-13-1,-3-1,-3 4,-1 5,-1 5,0 3,3 11,10 4,8 7,9 5,7-1,6-5,1 0,0-4,-3 1,-3-2,1 0,0-1,1-2,-6-2,-8-2,-9-2,-7-1,-12 0,-12 3,3 1,11 0,13-1,11 0,8-2,8 0,2-1,-8 0,-17 0,-11 0,-10 0,-4 0,0 0,-3 0,2 0,9-1,15 1,16 0,21 1,15-1,11 0,3 0,-5 0,-5 0,-7 0,-7 0,-7 0,-3 0,-4 0,-4-4,-6-4,-8-5,-4-3,-6-3,-2-1,-3 2,-2 1,-3 4,-2 3,3 1,0 1,-1 2,-1 3,-1 1,0 4,-1 3,0 0,2 2,2 1,3 1,1 1,5 1,4 2,6 0,7-3,0-7,-3-4,-12-1,-11-8,-6-2,-3 1,-5-1,-3 1,-1 3,3 3,-1 2,2 1,2 2,3 0,1 0,2 1,1-1,4 4,5 5,5 3,3 5,6-2,6 1,2 1,2-3,4-3,1-4,2-3,1-2,-2-5,-5-6,-5-4,-3-4,-3-2,-1-2,-2-1,-3 4,-2 1,-2 4,-4 3,0 1,-2 1,-1 6,-2 3,2 9,3 6,4 3,3 6,7-1,2-1,4-2,5 0,3-4,2-5,2-1,1-2,1-3,3-2,1-2,3-2,0 0,-1 0,-2-1,-9 1,-11-1,-9 1,-9 0,-2 3,2 6,6 0,7 3,8 2,6-1,3-2,2 0,2-2,0 1,0-1,-4 1,-1 0,-7-3,-9-2,-8-6,-6-2,-5-1,-3 0,-1 1,0 1,0 1,0 0,7 1,10 0,10 0,10 4,10 1,4-1,8 0,1-1,-3-2,-3 0,0-1,-3 0,-5-3,-4-2,-2 0,-3-2,-9 0,-8 1,-7 1,-13 2,-10 2,-10 0,-1 1,0 0,-4 0,3 1,5-1,6 0,5 0,4 0,2 0,2 0,0 0,4 4,8 4,9 5,15 0,8-3,7-2,2-3,-1-2,-3-2,-3-1,-2 0,-1 0,-9-1,-10 1,-12-1,-13-3,-5-1,-6 1,-1 0,2 1,2 2,3 0,6 4,17 2,19 3,7 4,17 4,9-2,7-2,0-4,-5-3,-4-3,-8-1,-6-1,-5 0,-4-1,-2 0,-2 1,-1 0,-7-4,-9-1,-8 1,-14 0,-12 2,-9 0,-10 1,1 1,-3 0,2 0,5 0,3 0,6 1,4-1,6 0,2 0,3 0,8 0,10 0,12 0,19 0,22-4,13 0,10-4,-4-4,-7 0,-6 2,-14 0,-9 1,-8-2,-8-1,-3 0,0 3,-3-1,-7 1,-7 3,-14 1,-11-1,-12 1,-8 0,-5 2,1 0,-1 2,4 1,7 0,8 0,9 4,12 1,19 3,23 0,24 3,16-2,12-1,-2-2,-7-3,-9-1,-11-2,-12 0,-8-3,-10-6,-5 0,-3 0,1 3,1 2,1 1,2 2,0 1,-2-4,-1 0,0 0,-2-3,-1 0,2 1,2 2,0 1,-4 1,-10 5,-11 2,-15-1,-18 4,-27 6,-25 6,-23 5,-8 2,-1-3,6-2,14-5,17-6,17-4,16-4,15-1,10-3,7 0,4 0,1 0,1 1,7-1,7 1,10-4,5 0,6-1,2-2,2 0,0 1,4 2,4 1,1 1,-2 2,-2-1,-2-2,-2-2,2 1,1-3,2 0,8 1,0 2,9 1,7 1,6-2,6-1,3-2,1-1,-8 1,-10 2,-11 2,-11-2,-8-1,-3 2,-1 0,0 2,-2-2,-1-2,-2-2,-10-4,-9 1,-13 1,-21 0,-24-2,-26-7,-14 1,3 3,9 4,10 4,16 3,15 3,11 0,8 2,6 0,6 0,-2-1,-4 1,1-1,0 0,1 0,2 0,2 0,0 0,9 0,8 0,14 0,15 0,21 0,17 0,8 0,3 0,0 0,-9 0,-13 0,-10 0,-9 0,-4 0,-2 0,-2 0,-2 0,-1 0,-1 0,-7 0,-9 0,-9 0,-7 0,-9-4,-4 0,-1-1,0 1,1 2,1 0,2 1,0 1,5 3,8 6,12 7,18 9,17 10,25 3,19-2,12-3,2-4,-6-7,-14-6,-13-7,-14-5,-8-3,-8-1,-5-1,-1-1,-2 1,-1 0,-5-3,-2-2,0 2,0 0,-7 1,-7 1,-12 2,-12-4,-12-1,-12 1,-11 1,-8 0,1 2,0 0,8 1,9 0,9 0,8 0,4 1,15-1,15 0,21 0,27 0,30 0,24-4,16-4,-7-1,-18-2,-20-3,-20-3,-15 2,-12 3,-12 0,-8-1,-10 1,-9 4,-6 2,-4 2,-3 2,-2 2,1 0,-1 1,8-1,10 1,9-1,8 0,4 1,5-1,-7 0,-8 0,-12 0,-9 0,-5 0,-6 0,-3 0,-3 0,1 0,-2 0,1 0,3 0,6 3,18 5,20 1,25 6,33 1,30-3,21-3,-3-4,-18-2,-21-6,-19-3,-19 1,-15-4,-17 0,-14 1,-9 2,-15-2,-9-3,-5 0,-4 2,3 2,4 3,5 1,5 1,3 1,10 0,10 4,9 1,8 0,5-2,2 0,3-1,0-1,-1-1,0 0,0 3,-4 5,-5 5,-5 3,-7-1,-8 1,-5-3,-8 0,-5 2,-1-3,1-2,0 0,2-2,0-1,9-3,9-1,10-2,7-1,5 0,3-1,2 1,0-1,1 1,-1 0,0 0,-1 0,0-4,0-1,0 1,-1 0,-2-2,-10 0,-8 0,-8 2,-6 2,-5 0,-2 2,-1 0,0 0,-1 0,1 0,8 1,9-1,9 0,8 0,5 0,-1 3,1 2,2-1,0 0,0-1,1-2,-6 0,-10-1,-8-3,-8-2,-4 0,-5 2,0 0,-2 1,1 1,0 1,0 0,1 0,0 0,0 1,7-1,10 0,9 0,-1 0,-3 0,-6 0,-6 0,-4 0,-3 0,-2 0,-2 0,4 3,8 2,9-1,9 0,6 2,4 4,3 0,1-1,0-3,1-2,-9-2,-8-1,-10-1,-8 0,3 0,5-1,7 1,7 0,9-1,4 1,2 0,4 0,0 0,-1 0,-2 0,-1 0,-3 0,-4-3,-2-2,-7 1,-8-3,-9-1,-5 2,-5 1,-6 2,-3 2,0 0,2 1,0 0,2 0,1 1,0-1,2 0,6 0,10 0,9 0,0 0,-5 0,-5 0,2 0,4 0,6 0,5 0,1-3,2-2,1 1,2 0,1-2,1 0,-3-3,-1-6,1-8,-3-4,0-1,-3-2,-3 0,-3 2,-2 2,-2 2,-1-2,0 0,-1 1,1 1,-4 4,-1 3,-3 4,-8 4,0 0,-5 2,-3 2,0 2,-3 1,-1 1,1 4,2 2,1 4,2-1,0 3,5 2,8 4,9-3,9-2,5 0,5-3,2-2,1-3,1-1,-1-2,-3-5,-2 0,-1-1,-2-3,0-3,-3-4,-4-2,-2-3,-2 0,-5-1,-10 0,-5 3,-8 5,-3 4,1 4,0 3,-2 2,-6 1,-1-1,-2 5,3 0,3 0,4 3,4 0,1-2,2-2,4 3,1 3,1-1,-1-1,8-2,14-2,16-2,8-4,5-3,1 0,-2 1,0-2,-3-4,-2-1,-7-1,-3 1,-2 3,-7 2,-8 2,-12 3,-12 0,-5 1,-8 1,-6 3,1 1,4-1,4 0,4-1,3-1,3-2,5 4,5 5,9 0,11-1,15-2,10-2,11-2,1-1,4 0,0-2,-2 1,-4 0,-7-1,-5 1,-5 0,-3 0,-2 0,-8 0,-7 3,-10 2,-16 3,-12 3,-13 4,-11 3,-9 2,-5 1,7-3,6-2,7-2,8-5,7-3,6-3,6-2,1-1,17-1,11 1,16-1,15-3,15-5,9 0,-2-3,-8 2,-9 1,-8 3,-6-1,-5 0,-2 2,-9 1,-9 2,-13 1,-11 0,-10 1,-9 1,-10-1,2 0,4 0,4 4,4 1,5 0,5-1,2-2,3 0,7-1,11-1,12 0,16-4,13-4,11-5,5 0,-1-1,-8-2,-9 2,-7 3,-5 4,-7-1,-6-3,-11 2,-10 1,-11 2,-4 2,-12 3,-8 0,2 1,3 0,3 1,3-1,4 0,4 1,2-1,3 0,1 0,7 0,9 0,10 0,6 0,5 0,3 0,2 0,1 0,-8 0,-9 0,-13 0,-12 0,-7 0,-6 0,0 0,-3 0,2 0,3 0,2 0,4 0,8 0,11 3,10 2,11 0,9-1,5-2,4 0,-1-1,-1-1,-4 0,-3 0,-1 0,-3 0,0-1,-1 1,-7 0,-9 0,-9 0,-7 0,-5 0,-3 0,5 0,9 0,9 0,7 0,9 0,9 0,-1-3,2-2,0-3,-2-1,-2 2,-1 2,-5-2,-10 1,-9-3,-9 0,-5 3,-8 1,-4 2,-5 1,0 2,2 0,2 0,6 4,9 1,11-1,9 4,7-1,3-1,4-1,-10-3,-11-4,-8-1,-10-2,-6 1,-3 2,0 0,1 1,1 0,1 1,1 0,1 0,3 4,9 4,10 1,7 3,7 3,4-2,5 1,6-2,2-3,-2-3,-2-3,-2-1,-2-2,-2 0,-4-4,-13-5,-10-1,-9 2,-8 2,-11 1,0-1,2 0,3 1,3 2,5-3,3 0,1 1,6 1,9 2,8 1,13 0,7 1,9 0,2 1,5-1,3 0,-4 0,-5 0,-5 0,-5 0,-10 0,-16 0,-17 0,-11 0,-7 0,-5 0,1 0,-1 0,4 0,3 0,4 0,7 4,7 4,3 1,-1 0,1 0,4 4,5-2,8 2,5-2,5 1,10-2,4 1,1-1,-2-3,-2-2,-2-2,-2-1,-1-2,-1 0,-5-4,-10-1,-15-4,-9 1,-8 1,-4 1,1 3,1 1,1 1,10 1,11 0,10 1,11 2,7 2,6 0,2-1,4-2,2 0,2-1,-1-1,-5-3,-3-2,-7-3,-7-4,-10 0,-8 2,-12 3,-10 3,-8 2,-1 1,1 0,-1 2,2-1,3 1,3-1,2 0,2 1,4 2,3 5,2 5,5 3,3 3,6 1,7 1,4-2,9-6,3-4,2-4,-1-3,-1-2,3-4,0-1,-1-4,-1 0,-12 2,-16 1,-13 2,-12 6,-8 5,-1 2,-2 3,6 2,5 0,4-3,3-4,1-2,0 1,1 3,2 3,6 4,7 2,8-1,3-1,8-3,5-4,2-3,1-2,0-3,0-1,-1 0,-7-4,-10-2,-9-2,-8-1,-5 2,-4 2,0-2,-2 0,1 2,-1 1,2 2,-1 1,1 0,7 5,10 1,9-1,10 0,10-1,4-1,1-1,-1-1,-2 0,-6-4,-10-4,-14-1,-16-3,-20 1,-13 2,-2 3,-2 2,-2 2,5 1,9 1,7 1,8-1,4 1,3-1,9-3,18-2,14 1,18-3,27 0,28 1,12-2,-4-3,-13 0,-17 3,-18-2,-13 1,-10 3,-7 1,-3 3,-9 1,-12 0,-14 1,-14 1,-9-1,-9 1,-3-1,4 0,3 4,5 0,5 1,6-2,7 3,4 1,1-2,4 2,7 4,7-1,12 2,9 3,5-2,-2 1,0-2,-3 0,-2-2,-1-2,-1-3,0-2,1-2,-8-1,-8 0,-16 0,-13-1,-5 1,-9-1,0 1,-2 0,4 0,4 0,4 0,3 0,4 0,0 0,9 0,10 0,12 0,15 0,21 0,7 0,8 0,1 0,-3 0,-4 0,-8 0,-8 0,-7 0,-12 0,-17 0,-12 0,-11 0,-16 0,-6 0,-5 0,1 0,6 0,5 0,7 0,3 0,4 0,1 0,9 0,9 7,15 2,21 7,7 4,12-1,7-4,4-1,-5-3,-9-3,-9-4,-8-1,-6-2,-4-1,-2-1,-8-3,-10-1,-19 0,-13 1,-13 1,-9 2,-3 0,1 0,6 1,8 1,7-1,5 0,5 0,2 0,8 0,14 0,10 0,6 0,4 0,3 0,-1 0,1 0,-1 0,-5-3,-8-2,-9-3,-10 0,-5 1,-5-2,-2 1,-1 1,0 3,-1 1,1 2,7 0,11 1,15 4,17 1,7 0,9-1,6-1,-1-2,-5 0,-8-1,-5 0,-5 0,-3 0,-2-4,-9 0,-9-1,-12 1,-9 2,-7 0,-14 1,-5 1,0 0,-1 0,4 0,6 1,5-1,4 0,3 0,2 0,1 0,0 0,1 0,-1 0,7 0,9 0,16 0,20 0,14 0,11 0,6 3,0 2,-9 0,-9-2,-8 0,-8-2,-5 0,-3-1,-1 0,-9 0,-15 4,-15 0,-11 4,-8 1,0-2,-1 1,2 0,5-1,3-3,4-1,3-2,0 0,2-1,0-1,4 4,5 5,7 1,8-1,3 1,4 0,1 1,-3 3,-6 0,-6-4,-7-2,-6-3,-2-2,-3-1,-1-1,7-1,10 1,8-1,8-3,6-1,6 1,3 0,1 2,-1 0,-4-2,-3-2,-2 2,1 0,0 2,-2-3,-1 0,0-4,-1-2,-8-1,-11 3,-9 2,-8 3,-5 2,-1 1,1 1,2 0,1 0,1 1,1-1,1 1,8-1,9 3,12 2,12 0,10 2,10 0,2-1,-3-2,-4-1,-2-1,-2-2,-3 0,-4 0,-1 0,-1 0,-2-1,1 1,-1 0,0 0,0 0,0 0,1 0,-1 0,1 0,-1 0,1 0,0 0,-7 0,-14 0,-9 0,-11 0,-8 0,-8 0,-7 0,-3 0,-2 0,5-4,1 0,6-1,5 2,0-3,3 0,2 0,2 2,1 2,2 0,1 2,-1 0,1 0,0 0,0 0,6 1,13-1,14 0,15 0,14 0,6 0,5 0,9-4,3 0,-2-4,-8 0,-6 1,-9 2,-6 1,-7 2,-4 2,-6-4,-5-4,-9-1,-12 1,-8 2,-11 2,-15 2,-11-3,-21 0,-8 1,0 1,6 1,7 0,10 2,14 0,9 0,9 0,5 0,3 0,1 0,-2 0,-6 1,-1-1,0 0,2 0,2 0,4 3,7 5,11 1,11-1,13-2,21-2,28-8,44-15,30-17,16-14,4-12,-5-10,-21 4,-33 7,-32 10,-27 10,-21 9,-15 5,-12 9,-10 6,-11 6,-7 4,-11 2,-8 1,-3 0,-7 1,-8 6,1 6,0 3,5 3,5 2,9-4,4 0,7-5,5 1,5-4,3-2,1-4,5 2,1 0,3 2,1 0,-2-1,1 1,0 0,1 1,0 0,1 2,3 2,2 2,2 6,1 3,2 5,0 0,1-1,-1 2,8-1,5-2,4-5,-1-3,1-1,0-4,2-4,0-4,5-3,-6-1,-6-6,-8-2,-12-2,-9-2,-7-1,-4 1,-1-2,2 2,-2-1,0-3,2 2,2 3,1 2,2 3,1 2,4 5,5 5,4 9,4 4,6 3,2 0,8-3,6-6,6-2,3-3,0-3,-1-3,3-2,-1-1,2-1,0-1,-3 0,-4-3,-8-4,-5-5,-12-7,-9-4,-6 3,-8 1,2 0,0 4,1 5,0 4,1-1,-3 2,-2 1,2 2,0 1,0 1,2 1,4 4,5 5,9 0,8 0,3 0,5 0,3 2,6-2,7-1,2-3,3-2,-1-2,-2 0,1-2,2 1,-1 0,-3-1,-6-3,-3 0,-2-4,-7-1,-10 2,-11 2,-11 2,-9 1,-14 5,-2 1,-1 4,-7 4,3 0,7-2,6-3,8 1,4-1,3 2,3 0,0-2,1-2,0-2,3 2,4 3,8 5,8 3,3 2,8-2,4-3,3-5,2 1,-1-1,-4 1,2-1,1-2,0-1,0-3,0 0,-1-2,0 0,0-4,0-1,-1 0,1 2,-4-4,-1 1,0 0,-3-1,1-1,1 2,-3-1,1-1,2 3,1 0,2 3,2 0,3-2,3 0,-1-4,-1 0,0 2,2 1,0 2,0 1,-2 1,-4-3,-14 0,-10 0,-12 1,-6 0,-8 2,-11 0,-7 1,-5 0,-4 0,0 0,3 1,4-1,6 0,5 0,4 0,6 0,-1 0,0 0,-1 0,0 0,0 0,3 0,-1 0,0 0,3 0,1 0,2 0,8 0,10 0,14 0,7 0,17 0,8 0,5 0,5 0,-2 0,-7 0,-6 0,-6 0,-5 0,-3 0,-2 0,-3-4,-10-4,-8-1,-12 1,-17-2,-15-2,-6 0,-5 3,-7 2,4 4,4 0,9 3,8 0,7 0,6 1,3-1,2 1,1-1,0 0,0 0,-1 0,0 0,7 0,9 0,12 0,9 0,8 0,3 0,0 0,0 0,-2 0,-2 0,-1 0,-5-3,-9-2,-13-3,-13 0,-7-3,-6 1,-5 2,-1 3,3-2,3 0,4 2,2 1,2 2,1 1,1 1,0 0,3 4,6 4,3 5,7 0,4 2,1 1,4-2,4 3,3 4,3-3,5-1,2-3,1 3,-1-2,-1-2,-1-5,-1-3,-1-2,-1-2,1-1,-1-4,4-2,-2-2,-2-5,0 1,0-1,-4-2,-4-3,-5 0,-3-6,-2-1,-2 0,-4-3,-5 3,-5-1,-2 1,-4 4,3 2,0 1,0 0,-1 3,-1 4,0 4,-1 4,-1 1,1 2,-1 0,0 1,0 0,4 3,4 4,5 5,4 7,5 4,4 1,3 3,5 1,3-2,3-4,1-4,1-4,0-6,1-3,3-3,7-3,3 0,-1-4,0-5,1-1,2-6,2 0,-6-4,-1-3,-3 3,-7 2,1-1,0 0,-1 0,-1 0,0 2,-4 1,-4 0,-5-1,-4-1,-6 2,-6 5,-8 3,-6 3,-5 3,-6 2,-1 0,3 4,2 2,6 2,1 5,0-1,0-2,1 1,3 1,2 0,0 0,2 3,4 1,0-1,2 0,2 4,2 3,2 0,1 1,8 0,10 3,8-3,8 1,9-3,0-5,0-5,4-5,1 0,-1 0,-4-2,1-1,0-2,0 0,3-1,1 0,-1 0,-1-4,-1-5,-4 0,-6 1,-2 1,-2 0,-7-4,-3 1,-2 2,-1 2,1 2,1-2,0-3,1 0,0 2,-6 1,-10 2,-8 2,-8 1,-5 1,-3 0,-2 1,0-1,0 1,-1-1,5 3,1 2,4 3,1 0,1 3,1-1,-3-3,2 2,-2-1,2 2,3 2,9 0,9-2,6-4,7-2,3-1,1-3,3-3,-1-3,-1 1,-2 1,-5-3,-11 1,-9 0,-16 2,-13 2,-8 0,-5 2,1 0,-3 0,-9 0,1 0,6 1,0-1,8 7,3 3,3-1,8 2,4-2,-2-1,-1-3,0-2,0-1,4 2,12 1,10-1,9-1,5-1,3-1,1 0,1-1,0 0,-1 0,0-1,0 1,-1 0,-1 0,1 0,0 0,-1 0,4 0,1 0,0 0,0 0,-2 0,-1 0,0 0,-2 0,1 0,0 0,-1 0,1 0,-8 0,-9 0,-8 0,-12 0,-5 0,-7 0,-6 3,-4 2,2-1,2 0,4 2,1 0,-3 0,1-3,2 0,3-2,2 0,1-1,2 0,4 3,8 2,10-1,8-1,5 0,9-2,6 0,2-1,0 0,-3 0,-2 0,-2 0,-1 0,-2-1,-1 1,4 0,1 0,0 0,-1 0,-1 0,-1 0,-1 0,0 0,0 0,-4-3,-12-2,-13 1,-10 0,-5 2,-5 0,-1 1,0 1,1 0,3 0,2 0,1 1,1-1,4 3,5 6,7 0,10-1,9 2,7-1,3-2,1-3,-1-4,4-3,-1-1,0 0,-6-2,2-5,-1 1,-3-3,-2-5,0-3,4-2,-2 0,0 3,0 2,-3 1,-5-5,-4-1,-2 0,-4-1,-4 5,-2 1,0 1,-7 4,-4 3,-3 3,-2 4,-1 1,-3 2,-2 1,1-1,1 1,1 7,2 5,4 4,5 3,5 2,4 0,2 0,6-4,5-5,4-1,5-2,1-4,2-2,4-2,5-1,1-2,-2 1,-1-4,-3-1,-2-4,-5-6,2-1,-3-2,-4-1,-1-1,-2 0,-3-4,-3-1,-5-1,-3 2,0 0,0 2,-3 4,-3 5,-1 2,2-2,-1 2,-2 3,-3 2,-5 3,-4 5,-1 3,1 3,0 4,2 1,3 0,3-1,3 1,0 1,3 2,3 3,2 3,7 3,5-3,6-6,0-2,1-3,3-3,1-4,5-2,1-1,5-1,4-1,-4-3,1-5,-6-4,-2 0,-3-1,-3-2,-5-2,-1-1,-2-1,1 0,-1-1,-1 0,-3 0,-1 0,-6 4,-1 0,-1 1,-2 3,-5 3,-2 3,-3 4,-3 1,0 6,-1 1,3 3,1 1,4 2,0 3,3 2,-1 3,-2 1,2 0,2 1,2 0,7 0,6 0,6-3,5-5,2-5,9-4,6-2,2-5,-3-6,-3-1,-2 1,-4 2,-2-1,-1-3,0 0,-1 3,-4-2,-4-2,-4-2,-4-3,-6 2,-2-1,-5 3,-4 4,-3 3,-2 2,-2 3,-1 1,3 4,5 5,4 4,8 1,6 0,8-1,3-4,0-6,-3-7,-7-7,-5-5,-6-3,-5 2,-5 3,-3 4,-3 5,0 2,-1 2,0 4,1 3,3 2,5 5,8-1,9 2,10-2,7-3,3-3,0-2,1-3,-1 0,-1-1,-1-4,-1-5,-3-4,-5-4,-9-2,-8-2,-7 4,-5 3,-4 5,3 8,-1 3,4 5,0 2,-1-1,2 1,0 0,2 2,3 2,3 2,2 3,5-2,6-1,5 2,4-3,2-4,2-3,-3 0,-1 0,0-2,1-2,1-1,-3-4,-4-6,-4-5,-4-4,-2-2,-5 2,-6 4,-4 4,-4 7,-3 7,3 0,4-5,0-5,0-3,-3 1,3-3,-1 1,-2 2,0 1,-3 3,4 5,3 6,0 1,3 3,3 3,1 2,3 2,5-3,5-3,5-5,3-3,4-6,0-3,-2-4,0-4,-1-4,-3-3,0 3,-3-1,-2 0,-4-1,1 3,3 4,0 0,-1 5,-2 8,1 3,3 1,0-5,-2-5,-2-5,-2-6,-5 1,-3-2,-1-1,-2 6,-1 8,1 12,-1 8,0 4,2 6,-2 2,1-1,1-1,-2-6,1-3,1 4,2 0,2 0,1 1,0-1,1-1,4-3,4-5,5-5,4-8,-2-6,1-6,-3-8,-3-5,-3-1,-4-3,-1 0,-2 1,0 2,-1 2,0 1,1 2,-1 7,-2 13,-2 11,0 7,-2 4,-4-2,0 0,2 0,-1-4,2 0,4-6,8-9,6-11,2-7,1-4,3-2,-1 0,-4 0,-3 1,-3 1,-3 0,-1 8,-5 13,-5 11,-1 6,-2 5,-3 1,2 2,-2-4,3-2,3 0,0 0,1 0,2 1,2 1,2 1,1-1,4 1,5-4,2-1,2-3,3-4,2-4,-2-6,0-2,2-5,0-4,-2-4,-3-3,-1 3,-3-4,3-2,-3 0,-1-4,-2-1,-2 1,-2 1,-1 1,-3 9,-3 9,1 11,-2 7,-1 5,-2 3,1 2,-2 1,1-1,3 1,2-2,-2-3,-3-5,1-1,-3-3,-2-3,1-5,3-8,0-5,1-4,-1 0,-3 0,2-1,-2 2,-2 0,-1 3,1 0,0 2,-1 6,3 7,2 7,1 5,-2 4,1 1,3 2,2 4,3 0,4 0,3 0,4-3,5 0,-1-2,1-3,3-6,1-4,2-4,1-2,0-9,5-10,-3-6,-1-2,-1-4,-4-5,-1 1,1 2,-3 3,-3 3,-1 5,-1 3,-2 1,-2-1,-2-1,-1 0,-4 2,-6 11,-7 14,-2 8,-1 6,3 1,0 1,0-4,2-3,1 1,1-1,4 1,3 0,-1-3,-4-4,1-8,-2-4,-3-9,-2-4,-2-2,-2 0,0 0,2-1,2-1,-1 2,0 3,-5 5,-2 2,-1 3,1 2,1 0,1 1,0 0,1-1,7 1,14 3,9 0,11 1,5 2,2 0,4 3,-1-1,-1-2,-2-2,-3-2,-1-1,-5 2,-9 1,-6 3,-7 0,-6-2,-12-1,-10-1,-5 1,-2 0,1 3,2 0,4-1,4-2,6 1,4 1,5 1,1 0,3 6,2 4,4 2,4 2,6-4,3-1,2-3,-1-1,2-2,2-3,1-3,3-2,-3-6,-1-2,2 0,0 1,2 1,0 0,1 2,0 1,1 0,0 0,0 0,0 0,0 0,-1 0,1 0,0 1,-1-1,1 0,0 0,-1 0,1 0,-7 0,-7 3,-7 2,-7 3,-6 0,-5 0,-2-3,-1-2,-2-1,1 2,4 5,8 0,9-2,9-1,7-2,3-2,3-1,1-1,-6 0,-10 0,-13-1,-9 1,-4 0,-4 0,0-1,0 1,1 0,7 0,11 0,9 0,7 0,6 0,0-3,-4-9,-3-5,-4-4,-2-1,-6-1,-6 4,-2 1,-2 4,-3 5,-2 3,-2 3,-1 5,2 7,5 4,4 4,8 2,7-1,6-5,5-3,3-5,1-2,1-2,-4-5,-1-2,4-3,-2-3,-4-4,-1 1,-4 0,-2-1,0 2,-1 0,-2-2,-1 0,1 1,1 7,-1 9,-2 7,-1 6,-1 5,0 1,-1 2,4-3,4-5,1-1,-5-4,-2 2,-6-2,-2 1,0 3,-3-2,1 2,-2-2,0 1,-1-2,-2-2,1 0,-1 0,1 1,0 3,-5 3,-4-1,-1-3,-1-3,8-3,9-3,9-1,8-1,5-1,4 1,2-1,1 0,-1 1,0 0,0 0,-4-4,-5-4,-5-5,-7-3,-7-3,-3-1,0-1,-1 3,0 1,-1 0,-3 3,2 0,2 6,4 8,5 4,4 5,4 4,1 4,3-1,3-4,-1-7,-3-8,-3-7,-2-5,-3-4,-1-2,-1-1,0 0,-1 0,1 0,-1 8,1 9,0 10,-1 6,1 6,0 3,0 2,0 1,0-1,4-3,4-5,2-9,1-9,0-6,-2-6,0-4,0-1,-3-1,-2 0,-1-1,-2 2,-1-1,0 1,0 0,-1 1,-2 3,-6 4,-4 5,-3 8,-3 2,2 6,4 4,1 1,-2 1,-1-2,2 1,2 2,4 1,3 2,2 1,2 2,0-1,4 1,5-3,0-2,3-3,-1 0,1-3,-1 1,1-2,1-2,3-3,-1-8,-4-11,-3-7,0 1,-2-3,0-4,-3-2,-1-2,-1 1,-1 2,0 2,-4 6,-4 11,-2 9,-2 9,1 7,-1 4,1 5,3 4,-1-5,1-1,2-2,2-1,2 1,1 0,0 0,5-4,1 0,3-4,4-3,4-3,2-3,5-6,-1-5,-5-5,-4-8,-2 1,1 3,-1 0,-3 1,-2-1,-7 2,-2 8,-5 5,-4 9,0 7,-2 6,2 1,0 6,-3-3,2-2,0-4,2-2,2 0,3 1,7-3,6-3,5-5,5-5,-2-8,-2-5,-7-1,-9 2,-6-1,-6 1,-4 4,-2 2,2 5,5 7,5 5,7 1,4 2,5-2,5-3,1-7,-6-7,-4-7,-10-1,-3-2,-3-3,-7 2,-4 4,3 0,1 2,0 2,1 3,-1 1,8 2,4 5,9 1,6 0,6-1,5-1,2-2,2 0,0 0,-7-1,-10 0,-8 0,-9-1,-4 1,-4 0,-2 0,0 0,3 3,1 2,4 3,5 4,7 3,7-1,6-2,5-4,0 1,4-2,-1 2,-1-1,1-2,0-1,0-2,1-2,-3-4,-8-2,-9 1,-9 0,-5 1,-4 1,-3 1,3 4,7 2,6 6,7 2,7-1,2 0,3-1,1-3,0-7,-4-6,-7-2,-4-4,-2-4,-1-2,1-2,3 2,6 4,4 4,5 0,-1-1,-2-3,-8-3,-8 1,-7 4,-5 0,-4 1,-5 0,-3 1,1 2,0 2,2 2,1 2,1 0,1 2,0-1,4 4,4 5,6 4,6 0,4 1,8-1,6-4,4-3,1-2,-2 1,-2 0,0 0,0-2,1-2,1 0,-4-4,-4-5,-7-8,-13-8,-7-1,-2 1,-1 4,-1 6,-1 6,3-1,1 3,-1 1,0 2,2 5,4 6,3 4,8 1,6 2,3 1,3-1,0-1,0-1,3-5,-2 2,-2 1,-4 3,-3 2,1 3,4-3,4-4,3 0,2-2,1-3,2-3,0-2,1-1,-1-1,0 0,-3-4,-9-5,-6-4,-6 0,-7-1,-5 1,0 7,6 8,12 7,9 2,5 3,4-2,-2 2,-7-6,-10-4,-8-3,-11-1,-2-4,-1-2,-1 0,0 2,-1 1,1 1,0 1,0 0,3-2,2-5,3-5,1 1,2-2,-1 1,-1 4,0-1,0 2,1-2,-1 1,-2-1,5 1,11 2,9 2,6 2,3 1,3 2,-4-4,-1 0,0 0,-3-3,-7-3,-10-1,-7-1,-5 1,-8 2,-4 3,0 3,0 1,1 2,1 0,2 0,8 1,9-1,10 1,7-1,5 0,3 0,2 0,1 0,-1 0,-7 0,-9 0,-10 0,-7 0,1 4,6 0,8 1,6-2,4 0,5-2,2 0,0-1,1 0,-7 0,-16 0,-9-7,-9-3,-9-2,-6-3,-8 0,-8 4,-5-1,-1 3,3 2,-5 3,5 1,1 2,5 1,8 0,6 1,2-1,4 1,1-1,3 0,1 0,1 0,1 0,0 0,0 0,-1 0,8 4,9 0,12 1,16-2,17 0,13-2,10 0,3-1,-8 0,-10 0,-10 0,-4 0,-5 0,-4-4,-3 0,-1-1,-2 1,0 2,0 0,0 2,-1-1,2 1,-1 0,1 1,-1-1,1 0,-4 4,-8 0,-9 1,-8 2,-10 4,-9 0,-3-2,0-3,2 2,-6-1,0-2,3 2,-1 0,1-1,3-2,2-2,3-1,1 0,1-1,1 0,-1-1,1 1,7 3,9 2,9 3,14 0,7-1,7-2,4-2,0-1,-4-1,-3-1,-3 0,-4 0,-1-1,-1 1,-1 0,0 0,0-1,0 1,0 4,1 1,-4 3,-5 4,-7 3,-9-1,-10 1,-7 1,-6-2,-6 1,-1-3,-5-4,-6-2,-7 1,3-1,-1-2,-3-1,4-1,4-1,2 0,2-1,3-1,6 1,4 0,4 0,2-1,1 1,1 0,1 0,-1 0,7-3,9-2,13 1,11 0,10-2,6-4,1 0,-3 2,1 1,-3 3,-3 2,-3 1,1 1,0 0,-2 1,-1-1,-2 0,0 1,-1-1,0 0,3 0,1 0,-1 0,4 0,0 0,-2 0,-1 0,-1 0,-2 0,0 0,-2 0,1 0,-1 0,0 0,1 0,3 0,1 0,0 0,-1 0,0 0,-2-4,-1 0,-3-4,-2-4,0 1,-3-2,-3-3,-4-1,-2-5,1 1,0 1,-1 0,-1 0,2 0,1-1,-2 1,0 0,-2-1,0 0,-2 1,4 2,4 6,4 4,4 7,0 7,-4 7,-4 3,-2 4,-4 1,-1 1,-1 0,0 0,-1 0,1-1,-1 0,1 0,-4-4,-1-1,-3-3,-1-1,2 2,2 1,2 2,1 2,1 1,-3-3,0-1,0 1,-3 0,-3-2,-1 0,-1-4,-2-2,-3-4,-2-2,-1-1,0-2,-1-1,0 1,0-1,0 1,0-1,-3 1,-2 0,1 0,1 0,0 0,2 0,-3 0,0 0,-1 0,2 0,1 0,2 0,-1 0,1 0,1 0,-1 0,1 0,-1 0,1 0,-1 0,1 0,-1 0,0 0,1 0,-1 0,0 0,1 0,-1 0,0 0,4-4,12 0,10-1,11 2,10-3,4 0,1 0,-2 2,-2 2,-3 0,-1 2,-1 0,-1 0,-1 0,1 0,-1 1,4-1,1 0,0 0,-1 0,-1 0,-1 0,0 0,-1 0,-1 0,1 0,-1 0,1 0,-1 0,1 0,3 0,1 0,-3-4,-2 0,-5-4,-1 0,0-3,2 1,1 2,2 2,0 3,-5 1,-10 1,-8 1,-11 1,-17-1,-10 1,-8-1,-14 0,-13 0,0 0,-5 0,-6 0,-3 0,9 0,-1 0,0 0,4 0,5 0,4 0,3 0,4-3,4-2,2-3,-3 0,5 1,1-1,7-4,0 1,-2 2,4 3,2-1,2 0,4 2,5 1,4 2,7-3,4 0,1 0,-1 2,-3-3,-3-3,-1-1,1 2,0 2,1 2,4-2,9 1,9 0,8 2,10 1,5 0,2 2,5 0,-1 0,3 0,-1 1,-2-1,-2 0,-3 0,2 0,0 0,-1 0,2 0,4 0,4 0,2 0,2 0,2 0,-3 0,0 0,-1 0,-2 0,-1 0,-2 0,-3 0,1 0,-2 0,2 0,-1 0,-2 0,-2 0,2 0,0 0,-5-3,-13-2,-15-3,-14 0,-14-3,-11 1,-6 2,-4-1,-3 1,4 2,1-2,-1 1,2-2,6 0,0-1,5-3,6 1,4 2,6 0,2 1,2 2,1-1,4-2,8-1,13 3,8 2,6 2,7 2,6 5,4 5,4 5,-2 1,-1 0,-2-1,-1-3,1-4,6 2,-2 2,-3-1,-4-1,-1 1,-2-1,-3 2,-2-1,-1-2,-2-2,0-3,-1 0,0-2,1 0,-8 0,-9 0,-9-1,-7 1,-8 0,-12 0,-7 0,-11 0,-11 0,-6 0,2 0,1 0,1 0,4 0,2-4,6-1,10 1,7 1,6 0,5-2,2-1,1 2,5-3,0 0,8-3,7 2,15-3,11-2,16 0,8 3,2 3,-1 0,-5 0,-4 2,-5 1,-6 2,-4 1,-3 1,-3 0,-1 0,-4-3,-4-5,-5-1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924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5" Type="http://schemas.openxmlformats.org/officeDocument/2006/relationships/image" Target="../media/image7.png"/><Relationship Id="rId4" Type="http://schemas.openxmlformats.org/officeDocument/2006/relationships/customXml" Target="../ink/ink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Relationship Id="rId5" Type="http://schemas.openxmlformats.org/officeDocument/2006/relationships/image" Target="../media/image10.png"/><Relationship Id="rId4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customXml" Target="../ink/ink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.xml"/><Relationship Id="rId5" Type="http://schemas.openxmlformats.org/officeDocument/2006/relationships/image" Target="../media/image15.png"/><Relationship Id="rId4" Type="http://schemas.openxmlformats.org/officeDocument/2006/relationships/customXml" Target="../ink/ink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.xml"/><Relationship Id="rId5" Type="http://schemas.openxmlformats.org/officeDocument/2006/relationships/image" Target="../media/image18.png"/><Relationship Id="rId4" Type="http://schemas.openxmlformats.org/officeDocument/2006/relationships/customXml" Target="../ink/ink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5.xml"/><Relationship Id="rId5" Type="http://schemas.openxmlformats.org/officeDocument/2006/relationships/image" Target="../media/image21.png"/><Relationship Id="rId4" Type="http://schemas.openxmlformats.org/officeDocument/2006/relationships/customXml" Target="../ink/ink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customXml" Target="../ink/ink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64e72a1b-44fa-41f0-92f4-5d370c7a172c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C95B1EF-02F5-1BD7-E22B-3450D34BE3F9}"/>
                  </a:ext>
                </a:extLst>
              </p14:cNvPr>
              <p14:cNvContentPartPr/>
              <p14:nvPr/>
            </p14:nvContentPartPr>
            <p14:xfrm>
              <a:off x="8266905" y="470554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C95B1EF-02F5-1BD7-E22B-3450D34BE3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76905" y="452590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93DEDC-27E4-47D3-07F9-02CFC6CEE849}"/>
                  </a:ext>
                </a:extLst>
              </p14:cNvPr>
              <p14:cNvContentPartPr/>
              <p14:nvPr/>
            </p14:nvContentPartPr>
            <p14:xfrm>
              <a:off x="8345025" y="4946740"/>
              <a:ext cx="567000" cy="5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93DEDC-27E4-47D3-07F9-02CFC6CEE8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55385" y="4766740"/>
                <a:ext cx="74664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202BFD2-220B-9456-DBA5-5E8C6C315C93}"/>
                  </a:ext>
                </a:extLst>
              </p14:cNvPr>
              <p14:cNvContentPartPr/>
              <p14:nvPr/>
            </p14:nvContentPartPr>
            <p14:xfrm>
              <a:off x="8310105" y="4836310"/>
              <a:ext cx="843480" cy="218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202BFD2-220B-9456-DBA5-5E8C6C315C9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20465" y="4656670"/>
                <a:ext cx="1023120" cy="57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159AA2A-E4D7-F59B-52B0-AAA1B5580DCB}"/>
                  </a:ext>
                </a:extLst>
              </p14:cNvPr>
              <p14:cNvContentPartPr/>
              <p14:nvPr/>
            </p14:nvContentPartPr>
            <p14:xfrm>
              <a:off x="8213625" y="4824430"/>
              <a:ext cx="855720" cy="246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159AA2A-E4D7-F59B-52B0-AAA1B5580D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50985" y="4446430"/>
                <a:ext cx="981360" cy="1002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41850f4-2dd7-4437-9f53-3bb515241b52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88BD2FB-04E6-1280-6EEE-D6C6780D7AC5}"/>
                  </a:ext>
                </a:extLst>
              </p14:cNvPr>
              <p14:cNvContentPartPr/>
              <p14:nvPr/>
            </p14:nvContentPartPr>
            <p14:xfrm>
              <a:off x="8147745" y="4766740"/>
              <a:ext cx="989640" cy="341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88BD2FB-04E6-1280-6EEE-D6C6780D7A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5105" y="4389100"/>
                <a:ext cx="1115280" cy="10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2B11AD-A9E1-B778-1126-7CC948B04A63}"/>
                  </a:ext>
                </a:extLst>
              </p14:cNvPr>
              <p14:cNvContentPartPr/>
              <p14:nvPr/>
            </p14:nvContentPartPr>
            <p14:xfrm>
              <a:off x="5493465" y="451231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2B11AD-A9E1-B778-1126-7CC948B04A6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30825" y="4134670"/>
                <a:ext cx="126000" cy="75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3029214-1ab8-486c-a79b-fae44a71c334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ED2D5A-534E-83BB-97CD-A92BF47C5E7B}"/>
                  </a:ext>
                </a:extLst>
              </p14:cNvPr>
              <p14:cNvContentPartPr/>
              <p14:nvPr/>
            </p14:nvContentPartPr>
            <p14:xfrm>
              <a:off x="8423145" y="4823980"/>
              <a:ext cx="423720" cy="142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ED2D5A-534E-83BB-97CD-A92BF47C5E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60145" y="4446340"/>
                <a:ext cx="549360" cy="89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4A24B8-4E81-6C6D-9817-7BE0C4CE073E}"/>
                  </a:ext>
                </a:extLst>
              </p14:cNvPr>
              <p14:cNvContentPartPr/>
              <p14:nvPr/>
            </p14:nvContentPartPr>
            <p14:xfrm>
              <a:off x="8076825" y="4815790"/>
              <a:ext cx="997560" cy="240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4A24B8-4E81-6C6D-9817-7BE0C4CE07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14185" y="4438150"/>
                <a:ext cx="1123200" cy="996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0638a76-882d-4e53-ba43-d7eeb1b201aa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2AB2DB2-721A-4430-A7CD-992300637BB5}"/>
                  </a:ext>
                </a:extLst>
              </p14:cNvPr>
              <p14:cNvContentPartPr/>
              <p14:nvPr/>
            </p14:nvContentPartPr>
            <p14:xfrm>
              <a:off x="7988985" y="4777540"/>
              <a:ext cx="1082160" cy="290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2AB2DB2-721A-4430-A7CD-992300637B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26345" y="4399900"/>
                <a:ext cx="1207800" cy="1046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6ae5714f-daa9-4624-ac61-11f280917f46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10EF51-7089-1FFC-7FFE-7177CE78031B}"/>
                  </a:ext>
                </a:extLst>
              </p14:cNvPr>
              <p14:cNvContentPartPr/>
              <p14:nvPr/>
            </p14:nvContentPartPr>
            <p14:xfrm>
              <a:off x="-624735" y="389518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10EF51-7089-1FFC-7FFE-7177CE7803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687375" y="3517540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225F75C-FA0C-7C97-5637-47A13C3A2E26}"/>
                  </a:ext>
                </a:extLst>
              </p14:cNvPr>
              <p14:cNvContentPartPr/>
              <p14:nvPr/>
            </p14:nvContentPartPr>
            <p14:xfrm>
              <a:off x="8194545" y="4824340"/>
              <a:ext cx="889560" cy="231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225F75C-FA0C-7C97-5637-47A13C3A2E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31545" y="4446340"/>
                <a:ext cx="1015200" cy="987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759321f-daea-4d1b-b848-757ea26d660a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40EC59A-60E9-3DBF-8F85-6AF36DDFA5DD}"/>
                  </a:ext>
                </a:extLst>
              </p14:cNvPr>
              <p14:cNvContentPartPr/>
              <p14:nvPr/>
            </p14:nvContentPartPr>
            <p14:xfrm>
              <a:off x="8005185" y="4808500"/>
              <a:ext cx="1101240" cy="285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40EC59A-60E9-3DBF-8F85-6AF36DDFA5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42185" y="4430860"/>
                <a:ext cx="1226880" cy="10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1E9E7F-CE2A-72F8-B19B-7A0D5294D650}"/>
                  </a:ext>
                </a:extLst>
              </p14:cNvPr>
              <p14:cNvContentPartPr/>
              <p14:nvPr/>
            </p14:nvContentPartPr>
            <p14:xfrm>
              <a:off x="8211105" y="4900390"/>
              <a:ext cx="717120" cy="96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1E9E7F-CE2A-72F8-B19B-7A0D5294D65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48465" y="4522390"/>
                <a:ext cx="842760" cy="852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0faa764-bb68-4561-b597-8bffdc0df41e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13F5351-330D-7E1B-7E29-61174AEE4BA0}"/>
                  </a:ext>
                </a:extLst>
              </p14:cNvPr>
              <p14:cNvContentPartPr/>
              <p14:nvPr/>
            </p14:nvContentPartPr>
            <p14:xfrm>
              <a:off x="8051625" y="4838740"/>
              <a:ext cx="1085760" cy="294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13F5351-330D-7E1B-7E29-61174AEE4B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88625" y="4461100"/>
                <a:ext cx="1211400" cy="10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5DD738-8327-4520-B05A-A6C0E94D6E1A}"/>
                  </a:ext>
                </a:extLst>
              </p14:cNvPr>
              <p14:cNvContentPartPr/>
              <p14:nvPr/>
            </p14:nvContentPartPr>
            <p14:xfrm>
              <a:off x="8681985" y="4810390"/>
              <a:ext cx="351720" cy="27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5DD738-8327-4520-B05A-A6C0E94D6E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19345" y="4432390"/>
                <a:ext cx="477360" cy="1031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9419565-d14f-47a7-80f6-a52c2f6590b3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9e218d6-394d-4b68-bb28-b171b52e15ac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FF4A40A-2193-7601-0EDA-C3AF65CBFF16}"/>
                  </a:ext>
                </a:extLst>
              </p14:cNvPr>
              <p14:cNvContentPartPr/>
              <p14:nvPr/>
            </p14:nvContentPartPr>
            <p14:xfrm>
              <a:off x="8177985" y="4801300"/>
              <a:ext cx="893160" cy="300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FF4A40A-2193-7601-0EDA-C3AF65CBFF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15345" y="4423660"/>
                <a:ext cx="1018800" cy="1055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</Words>
  <Application>Microsoft Office PowerPoint</Application>
  <PresentationFormat>On-screen Show (16:9)</PresentationFormat>
  <Paragraphs>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Sumit Nimbhoria</cp:lastModifiedBy>
  <cp:revision>7</cp:revision>
  <dcterms:created xsi:type="dcterms:W3CDTF">2023-01-26T15:37:43Z</dcterms:created>
  <dcterms:modified xsi:type="dcterms:W3CDTF">2023-01-26T17:02:00Z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2023-01-26T16:51:15Z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b813cc60-1cc0-4a84-a732-48de20ed304c</vt:lpwstr>
  </property>
  <property fmtid="{D5CDD505-2E9C-101B-9397-08002B2CF9AE}" pid="7" name="MSIP_Label_defa4170-0d19-0005-0004-bc88714345d2_ActionId">
    <vt:lpwstr>7ed147f9-f599-4c48-b10c-0c74fd89310f</vt:lpwstr>
  </property>
  <property fmtid="{D5CDD505-2E9C-101B-9397-08002B2CF9AE}" pid="8" name="MSIP_Label_defa4170-0d19-0005-0004-bc88714345d2_ContentBits">
    <vt:lpwstr>0</vt:lpwstr>
  </property>
</Properties>
</file>