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F3F1-B0A2-434A-9585-E7AA4B18CC1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FE58-BD4C-4E74-8832-5F50F3C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19" y="1685209"/>
            <a:ext cx="9144000" cy="1854557"/>
          </a:xfrm>
        </p:spPr>
        <p:txBody>
          <a:bodyPr/>
          <a:lstStyle/>
          <a:p>
            <a:r>
              <a:rPr lang="en-US" dirty="0" err="1" smtClean="0"/>
              <a:t>Foodzone</a:t>
            </a:r>
            <a:r>
              <a:rPr lang="en-US" dirty="0" smtClean="0"/>
              <a:t> App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HungerBox</a:t>
            </a:r>
            <a:r>
              <a:rPr lang="en-US" sz="2400" dirty="0" smtClean="0"/>
              <a:t> replica)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755819" y="6141492"/>
            <a:ext cx="9144000" cy="13051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dirty="0" smtClean="0"/>
              <a:t>List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107"/>
            <a:ext cx="10515600" cy="48842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Bank Service</a:t>
            </a:r>
          </a:p>
          <a:p>
            <a:pPr lvl="1"/>
            <a:r>
              <a:rPr lang="en-US" dirty="0" smtClean="0"/>
              <a:t>User Registration(Generate </a:t>
            </a:r>
            <a:r>
              <a:rPr lang="en-US" dirty="0" err="1"/>
              <a:t>A</a:t>
            </a:r>
            <a:r>
              <a:rPr lang="en-US" dirty="0" err="1" smtClean="0"/>
              <a:t>cc</a:t>
            </a:r>
            <a:r>
              <a:rPr lang="en-US" dirty="0" smtClean="0"/>
              <a:t> No. &amp; Card No.)</a:t>
            </a:r>
          </a:p>
          <a:p>
            <a:pPr lvl="1"/>
            <a:r>
              <a:rPr lang="en-US" dirty="0" smtClean="0"/>
              <a:t>Payment Gateway</a:t>
            </a:r>
          </a:p>
          <a:p>
            <a:pPr lvl="1"/>
            <a:r>
              <a:rPr lang="en-US" dirty="0" smtClean="0"/>
              <a:t>View previous transactions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FoodZone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User </a:t>
            </a:r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Load Menu Items for different outlets into </a:t>
            </a:r>
            <a:r>
              <a:rPr lang="en-US" dirty="0" err="1" smtClean="0"/>
              <a:t>DataBase</a:t>
            </a:r>
            <a:endParaRPr lang="en-US" dirty="0" smtClean="0"/>
          </a:p>
          <a:p>
            <a:pPr lvl="1"/>
            <a:r>
              <a:rPr lang="en-US" dirty="0" smtClean="0"/>
              <a:t>Search food outlets</a:t>
            </a:r>
          </a:p>
          <a:p>
            <a:pPr lvl="1"/>
            <a:r>
              <a:rPr lang="en-US" dirty="0" smtClean="0"/>
              <a:t>Search menu items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lace order</a:t>
            </a:r>
          </a:p>
          <a:p>
            <a:pPr lvl="1"/>
            <a:r>
              <a:rPr lang="en-US" dirty="0" smtClean="0"/>
              <a:t>Search Order and </a:t>
            </a:r>
            <a:r>
              <a:rPr lang="en-US" dirty="0" err="1" smtClean="0"/>
              <a:t>OrderItems</a:t>
            </a:r>
            <a:endParaRPr lang="en-US" dirty="0" smtClean="0"/>
          </a:p>
          <a:p>
            <a:pPr lvl="1"/>
            <a:r>
              <a:rPr lang="en-US" dirty="0" smtClean="0"/>
              <a:t>View Order History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9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dirty="0" smtClean="0"/>
              <a:t>Entity Relationship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282890"/>
            <a:ext cx="8407021" cy="4894073"/>
          </a:xfrm>
        </p:spPr>
      </p:pic>
      <p:sp>
        <p:nvSpPr>
          <p:cNvPr id="5" name="Rectangle 4"/>
          <p:cNvSpPr/>
          <p:nvPr/>
        </p:nvSpPr>
        <p:spPr>
          <a:xfrm>
            <a:off x="7970292" y="1583141"/>
            <a:ext cx="37110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                         </a:t>
            </a:r>
            <a:r>
              <a:rPr lang="en-US" dirty="0" smtClean="0"/>
              <a:t>Entity </a:t>
            </a:r>
            <a:r>
              <a:rPr lang="en-US" dirty="0"/>
              <a:t>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925" y="1825624"/>
            <a:ext cx="8175009" cy="4711653"/>
          </a:xfrm>
        </p:spPr>
      </p:pic>
      <p:sp>
        <p:nvSpPr>
          <p:cNvPr id="5" name="Rectangle 4"/>
          <p:cNvSpPr/>
          <p:nvPr/>
        </p:nvSpPr>
        <p:spPr>
          <a:xfrm>
            <a:off x="7178722" y="2197290"/>
            <a:ext cx="3384645" cy="81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Foodzone</a:t>
            </a:r>
            <a:r>
              <a:rPr lang="en-US" dirty="0" smtClean="0"/>
              <a:t>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93219"/>
            <a:ext cx="1774209" cy="4626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Request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438030" y="417945"/>
            <a:ext cx="3921457" cy="23926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Foodzone</a:t>
            </a:r>
            <a:r>
              <a:rPr lang="en-US" dirty="0" smtClean="0"/>
              <a:t>-Eureka- Server(Service Registry)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07522" y="3262656"/>
            <a:ext cx="2210937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Bank-Service-1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1890" y="3896435"/>
            <a:ext cx="3930555" cy="227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Foodzone</a:t>
            </a:r>
            <a:r>
              <a:rPr lang="en-US" dirty="0" smtClean="0"/>
              <a:t>-service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28800" y="5343098"/>
            <a:ext cx="2183642" cy="5390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Feign Client(Proxy of Bank Service)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38115" y="2277425"/>
            <a:ext cx="3615613" cy="18987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1082432" y="2400278"/>
            <a:ext cx="531814" cy="269117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26340" y="4531057"/>
            <a:ext cx="1910687" cy="9280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Ribbon (Client Side Load Balancer)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8" idx="2"/>
          </p:cNvCxnSpPr>
          <p:nvPr/>
        </p:nvCxnSpPr>
        <p:spPr>
          <a:xfrm flipV="1">
            <a:off x="6237027" y="3965516"/>
            <a:ext cx="2770495" cy="8521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237027" y="5287689"/>
            <a:ext cx="3735837" cy="47823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972864" y="2785826"/>
            <a:ext cx="0" cy="4768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09684" y="1723874"/>
            <a:ext cx="4122761" cy="841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Api</a:t>
            </a:r>
            <a:r>
              <a:rPr lang="en-US" dirty="0" smtClean="0"/>
              <a:t> Gateway(</a:t>
            </a:r>
            <a:r>
              <a:rPr lang="en-US" dirty="0" err="1" smtClean="0"/>
              <a:t>Zuul</a:t>
            </a:r>
            <a:r>
              <a:rPr lang="en-US" dirty="0" smtClean="0"/>
              <a:t> Proxy)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2752867" y="2565780"/>
            <a:ext cx="18198" cy="13306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53887" y="2565780"/>
            <a:ext cx="5318977" cy="30468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2494128" y="829718"/>
            <a:ext cx="300251" cy="86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32445" y="1856096"/>
            <a:ext cx="260558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72864" y="5036023"/>
            <a:ext cx="2210937" cy="140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Bank-Service-2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6361" cy="4302409"/>
          </a:xfrm>
        </p:spPr>
        <p:txBody>
          <a:bodyPr/>
          <a:lstStyle/>
          <a:p>
            <a:r>
              <a:rPr lang="en-US" dirty="0" smtClean="0"/>
              <a:t>                               </a:t>
            </a:r>
            <a:r>
              <a:rPr lang="en-US" sz="5400" b="1" dirty="0" smtClean="0"/>
              <a:t>Thank You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5015"/>
            <a:ext cx="10515600" cy="17194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Foodzone App (HungerBox replica)</vt:lpstr>
      <vt:lpstr>List Of Applications</vt:lpstr>
      <vt:lpstr>                            Entity Relationship </vt:lpstr>
      <vt:lpstr>                          Entity Relationship</vt:lpstr>
      <vt:lpstr>Request</vt:lpstr>
      <vt:lpstr>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FoodZone App</dc:title>
  <dc:creator>Lenovo</dc:creator>
  <cp:lastModifiedBy>Lenovo</cp:lastModifiedBy>
  <cp:revision>17</cp:revision>
  <dcterms:created xsi:type="dcterms:W3CDTF">2020-04-22T13:44:54Z</dcterms:created>
  <dcterms:modified xsi:type="dcterms:W3CDTF">2020-04-23T05:54:30Z</dcterms:modified>
</cp:coreProperties>
</file>