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 QUERY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136339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Arial" pitchFamily="34" charset="0"/>
                <a:cs typeface="Arial" pitchFamily="34" charset="0"/>
              </a:rPr>
              <a:t>Explanation 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First subquery executes “ SELECT ROLL_NO from STUDENT where SECTION=’A’ ” returns ROLL_NO from STUDENT table whose SECTION is ‘A’. Then outer-query executes it and return the NAME, LOCATION, PHONE_NUMBER from the DATABASE table of the student whose ROLL_NO is returned from inner subquery.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1828800"/>
          <a:ext cx="7010400" cy="3733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ROLL_NO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PHONE_NUMBER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Ravi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Coimbatore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8989898989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latin typeface="Arial" pitchFamily="34" charset="0"/>
                          <a:cs typeface="Arial" pitchFamily="34" charset="0"/>
                        </a:rPr>
                        <a:t>Raj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latin typeface="Arial" pitchFamily="34" charset="0"/>
                          <a:cs typeface="Arial" pitchFamily="34" charset="0"/>
                        </a:rPr>
                        <a:t>102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latin typeface="Arial" pitchFamily="34" charset="0"/>
                          <a:cs typeface="Arial" pitchFamily="34" charset="0"/>
                        </a:rPr>
                        <a:t>Coimbatore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8877665544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838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Output :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38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Insert Query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676399"/>
          <a:ext cx="7010400" cy="373380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32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/>
                        <a:t>NAME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/>
                        <a:t>ROLL_NO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/>
                        <a:t>LOCATION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/>
                        <a:t>PHONE_NUMBER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8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Ram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101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chennai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9988773344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8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Raju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102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/>
                        <a:t>coimbatore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9090909090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8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Ravi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103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/>
                        <a:t>coimbatore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8989898989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5791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Table1 : Student1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1066800"/>
          <a:ext cx="7162799" cy="419100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3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13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/>
                        <a:t>NAME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/>
                        <a:t>ROLL_NO</a:t>
                      </a:r>
                      <a:endParaRPr lang="en-US" sz="24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/>
                        <a:t>LOCATION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/>
                        <a:t>PHONE_NUMBER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2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Raj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111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chennai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8787878787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2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Sai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112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/>
                        <a:t>mumbai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6565656565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2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Sri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113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coimbatore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7878787878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76600" y="57912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Table2 : Student2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insert Student2 into Student1 table:</a:t>
            </a:r>
          </a:p>
          <a:p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/>
              <a:t>INSERT INTO Student1 SELECT * FROM Student2;</a:t>
            </a:r>
          </a:p>
          <a:p>
            <a:r>
              <a:rPr lang="en-US" sz="2400" dirty="0"/>
              <a:t>SELECT * FROM Student1;</a:t>
            </a:r>
          </a:p>
          <a:p>
            <a:r>
              <a:rPr lang="en-US" sz="2400" dirty="0"/>
              <a:t>OUTPUT:-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78209"/>
              </p:ext>
            </p:extLst>
          </p:nvPr>
        </p:nvGraphicFramePr>
        <p:xfrm>
          <a:off x="896471" y="2590800"/>
          <a:ext cx="7239000" cy="358140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43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NAME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ROLL_NO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LOCATION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PHONE_NUMBER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Ram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101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chennai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9988773344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Raju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102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 err="1"/>
                        <a:t>coimbatore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/>
                        <a:t>9090909090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Ravi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103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coimbatore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8989898989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Raj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111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chennai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8787878787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Sai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112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mumbai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6565656565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Sri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113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coimbatore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/>
                        <a:t>7878787878</a:t>
                      </a:r>
                      <a:endParaRPr lang="en-US" sz="18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Subqueries with the DELETE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981200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To delete students from Student2 table whose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rollno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same as that in Student1 table and having location as Chennai.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/>
              <a:t>DELETE FROM Student2 WHERE ROLL_NO IN ( SELECT ROLL_NO FROM Student1 WHERE LOCATION = ‘</a:t>
            </a:r>
            <a:r>
              <a:rPr lang="en-US" sz="2400" dirty="0" err="1"/>
              <a:t>chennai</a:t>
            </a:r>
            <a:r>
              <a:rPr lang="en-US" sz="2400" dirty="0"/>
              <a:t>’);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9906" y="4572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/>
              <a:t>1 row delete successfully.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Display Student2Table: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Select * from Student2;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3276599"/>
          <a:ext cx="7086601" cy="28628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9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00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NAME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ROLL_NO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LOCATION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PHONE_NUMBER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4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Sai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112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/>
                        <a:t>mumbai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6565656565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4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Sri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113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coimbatore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7878787878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Subqueries with UPDATE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209800"/>
            <a:ext cx="701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To update name of the student to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 Student2 table whose location is same as Raju, Ravi in Student1 table.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/>
              <a:t>UPDATE Student2 SET NAME=‘</a:t>
            </a:r>
            <a:r>
              <a:rPr lang="en-US" sz="2400" dirty="0" err="1"/>
              <a:t>Aman</a:t>
            </a:r>
            <a:r>
              <a:rPr lang="en-US" sz="2400" dirty="0"/>
              <a:t>’  WHERE LOCATION IN ( SELECT LOCATION FROM Student1 WHERE NAME IN (‘</a:t>
            </a:r>
            <a:r>
              <a:rPr lang="en-US" sz="2400" dirty="0" err="1"/>
              <a:t>Raju</a:t>
            </a:r>
            <a:r>
              <a:rPr lang="en-US" sz="2400" dirty="0"/>
              <a:t>’, ‘Ravi’));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1 row updated successfully.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Display Student2 Table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* FROM Student2;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2971800"/>
          <a:ext cx="6477000" cy="26953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37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NAME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ROLL_NO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LOCATION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PHONE_NUMBER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400" b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3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Sai</a:t>
                      </a:r>
                      <a:endParaRPr lang="en-US" sz="24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/>
                        <a:t>112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/>
                        <a:t>mumbai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6565656565</a:t>
                      </a:r>
                      <a:endParaRPr lang="en-US" sz="24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3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 err="1">
                          <a:solidFill>
                            <a:schemeClr val="bg1"/>
                          </a:solidFill>
                        </a:rPr>
                        <a:t>Aman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113</a:t>
                      </a:r>
                      <a:endParaRPr lang="en-US" sz="24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coimbatore</a:t>
                      </a:r>
                      <a:endParaRPr lang="en-US" sz="24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/>
                        <a:t>7878787878</a:t>
                      </a:r>
                      <a:endParaRPr lang="en-US" sz="24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438400"/>
            <a:ext cx="3886200" cy="99060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81200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In simple terms, we can explain query as questions or doubts.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Query means finding information, asking questions about something, especially in order to express one's doubts about it or to check its validity or accuracy.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 database also contains a lot of data. It stores data in the form of tables. This form of data is used in many places because of its various benefits. A database query refers to the request of data or information from a database.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762000"/>
            <a:ext cx="723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 database query can be of two types 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SELECT Query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ACTION Query.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SELECT Query: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A select query is used to retrieve data from a single table of a combination of multiple tables.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SQL uses a SELECT statement to select or extract specific data based on the given base condition.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ACTION Query: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The action query is used to perform operations on the database such as insertion, deletion, modification, alteration,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595021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 Sub query is a type of query which is written inside another query.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 Subquery or Inner query or a Nested query is a query within another SQL query and embedded within the WHERE clause.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 subquery is used to return data that will be used in the main query as a condition to further restrict the data to be retrieved.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Subqueries can be used with the SELECT, INSERT, UPDATE, and DELETE statements along with the operators like =, &lt;, &gt;, &gt;=, &lt;=, IN, BETWEEN, etc.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90600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There are a few rules that subqueries must follow −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subquery must be enclosed in parenthesis.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subquery is always placed on the right side of the comparison operators.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Subqueries are not able to manipulate the results internally, therefore ORDER BY clause cannot be used in subqueries.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Single row operators(=,&lt;&gt;,&gt;,&lt;,&gt;=,&lt;=) are used with single-row subqueries and multiple row operator (IN) is used with multiple-row subqueries.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 Queries with the SELECT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9050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Subqueries are most frequently used with the SELECT statement. The basic syntax is as follows −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90600" y="3352800"/>
            <a:ext cx="70866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SELECT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column_name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FROM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table_name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WHERE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column_name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expression operator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( SELECT COLUMN_NAME from TABLE_NAME WHERE ... ); 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858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371600"/>
          <a:ext cx="7543801" cy="411479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51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1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8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NAME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ROLL_NO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LOCATION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PHONE_NUMBER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/>
                        <a:t>Ram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/>
                        <a:t>101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/>
                        <a:t>Chennai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/>
                        <a:t>9988775566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5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/>
                        <a:t>Raj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/>
                        <a:t>102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/>
                        <a:t>Coimbatore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/>
                        <a:t>8877665544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5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/>
                        <a:t>Sasi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/>
                        <a:t>103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/>
                        <a:t>Madurai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/>
                        <a:t>7766553344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5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/>
                        <a:t>Ravi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/>
                        <a:t>104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Coimbatore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/>
                        <a:t>8989898989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8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err="1"/>
                        <a:t>Sumathi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/>
                        <a:t>105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/>
                        <a:t>Kanchipuram</a:t>
                      </a:r>
                      <a:endParaRPr lang="en-US" sz="2000" b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/>
                        <a:t>8989856868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67000" y="58674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Table 1 : Database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1143001"/>
          <a:ext cx="7467600" cy="411480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23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ROLL_NO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SECTION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1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Ravi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104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400" b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1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err="1">
                          <a:latin typeface="Arial" pitchFamily="34" charset="0"/>
                          <a:cs typeface="Arial" pitchFamily="34" charset="0"/>
                        </a:rPr>
                        <a:t>Sumathi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105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41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Raj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102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5600" y="5715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Table 2 : Student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752600"/>
            <a:ext cx="723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To display NAME, LOCATION, PHONE_NUMBER of the students from DATABASE table whose section is A: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Select NAME, LOCATION, PHONE_NUMBER from DATABASE WHERE ROLL_NO IN (SELECT ROLL_NO from STUDENT where SECTION=‘A’);</a:t>
            </a:r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293</TotalTime>
  <Words>839</Words>
  <Application>Microsoft Office PowerPoint</Application>
  <PresentationFormat>On-screen Show (4:3)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Rockwell</vt:lpstr>
      <vt:lpstr>Wingdings</vt:lpstr>
      <vt:lpstr>Wingdings 2</vt:lpstr>
      <vt:lpstr>Foundry</vt:lpstr>
      <vt:lpstr>DBMS</vt:lpstr>
      <vt:lpstr>Query</vt:lpstr>
      <vt:lpstr>PowerPoint Presentation</vt:lpstr>
      <vt:lpstr>Sub Query</vt:lpstr>
      <vt:lpstr>PowerPoint Presentation</vt:lpstr>
      <vt:lpstr>Sub Queries with the SELECT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Subqueries with the DELETE statement</vt:lpstr>
      <vt:lpstr>PowerPoint Presentation</vt:lpstr>
      <vt:lpstr>Subqueries with UPDATE statement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DELL</dc:creator>
  <cp:lastModifiedBy>Admin</cp:lastModifiedBy>
  <cp:revision>78</cp:revision>
  <dcterms:created xsi:type="dcterms:W3CDTF">2006-08-16T00:00:00Z</dcterms:created>
  <dcterms:modified xsi:type="dcterms:W3CDTF">2022-11-16T07:17:30Z</dcterms:modified>
</cp:coreProperties>
</file>