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80" r:id="rId2"/>
    <p:sldId id="259" r:id="rId3"/>
    <p:sldId id="272" r:id="rId4"/>
    <p:sldId id="27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2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8458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1287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93829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3598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830598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90350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0713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964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357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36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965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4909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762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426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649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822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809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282742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CRUD Based </a:t>
            </a:r>
            <a:r>
              <a:rPr lang="en-US" dirty="0" err="1" smtClean="0"/>
              <a:t>Applicaition</a:t>
            </a:r>
            <a:r>
              <a:rPr lang="en-US" dirty="0" smtClean="0"/>
              <a:t> using PHP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6040" y="3840272"/>
            <a:ext cx="4313864" cy="206043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Mentor</a:t>
            </a:r>
          </a:p>
          <a:p>
            <a:r>
              <a:rPr lang="en-US" sz="2200" dirty="0" smtClean="0"/>
              <a:t>…</a:t>
            </a:r>
          </a:p>
          <a:p>
            <a:pPr lvl="1">
              <a:buNone/>
            </a:pP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3850782"/>
            <a:ext cx="4313864" cy="2053062"/>
          </a:xfrm>
        </p:spPr>
        <p:txBody>
          <a:bodyPr/>
          <a:lstStyle/>
          <a:p>
            <a:r>
              <a:rPr lang="en-US" sz="2400" dirty="0" smtClean="0"/>
              <a:t>Presented by:</a:t>
            </a:r>
          </a:p>
          <a:p>
            <a:pPr lvl="1"/>
            <a:r>
              <a:rPr lang="en-US" sz="2800" dirty="0" smtClean="0"/>
              <a:t>..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67346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46" y="0"/>
            <a:ext cx="8911687" cy="128089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987" y="1558977"/>
            <a:ext cx="10648013" cy="529902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dirty="0" smtClean="0"/>
              <a:t>About your project</a:t>
            </a:r>
          </a:p>
        </p:txBody>
      </p:sp>
    </p:spTree>
    <p:extLst>
      <p:ext uri="{BB962C8B-B14F-4D97-AF65-F5344CB8AC3E}">
        <p14:creationId xmlns="" xmlns:p14="http://schemas.microsoft.com/office/powerpoint/2010/main" val="20190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24" y="182675"/>
            <a:ext cx="5654566" cy="2077049"/>
          </a:xfrm>
        </p:spPr>
        <p:txBody>
          <a:bodyPr/>
          <a:lstStyle/>
          <a:p>
            <a:r>
              <a:rPr lang="en-US" dirty="0" smtClean="0"/>
              <a:t>Working Block Diagram 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6684579" y="2890345"/>
            <a:ext cx="840828" cy="1292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00248" y="1692166"/>
            <a:ext cx="1744718" cy="557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Mode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812924" y="1707932"/>
            <a:ext cx="1744718" cy="557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Mode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3499945" y="2879834"/>
            <a:ext cx="2228193" cy="39939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Registration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3505202" y="3547241"/>
            <a:ext cx="2228193" cy="39939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  <a:r>
              <a:rPr lang="en-US" dirty="0" err="1" smtClean="0"/>
              <a:t>Updation</a:t>
            </a:r>
            <a:endParaRPr lang="en-US" dirty="0"/>
          </a:p>
        </p:txBody>
      </p:sp>
      <p:sp>
        <p:nvSpPr>
          <p:cNvPr id="11" name="Snip Single Corner Rectangle 10"/>
          <p:cNvSpPr/>
          <p:nvPr/>
        </p:nvSpPr>
        <p:spPr>
          <a:xfrm>
            <a:off x="3515710" y="4230413"/>
            <a:ext cx="2228193" cy="39939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Deletion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8392511" y="3189890"/>
            <a:ext cx="2228193" cy="39939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Details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0"/>
          </p:cNvCxnSpPr>
          <p:nvPr/>
        </p:nvCxnSpPr>
        <p:spPr>
          <a:xfrm>
            <a:off x="5728138" y="3079531"/>
            <a:ext cx="935421" cy="283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4"/>
            <a:endCxn id="12" idx="2"/>
          </p:cNvCxnSpPr>
          <p:nvPr/>
        </p:nvCxnSpPr>
        <p:spPr>
          <a:xfrm flipV="1">
            <a:off x="7525407" y="3389587"/>
            <a:ext cx="867104" cy="147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0"/>
            <a:endCxn id="5" idx="2"/>
          </p:cNvCxnSpPr>
          <p:nvPr/>
        </p:nvCxnSpPr>
        <p:spPr>
          <a:xfrm flipV="1">
            <a:off x="5733395" y="3536731"/>
            <a:ext cx="951184" cy="2102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0"/>
          </p:cNvCxnSpPr>
          <p:nvPr/>
        </p:nvCxnSpPr>
        <p:spPr>
          <a:xfrm flipV="1">
            <a:off x="5743903" y="3899338"/>
            <a:ext cx="940676" cy="5307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5874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57" y="0"/>
            <a:ext cx="8911687" cy="1280890"/>
          </a:xfrm>
        </p:spPr>
        <p:txBody>
          <a:bodyPr/>
          <a:lstStyle/>
          <a:p>
            <a:r>
              <a:rPr lang="en-US" smtClean="0"/>
              <a:t>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889" y="1394085"/>
            <a:ext cx="10498111" cy="546391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 smtClean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 smtClean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 smtClean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 smtClean="0"/>
          </a:p>
          <a:p>
            <a:pPr marL="457200" lvl="1" indent="0">
              <a:buNone/>
            </a:pPr>
            <a:endParaRPr lang="en-US" i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54801" y="1212136"/>
            <a:ext cx="10406274" cy="5398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299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570</TotalTime>
  <Words>31</Words>
  <Application>Microsoft Office PowerPoint</Application>
  <PresentationFormat>Custom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Wisp</vt:lpstr>
      <vt:lpstr>CRUD Based Applicaition using PHP </vt:lpstr>
      <vt:lpstr>Introduction</vt:lpstr>
      <vt:lpstr>Working Block Diagram </vt:lpstr>
      <vt:lpstr>Outcome</vt:lpstr>
    </vt:vector>
  </TitlesOfParts>
  <Company>NJIT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Huma Parveen</dc:creator>
  <cp:lastModifiedBy>S</cp:lastModifiedBy>
  <cp:revision>59</cp:revision>
  <dcterms:created xsi:type="dcterms:W3CDTF">2018-06-21T09:21:53Z</dcterms:created>
  <dcterms:modified xsi:type="dcterms:W3CDTF">2021-10-29T10:14:40Z</dcterms:modified>
</cp:coreProperties>
</file>