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19200"/>
            <a:ext cx="200025" cy="666750"/>
          </a:xfrm>
          <a:custGeom>
            <a:avLst/>
            <a:gdLst/>
            <a:ahLst/>
            <a:cxnLst/>
            <a:rect l="l" t="t" r="r" b="b"/>
            <a:pathLst>
              <a:path w="200025" h="666750">
                <a:moveTo>
                  <a:pt x="200025" y="0"/>
                </a:moveTo>
                <a:lnTo>
                  <a:pt x="0" y="0"/>
                </a:lnTo>
                <a:lnTo>
                  <a:pt x="0" y="666750"/>
                </a:lnTo>
                <a:lnTo>
                  <a:pt x="200025" y="666750"/>
                </a:lnTo>
                <a:lnTo>
                  <a:pt x="200025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66700" y="1219200"/>
            <a:ext cx="200025" cy="666750"/>
          </a:xfrm>
          <a:custGeom>
            <a:avLst/>
            <a:gdLst/>
            <a:ahLst/>
            <a:cxnLst/>
            <a:rect l="l" t="t" r="r" b="b"/>
            <a:pathLst>
              <a:path w="200025" h="666750">
                <a:moveTo>
                  <a:pt x="200025" y="0"/>
                </a:moveTo>
                <a:lnTo>
                  <a:pt x="0" y="0"/>
                </a:lnTo>
                <a:lnTo>
                  <a:pt x="0" y="666750"/>
                </a:lnTo>
                <a:lnTo>
                  <a:pt x="200025" y="666750"/>
                </a:lnTo>
                <a:lnTo>
                  <a:pt x="200025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3400" y="1219200"/>
            <a:ext cx="104775" cy="666750"/>
          </a:xfrm>
          <a:custGeom>
            <a:avLst/>
            <a:gdLst/>
            <a:ahLst/>
            <a:cxnLst/>
            <a:rect l="l" t="t" r="r" b="b"/>
            <a:pathLst>
              <a:path w="104775" h="666750">
                <a:moveTo>
                  <a:pt x="0" y="666750"/>
                </a:moveTo>
                <a:lnTo>
                  <a:pt x="104775" y="666750"/>
                </a:lnTo>
                <a:lnTo>
                  <a:pt x="104775" y="0"/>
                </a:lnTo>
                <a:lnTo>
                  <a:pt x="0" y="0"/>
                </a:lnTo>
                <a:lnTo>
                  <a:pt x="0" y="66675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775" y="580898"/>
            <a:ext cx="11206226" cy="219557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638175" y="609600"/>
            <a:ext cx="10906125" cy="1895475"/>
          </a:xfrm>
          <a:custGeom>
            <a:avLst/>
            <a:gdLst/>
            <a:ahLst/>
            <a:cxnLst/>
            <a:rect l="l" t="t" r="r" b="b"/>
            <a:pathLst>
              <a:path w="10906125" h="1895475">
                <a:moveTo>
                  <a:pt x="10906125" y="0"/>
                </a:moveTo>
                <a:lnTo>
                  <a:pt x="0" y="0"/>
                </a:lnTo>
                <a:lnTo>
                  <a:pt x="0" y="1895475"/>
                </a:lnTo>
                <a:lnTo>
                  <a:pt x="10906125" y="1895475"/>
                </a:lnTo>
                <a:lnTo>
                  <a:pt x="109061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19200"/>
            <a:ext cx="200025" cy="666750"/>
          </a:xfrm>
          <a:custGeom>
            <a:avLst/>
            <a:gdLst/>
            <a:ahLst/>
            <a:cxnLst/>
            <a:rect l="l" t="t" r="r" b="b"/>
            <a:pathLst>
              <a:path w="200025" h="666750">
                <a:moveTo>
                  <a:pt x="200025" y="0"/>
                </a:moveTo>
                <a:lnTo>
                  <a:pt x="0" y="0"/>
                </a:lnTo>
                <a:lnTo>
                  <a:pt x="0" y="666750"/>
                </a:lnTo>
                <a:lnTo>
                  <a:pt x="200025" y="666750"/>
                </a:lnTo>
                <a:lnTo>
                  <a:pt x="200025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66700" y="1219200"/>
            <a:ext cx="200025" cy="666750"/>
          </a:xfrm>
          <a:custGeom>
            <a:avLst/>
            <a:gdLst/>
            <a:ahLst/>
            <a:cxnLst/>
            <a:rect l="l" t="t" r="r" b="b"/>
            <a:pathLst>
              <a:path w="200025" h="666750">
                <a:moveTo>
                  <a:pt x="200025" y="0"/>
                </a:moveTo>
                <a:lnTo>
                  <a:pt x="0" y="0"/>
                </a:lnTo>
                <a:lnTo>
                  <a:pt x="0" y="666750"/>
                </a:lnTo>
                <a:lnTo>
                  <a:pt x="200025" y="666750"/>
                </a:lnTo>
                <a:lnTo>
                  <a:pt x="200025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3400" y="1219200"/>
            <a:ext cx="104775" cy="666750"/>
          </a:xfrm>
          <a:custGeom>
            <a:avLst/>
            <a:gdLst/>
            <a:ahLst/>
            <a:cxnLst/>
            <a:rect l="l" t="t" r="r" b="b"/>
            <a:pathLst>
              <a:path w="104775" h="666750">
                <a:moveTo>
                  <a:pt x="0" y="666750"/>
                </a:moveTo>
                <a:lnTo>
                  <a:pt x="104775" y="666750"/>
                </a:lnTo>
                <a:lnTo>
                  <a:pt x="104775" y="0"/>
                </a:lnTo>
                <a:lnTo>
                  <a:pt x="0" y="0"/>
                </a:lnTo>
                <a:lnTo>
                  <a:pt x="0" y="66675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5775" y="580898"/>
            <a:ext cx="11206226" cy="21955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28795" y="3050222"/>
            <a:ext cx="3534409" cy="941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4585" y="3398773"/>
            <a:ext cx="9942829" cy="2290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7744" y="2290127"/>
            <a:ext cx="4656455" cy="15309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 marR="5080">
              <a:lnSpc>
                <a:spcPts val="5630"/>
              </a:lnSpc>
              <a:spcBef>
                <a:spcPts val="775"/>
              </a:spcBef>
            </a:pPr>
            <a:r>
              <a:rPr sz="5150" b="0" spc="11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5150" b="0" spc="-150" dirty="0">
                <a:latin typeface="Times New Roman" pitchFamily="18" charset="0"/>
                <a:cs typeface="Times New Roman" pitchFamily="18" charset="0"/>
              </a:rPr>
              <a:t>elc</a:t>
            </a:r>
            <a:r>
              <a:rPr sz="5150" b="0" spc="-2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150" b="0" spc="-8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5150" b="0" spc="-25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150" b="0" spc="-5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150" b="0" spc="-55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150" b="0" spc="-80">
                <a:latin typeface="Times New Roman" pitchFamily="18" charset="0"/>
                <a:cs typeface="Times New Roman" pitchFamily="18" charset="0"/>
              </a:rPr>
              <a:t>o  </a:t>
            </a:r>
            <a:r>
              <a:rPr lang="en-US" sz="5150" b="0" spc="-8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150" b="0" spc="-80" dirty="0" smtClean="0">
                <a:latin typeface="Times New Roman" pitchFamily="18" charset="0"/>
                <a:cs typeface="Times New Roman" pitchFamily="18" charset="0"/>
              </a:rPr>
            </a:br>
            <a:r>
              <a:rPr sz="5150" b="0" spc="8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5150" b="0" spc="-14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150" b="0" spc="-335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5150" b="0" spc="-3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150" b="0" spc="-204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150" b="0" spc="-85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5150" b="0" spc="-420" smtClean="0">
                <a:latin typeface="Times New Roman" pitchFamily="18" charset="0"/>
                <a:cs typeface="Times New Roman" pitchFamily="18" charset="0"/>
              </a:rPr>
              <a:t>fi</a:t>
            </a:r>
            <a:r>
              <a:rPr sz="5150" b="0" spc="65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5150" b="0" spc="-8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5150" b="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150" b="0" spc="-11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5150" b="0" spc="-185" smtClean="0">
                <a:latin typeface="Times New Roman" pitchFamily="18" charset="0"/>
                <a:cs typeface="Times New Roman" pitchFamily="18" charset="0"/>
              </a:rPr>
              <a:t>ud</a:t>
            </a:r>
            <a:r>
              <a:rPr sz="5150" b="0" spc="-175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5150" b="0" spc="-300" smtClean="0">
                <a:latin typeface="Times New Roman" pitchFamily="18" charset="0"/>
                <a:cs typeface="Times New Roman" pitchFamily="18" charset="0"/>
              </a:rPr>
              <a:t>y</a:t>
            </a:r>
            <a:endParaRPr sz="515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8307" y="2914233"/>
            <a:ext cx="828094" cy="819568"/>
            <a:chOff x="848306" y="2914232"/>
            <a:chExt cx="879475" cy="8731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970" y="3258832"/>
              <a:ext cx="173539" cy="1723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6005" y="3590167"/>
              <a:ext cx="79126" cy="806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4970" y="2920895"/>
              <a:ext cx="866140" cy="859790"/>
            </a:xfrm>
            <a:custGeom>
              <a:avLst/>
              <a:gdLst/>
              <a:ahLst/>
              <a:cxnLst/>
              <a:rect l="l" t="t" r="r" b="b"/>
              <a:pathLst>
                <a:path w="866139" h="859789">
                  <a:moveTo>
                    <a:pt x="507419" y="0"/>
                  </a:moveTo>
                  <a:lnTo>
                    <a:pt x="458524" y="2303"/>
                  </a:lnTo>
                  <a:lnTo>
                    <a:pt x="410950" y="9074"/>
                  </a:lnTo>
                  <a:lnTo>
                    <a:pt x="364908" y="20102"/>
                  </a:lnTo>
                  <a:lnTo>
                    <a:pt x="320612" y="35176"/>
                  </a:lnTo>
                  <a:lnTo>
                    <a:pt x="278272" y="54087"/>
                  </a:lnTo>
                  <a:lnTo>
                    <a:pt x="238101" y="76623"/>
                  </a:lnTo>
                  <a:lnTo>
                    <a:pt x="200311" y="102574"/>
                  </a:lnTo>
                  <a:lnTo>
                    <a:pt x="165114" y="131730"/>
                  </a:lnTo>
                  <a:lnTo>
                    <a:pt x="132722" y="163880"/>
                  </a:lnTo>
                  <a:lnTo>
                    <a:pt x="103346" y="198814"/>
                  </a:lnTo>
                  <a:lnTo>
                    <a:pt x="77200" y="236322"/>
                  </a:lnTo>
                  <a:lnTo>
                    <a:pt x="54494" y="276193"/>
                  </a:lnTo>
                  <a:lnTo>
                    <a:pt x="35441" y="318216"/>
                  </a:lnTo>
                  <a:lnTo>
                    <a:pt x="20254" y="362182"/>
                  </a:lnTo>
                  <a:lnTo>
                    <a:pt x="9143" y="407880"/>
                  </a:lnTo>
                  <a:lnTo>
                    <a:pt x="2321" y="455099"/>
                  </a:lnTo>
                  <a:lnTo>
                    <a:pt x="0" y="503629"/>
                  </a:lnTo>
                  <a:lnTo>
                    <a:pt x="2321" y="552160"/>
                  </a:lnTo>
                  <a:lnTo>
                    <a:pt x="9143" y="599379"/>
                  </a:lnTo>
                  <a:lnTo>
                    <a:pt x="20254" y="645077"/>
                  </a:lnTo>
                  <a:lnTo>
                    <a:pt x="35441" y="689043"/>
                  </a:lnTo>
                  <a:lnTo>
                    <a:pt x="54494" y="731066"/>
                  </a:lnTo>
                  <a:lnTo>
                    <a:pt x="77200" y="770937"/>
                  </a:lnTo>
                  <a:lnTo>
                    <a:pt x="103346" y="808445"/>
                  </a:lnTo>
                  <a:lnTo>
                    <a:pt x="132722" y="843379"/>
                  </a:lnTo>
                  <a:lnTo>
                    <a:pt x="148641" y="859179"/>
                  </a:lnTo>
                  <a:lnTo>
                    <a:pt x="186916" y="821187"/>
                  </a:lnTo>
                  <a:lnTo>
                    <a:pt x="170743" y="805135"/>
                  </a:lnTo>
                  <a:lnTo>
                    <a:pt x="141310" y="769313"/>
                  </a:lnTo>
                  <a:lnTo>
                    <a:pt x="115631" y="730606"/>
                  </a:lnTo>
                  <a:lnTo>
                    <a:pt x="93986" y="689297"/>
                  </a:lnTo>
                  <a:lnTo>
                    <a:pt x="76660" y="645664"/>
                  </a:lnTo>
                  <a:lnTo>
                    <a:pt x="63935" y="599988"/>
                  </a:lnTo>
                  <a:lnTo>
                    <a:pt x="56092" y="552550"/>
                  </a:lnTo>
                  <a:lnTo>
                    <a:pt x="53415" y="503629"/>
                  </a:lnTo>
                  <a:lnTo>
                    <a:pt x="56092" y="454709"/>
                  </a:lnTo>
                  <a:lnTo>
                    <a:pt x="63935" y="407271"/>
                  </a:lnTo>
                  <a:lnTo>
                    <a:pt x="76660" y="361595"/>
                  </a:lnTo>
                  <a:lnTo>
                    <a:pt x="93986" y="317962"/>
                  </a:lnTo>
                  <a:lnTo>
                    <a:pt x="115631" y="276652"/>
                  </a:lnTo>
                  <a:lnTo>
                    <a:pt x="141310" y="237946"/>
                  </a:lnTo>
                  <a:lnTo>
                    <a:pt x="170743" y="202124"/>
                  </a:lnTo>
                  <a:lnTo>
                    <a:pt x="203647" y="169466"/>
                  </a:lnTo>
                  <a:lnTo>
                    <a:pt x="239738" y="140252"/>
                  </a:lnTo>
                  <a:lnTo>
                    <a:pt x="278736" y="114764"/>
                  </a:lnTo>
                  <a:lnTo>
                    <a:pt x="320356" y="93282"/>
                  </a:lnTo>
                  <a:lnTo>
                    <a:pt x="364317" y="76085"/>
                  </a:lnTo>
                  <a:lnTo>
                    <a:pt x="410336" y="63454"/>
                  </a:lnTo>
                  <a:lnTo>
                    <a:pt x="458131" y="55670"/>
                  </a:lnTo>
                  <a:lnTo>
                    <a:pt x="507419" y="53013"/>
                  </a:lnTo>
                  <a:lnTo>
                    <a:pt x="734162" y="53013"/>
                  </a:lnTo>
                  <a:lnTo>
                    <a:pt x="694226" y="35177"/>
                  </a:lnTo>
                  <a:lnTo>
                    <a:pt x="649930" y="20102"/>
                  </a:lnTo>
                  <a:lnTo>
                    <a:pt x="603888" y="9074"/>
                  </a:lnTo>
                  <a:lnTo>
                    <a:pt x="556314" y="2303"/>
                  </a:lnTo>
                  <a:lnTo>
                    <a:pt x="507419" y="0"/>
                  </a:lnTo>
                  <a:close/>
                </a:path>
                <a:path w="866139" h="859789">
                  <a:moveTo>
                    <a:pt x="734162" y="53013"/>
                  </a:moveTo>
                  <a:lnTo>
                    <a:pt x="507419" y="53013"/>
                  </a:lnTo>
                  <a:lnTo>
                    <a:pt x="556707" y="55670"/>
                  </a:lnTo>
                  <a:lnTo>
                    <a:pt x="604502" y="63454"/>
                  </a:lnTo>
                  <a:lnTo>
                    <a:pt x="650521" y="76085"/>
                  </a:lnTo>
                  <a:lnTo>
                    <a:pt x="694482" y="93282"/>
                  </a:lnTo>
                  <a:lnTo>
                    <a:pt x="736103" y="114764"/>
                  </a:lnTo>
                  <a:lnTo>
                    <a:pt x="775100" y="140253"/>
                  </a:lnTo>
                  <a:lnTo>
                    <a:pt x="811191" y="169466"/>
                  </a:lnTo>
                  <a:lnTo>
                    <a:pt x="827340" y="185494"/>
                  </a:lnTo>
                  <a:lnTo>
                    <a:pt x="865614" y="147503"/>
                  </a:lnTo>
                  <a:lnTo>
                    <a:pt x="849723" y="131730"/>
                  </a:lnTo>
                  <a:lnTo>
                    <a:pt x="814526" y="102574"/>
                  </a:lnTo>
                  <a:lnTo>
                    <a:pt x="776736" y="76623"/>
                  </a:lnTo>
                  <a:lnTo>
                    <a:pt x="736565" y="54087"/>
                  </a:lnTo>
                  <a:lnTo>
                    <a:pt x="734162" y="53013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4970" y="2920895"/>
              <a:ext cx="866140" cy="859790"/>
            </a:xfrm>
            <a:custGeom>
              <a:avLst/>
              <a:gdLst/>
              <a:ahLst/>
              <a:cxnLst/>
              <a:rect l="l" t="t" r="r" b="b"/>
              <a:pathLst>
                <a:path w="866139" h="859789">
                  <a:moveTo>
                    <a:pt x="507419" y="53013"/>
                  </a:moveTo>
                  <a:lnTo>
                    <a:pt x="556707" y="55670"/>
                  </a:lnTo>
                  <a:lnTo>
                    <a:pt x="604502" y="63454"/>
                  </a:lnTo>
                  <a:lnTo>
                    <a:pt x="650521" y="76085"/>
                  </a:lnTo>
                  <a:lnTo>
                    <a:pt x="694482" y="93282"/>
                  </a:lnTo>
                  <a:lnTo>
                    <a:pt x="736103" y="114764"/>
                  </a:lnTo>
                  <a:lnTo>
                    <a:pt x="775100" y="140253"/>
                  </a:lnTo>
                  <a:lnTo>
                    <a:pt x="811191" y="169466"/>
                  </a:lnTo>
                  <a:lnTo>
                    <a:pt x="827340" y="185494"/>
                  </a:lnTo>
                </a:path>
                <a:path w="866139" h="859789">
                  <a:moveTo>
                    <a:pt x="186916" y="821187"/>
                  </a:moveTo>
                  <a:lnTo>
                    <a:pt x="141310" y="769313"/>
                  </a:lnTo>
                  <a:lnTo>
                    <a:pt x="115631" y="730606"/>
                  </a:lnTo>
                  <a:lnTo>
                    <a:pt x="93986" y="689297"/>
                  </a:lnTo>
                  <a:lnTo>
                    <a:pt x="76660" y="645664"/>
                  </a:lnTo>
                  <a:lnTo>
                    <a:pt x="63935" y="599988"/>
                  </a:lnTo>
                  <a:lnTo>
                    <a:pt x="56092" y="552550"/>
                  </a:lnTo>
                  <a:lnTo>
                    <a:pt x="53415" y="503629"/>
                  </a:lnTo>
                  <a:lnTo>
                    <a:pt x="56092" y="454709"/>
                  </a:lnTo>
                  <a:lnTo>
                    <a:pt x="63935" y="407271"/>
                  </a:lnTo>
                  <a:lnTo>
                    <a:pt x="76660" y="361595"/>
                  </a:lnTo>
                  <a:lnTo>
                    <a:pt x="93986" y="317962"/>
                  </a:lnTo>
                  <a:lnTo>
                    <a:pt x="115631" y="276652"/>
                  </a:lnTo>
                  <a:lnTo>
                    <a:pt x="141310" y="237946"/>
                  </a:lnTo>
                  <a:lnTo>
                    <a:pt x="170743" y="202124"/>
                  </a:lnTo>
                  <a:lnTo>
                    <a:pt x="203647" y="169466"/>
                  </a:lnTo>
                  <a:lnTo>
                    <a:pt x="239738" y="140252"/>
                  </a:lnTo>
                  <a:lnTo>
                    <a:pt x="278736" y="114764"/>
                  </a:lnTo>
                  <a:lnTo>
                    <a:pt x="320356" y="93282"/>
                  </a:lnTo>
                  <a:lnTo>
                    <a:pt x="364317" y="76085"/>
                  </a:lnTo>
                  <a:lnTo>
                    <a:pt x="410336" y="63454"/>
                  </a:lnTo>
                  <a:lnTo>
                    <a:pt x="458131" y="55670"/>
                  </a:lnTo>
                  <a:lnTo>
                    <a:pt x="507419" y="53013"/>
                  </a:lnTo>
                </a:path>
                <a:path w="866139" h="859789">
                  <a:moveTo>
                    <a:pt x="507419" y="0"/>
                  </a:moveTo>
                  <a:lnTo>
                    <a:pt x="458524" y="2303"/>
                  </a:lnTo>
                  <a:lnTo>
                    <a:pt x="410950" y="9074"/>
                  </a:lnTo>
                  <a:lnTo>
                    <a:pt x="364908" y="20102"/>
                  </a:lnTo>
                  <a:lnTo>
                    <a:pt x="320612" y="35176"/>
                  </a:lnTo>
                  <a:lnTo>
                    <a:pt x="278272" y="54087"/>
                  </a:lnTo>
                  <a:lnTo>
                    <a:pt x="238101" y="76623"/>
                  </a:lnTo>
                  <a:lnTo>
                    <a:pt x="200311" y="102574"/>
                  </a:lnTo>
                  <a:lnTo>
                    <a:pt x="165114" y="131730"/>
                  </a:lnTo>
                  <a:lnTo>
                    <a:pt x="132722" y="163880"/>
                  </a:lnTo>
                  <a:lnTo>
                    <a:pt x="103346" y="198814"/>
                  </a:lnTo>
                  <a:lnTo>
                    <a:pt x="77200" y="236322"/>
                  </a:lnTo>
                  <a:lnTo>
                    <a:pt x="54494" y="276193"/>
                  </a:lnTo>
                  <a:lnTo>
                    <a:pt x="35441" y="318216"/>
                  </a:lnTo>
                  <a:lnTo>
                    <a:pt x="20254" y="362182"/>
                  </a:lnTo>
                  <a:lnTo>
                    <a:pt x="9143" y="407880"/>
                  </a:lnTo>
                  <a:lnTo>
                    <a:pt x="2321" y="455099"/>
                  </a:lnTo>
                  <a:lnTo>
                    <a:pt x="0" y="503629"/>
                  </a:lnTo>
                  <a:lnTo>
                    <a:pt x="2321" y="552160"/>
                  </a:lnTo>
                  <a:lnTo>
                    <a:pt x="9143" y="599379"/>
                  </a:lnTo>
                  <a:lnTo>
                    <a:pt x="20254" y="645077"/>
                  </a:lnTo>
                  <a:lnTo>
                    <a:pt x="35441" y="689043"/>
                  </a:lnTo>
                  <a:lnTo>
                    <a:pt x="54494" y="731066"/>
                  </a:lnTo>
                  <a:lnTo>
                    <a:pt x="77200" y="770937"/>
                  </a:lnTo>
                  <a:lnTo>
                    <a:pt x="103346" y="808445"/>
                  </a:lnTo>
                  <a:lnTo>
                    <a:pt x="132722" y="843379"/>
                  </a:lnTo>
                  <a:lnTo>
                    <a:pt x="148641" y="859179"/>
                  </a:lnTo>
                </a:path>
                <a:path w="866139" h="859789">
                  <a:moveTo>
                    <a:pt x="865614" y="147503"/>
                  </a:moveTo>
                  <a:lnTo>
                    <a:pt x="814526" y="102574"/>
                  </a:lnTo>
                  <a:lnTo>
                    <a:pt x="776736" y="76623"/>
                  </a:lnTo>
                  <a:lnTo>
                    <a:pt x="736565" y="54087"/>
                  </a:lnTo>
                  <a:lnTo>
                    <a:pt x="694226" y="35177"/>
                  </a:lnTo>
                  <a:lnTo>
                    <a:pt x="649930" y="20102"/>
                  </a:lnTo>
                  <a:lnTo>
                    <a:pt x="603888" y="9074"/>
                  </a:lnTo>
                  <a:lnTo>
                    <a:pt x="556314" y="2303"/>
                  </a:lnTo>
                  <a:lnTo>
                    <a:pt x="507419" y="0"/>
                  </a:lnTo>
                </a:path>
              </a:pathLst>
            </a:custGeom>
            <a:ln w="13303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43750" y="1247775"/>
            <a:ext cx="43434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175" y="609600"/>
            <a:ext cx="10906125" cy="18954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56845" rIns="0" bIns="0" rtlCol="0">
            <a:spAutoFit/>
          </a:bodyPr>
          <a:lstStyle/>
          <a:p>
            <a:pPr marL="497840">
              <a:lnSpc>
                <a:spcPct val="100000"/>
              </a:lnSpc>
              <a:spcBef>
                <a:spcPts val="1235"/>
              </a:spcBef>
            </a:pPr>
            <a:r>
              <a:rPr sz="4400" spc="-55" dirty="0"/>
              <a:t>U</a:t>
            </a:r>
            <a:r>
              <a:rPr sz="4400" spc="200" dirty="0"/>
              <a:t>s</a:t>
            </a:r>
            <a:r>
              <a:rPr sz="4400" spc="-210" dirty="0"/>
              <a:t>e</a:t>
            </a:r>
            <a:r>
              <a:rPr sz="4400" spc="-365" dirty="0"/>
              <a:t>r</a:t>
            </a:r>
            <a:r>
              <a:rPr sz="4400" spc="-520" dirty="0"/>
              <a:t> </a:t>
            </a:r>
            <a:r>
              <a:rPr sz="4400" spc="-170" dirty="0"/>
              <a:t>A</a:t>
            </a:r>
            <a:r>
              <a:rPr sz="4400" spc="-195" dirty="0"/>
              <a:t>n</a:t>
            </a:r>
            <a:r>
              <a:rPr sz="4400" spc="-155" dirty="0"/>
              <a:t>d</a:t>
            </a:r>
            <a:r>
              <a:rPr sz="4400" spc="-500" dirty="0"/>
              <a:t> </a:t>
            </a:r>
            <a:r>
              <a:rPr sz="4400" spc="15" dirty="0"/>
              <a:t>U</a:t>
            </a:r>
            <a:r>
              <a:rPr sz="4400" spc="200" dirty="0"/>
              <a:t>s</a:t>
            </a:r>
            <a:r>
              <a:rPr sz="4400" spc="-280" dirty="0"/>
              <a:t>e</a:t>
            </a:r>
            <a:r>
              <a:rPr sz="4400" spc="-365" dirty="0"/>
              <a:t>r</a:t>
            </a:r>
            <a:r>
              <a:rPr sz="4400" spc="-450" dirty="0"/>
              <a:t> </a:t>
            </a:r>
            <a:r>
              <a:rPr sz="4400" spc="229" dirty="0"/>
              <a:t>C</a:t>
            </a:r>
            <a:r>
              <a:rPr sz="4400" spc="75" dirty="0"/>
              <a:t>a</a:t>
            </a:r>
            <a:r>
              <a:rPr sz="4400" spc="20" dirty="0"/>
              <a:t>s</a:t>
            </a:r>
            <a:r>
              <a:rPr sz="4400" spc="-210" dirty="0"/>
              <a:t>e</a:t>
            </a:r>
            <a:r>
              <a:rPr sz="4400" spc="245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10297" y="2335905"/>
            <a:ext cx="4215765" cy="342709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1350"/>
              </a:spcBef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sz="4400" b="1" spc="-120" smtClean="0">
                <a:latin typeface="Times New Roman" pitchFamily="18" charset="0"/>
                <a:cs typeface="Times New Roman" pitchFamily="18" charset="0"/>
              </a:rPr>
              <a:t>Theater</a:t>
            </a:r>
            <a:r>
              <a:rPr lang="en-US" sz="4400" b="1" spc="-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120" smtClean="0">
                <a:latin typeface="Times New Roman" pitchFamily="18" charset="0"/>
                <a:cs typeface="Times New Roman" pitchFamily="18" charset="0"/>
              </a:rPr>
              <a:t>Owner</a:t>
            </a:r>
            <a:endParaRPr sz="4400">
              <a:latin typeface="Times New Roman" pitchFamily="18" charset="0"/>
              <a:cs typeface="Times New Roman" pitchFamily="18" charset="0"/>
            </a:endParaRPr>
          </a:p>
          <a:p>
            <a:pPr marL="12700" marR="2943225">
              <a:lnSpc>
                <a:spcPct val="122800"/>
              </a:lnSpc>
              <a:spcBef>
                <a:spcPts val="45"/>
              </a:spcBef>
            </a:pPr>
            <a:r>
              <a:rPr sz="2750" spc="114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750" spc="-8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50" spc="4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750" spc="-19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sz="2750" spc="3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50" spc="-120" dirty="0">
                <a:latin typeface="Times New Roman" pitchFamily="18" charset="0"/>
                <a:cs typeface="Times New Roman" pitchFamily="18" charset="0"/>
              </a:rPr>
              <a:t>r  </a:t>
            </a:r>
            <a:r>
              <a:rPr sz="2750" spc="-15" dirty="0">
                <a:latin typeface="Times New Roman" pitchFamily="18" charset="0"/>
                <a:cs typeface="Times New Roman" pitchFamily="18" charset="0"/>
              </a:rPr>
              <a:t>Login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750" spc="29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75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50" spc="7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750" spc="5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50" spc="-40" dirty="0">
                <a:latin typeface="Times New Roman" pitchFamily="18" charset="0"/>
                <a:cs typeface="Times New Roman" pitchFamily="18" charset="0"/>
              </a:rPr>
              <a:t>ge</a:t>
            </a:r>
            <a:r>
              <a:rPr sz="2750" spc="-2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13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750" spc="18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750" spc="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750" spc="-1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750" spc="235" dirty="0">
                <a:latin typeface="Times New Roman" pitchFamily="18" charset="0"/>
                <a:cs typeface="Times New Roman" pitchFamily="18" charset="0"/>
              </a:rPr>
              <a:t>s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12700" marR="1880870">
              <a:lnSpc>
                <a:spcPct val="122900"/>
              </a:lnSpc>
              <a:spcBef>
                <a:spcPts val="5"/>
              </a:spcBef>
            </a:pPr>
            <a:r>
              <a:rPr sz="2750" spc="16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2750" spc="3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750" spc="-14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750" spc="9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750" spc="5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50" spc="2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750" spc="-2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254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75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50" spc="-7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750" spc="-14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50" spc="-1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750" spc="-7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750" spc="195" dirty="0">
                <a:latin typeface="Times New Roman" pitchFamily="18" charset="0"/>
                <a:cs typeface="Times New Roman" pitchFamily="18" charset="0"/>
              </a:rPr>
              <a:t>s  </a:t>
            </a:r>
            <a:r>
              <a:rPr sz="2750" spc="3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750" spc="-1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750" spc="-8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50" spc="-4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750" spc="-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2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750" spc="-8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5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50" spc="4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750" spc="3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750" spc="5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50" spc="13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750" spc="-35" dirty="0">
                <a:latin typeface="Times New Roman" pitchFamily="18" charset="0"/>
                <a:cs typeface="Times New Roman" pitchFamily="18" charset="0"/>
              </a:rPr>
              <a:t>k</a:t>
            </a:r>
            <a:endParaRPr sz="27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6486525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1051560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0E9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8175" y="609600"/>
            <a:ext cx="10906125" cy="1895475"/>
          </a:xfrm>
          <a:custGeom>
            <a:avLst/>
            <a:gdLst/>
            <a:ahLst/>
            <a:cxnLst/>
            <a:rect l="l" t="t" r="r" b="b"/>
            <a:pathLst>
              <a:path w="10906125" h="1895475">
                <a:moveTo>
                  <a:pt x="10906125" y="0"/>
                </a:moveTo>
                <a:lnTo>
                  <a:pt x="0" y="0"/>
                </a:lnTo>
                <a:lnTo>
                  <a:pt x="0" y="1895475"/>
                </a:lnTo>
                <a:lnTo>
                  <a:pt x="10906125" y="1895475"/>
                </a:lnTo>
                <a:lnTo>
                  <a:pt x="109061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947" y="314896"/>
            <a:ext cx="479869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6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400" spc="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400" spc="-2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400" spc="-36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400" spc="-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17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400" spc="-195">
                <a:latin typeface="Times New Roman" pitchFamily="18" charset="0"/>
                <a:cs typeface="Times New Roman" pitchFamily="18" charset="0"/>
              </a:rPr>
              <a:t>n</a:t>
            </a:r>
            <a:r>
              <a:rPr sz="4400" spc="-155">
                <a:latin typeface="Times New Roman" pitchFamily="18" charset="0"/>
                <a:cs typeface="Times New Roman" pitchFamily="18" charset="0"/>
              </a:rPr>
              <a:t>d</a:t>
            </a:r>
            <a:r>
              <a:rPr sz="4400" spc="-459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6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400" spc="20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400" spc="-21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400" spc="-385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4400" spc="-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225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400" spc="8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400" spc="9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400" spc="-28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400" spc="-459" dirty="0">
                <a:latin typeface="Times New Roman" pitchFamily="18" charset="0"/>
                <a:cs typeface="Times New Roman" pitchFamily="18" charset="0"/>
              </a:rPr>
              <a:t>:</a:t>
            </a:r>
            <a:endParaRPr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817" y="973455"/>
            <a:ext cx="3903345" cy="55489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92480">
              <a:lnSpc>
                <a:spcPct val="100000"/>
              </a:lnSpc>
              <a:spcBef>
                <a:spcPts val="130"/>
              </a:spcBef>
            </a:pPr>
            <a:r>
              <a:rPr sz="3950" b="1" spc="-75" smtClean="0">
                <a:latin typeface="Times New Roman" pitchFamily="18" charset="0"/>
                <a:cs typeface="Times New Roman" pitchFamily="18" charset="0"/>
              </a:rPr>
              <a:t>Cust</a:t>
            </a:r>
            <a:r>
              <a:rPr lang="en-US" sz="3950" b="1" spc="-7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950" b="1" spc="-75" smtClean="0">
                <a:latin typeface="Times New Roman" pitchFamily="18" charset="0"/>
                <a:cs typeface="Times New Roman" pitchFamily="18" charset="0"/>
              </a:rPr>
              <a:t>mer</a:t>
            </a:r>
            <a:endParaRPr sz="395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500">
              <a:latin typeface="Times New Roman" pitchFamily="18" charset="0"/>
              <a:cs typeface="Times New Roman" pitchFamily="18" charset="0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750" spc="-25" dirty="0">
                <a:latin typeface="Times New Roman" pitchFamily="18" charset="0"/>
                <a:cs typeface="Times New Roman" pitchFamily="18" charset="0"/>
              </a:rPr>
              <a:t>Register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spc="-15" dirty="0">
                <a:latin typeface="Times New Roman" pitchFamily="18" charset="0"/>
                <a:cs typeface="Times New Roman" pitchFamily="18" charset="0"/>
              </a:rPr>
              <a:t>Login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spc="1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750" spc="14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50" spc="5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50" spc="-17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750" spc="6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750" spc="3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750" spc="-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11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750" spc="9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750" spc="-14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750" spc="-114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75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50" spc="235" dirty="0">
                <a:latin typeface="Times New Roman" pitchFamily="18" charset="0"/>
                <a:cs typeface="Times New Roman" pitchFamily="18" charset="0"/>
              </a:rPr>
              <a:t>s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spc="16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750" spc="2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750" spc="9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750" spc="-35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750" spc="-22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9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750" spc="-1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750" spc="6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750" spc="-11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7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50" spc="-195" dirty="0">
                <a:latin typeface="Times New Roman" pitchFamily="18" charset="0"/>
                <a:cs typeface="Times New Roman" pitchFamily="18" charset="0"/>
              </a:rPr>
              <a:t>t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spc="3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750" spc="-114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750" spc="-8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50" spc="-4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750" spc="-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95" dirty="0">
                <a:latin typeface="Times New Roman" pitchFamily="18" charset="0"/>
                <a:cs typeface="Times New Roman" pitchFamily="18" charset="0"/>
              </a:rPr>
              <a:t>Boo</a:t>
            </a:r>
            <a:r>
              <a:rPr sz="2750" spc="-1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750" spc="-5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75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750" spc="-3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750" spc="-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14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750" spc="-114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750" spc="3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sz="2750" spc="9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750" spc="-9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750" spc="-105" dirty="0">
                <a:latin typeface="Times New Roman" pitchFamily="18" charset="0"/>
                <a:cs typeface="Times New Roman" pitchFamily="18" charset="0"/>
              </a:rPr>
              <a:t>y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spc="29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750" spc="5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5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750" spc="13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75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50" spc="-9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750" spc="-2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90" dirty="0">
                <a:latin typeface="Times New Roman" pitchFamily="18" charset="0"/>
                <a:cs typeface="Times New Roman" pitchFamily="18" charset="0"/>
              </a:rPr>
              <a:t>Boo</a:t>
            </a:r>
            <a:r>
              <a:rPr sz="2750" spc="-1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750" spc="-5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75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750" spc="-35" dirty="0">
                <a:latin typeface="Times New Roman" pitchFamily="18" charset="0"/>
                <a:cs typeface="Times New Roman" pitchFamily="18" charset="0"/>
              </a:rPr>
              <a:t>g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spc="16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750" spc="-24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750" spc="9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750" spc="-1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750" spc="30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750" spc="-4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50" spc="-2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5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50" spc="-14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750" spc="5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50" spc="-114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750" spc="-6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750" spc="5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50" spc="3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750" spc="-14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750" spc="-4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5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1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750" spc="1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750" spc="9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750" spc="-1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750" spc="235" dirty="0">
                <a:latin typeface="Times New Roman" pitchFamily="18" charset="0"/>
                <a:cs typeface="Times New Roman" pitchFamily="18" charset="0"/>
              </a:rPr>
              <a:t>s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spc="16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750" spc="-19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750" spc="-8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750" spc="-4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50" spc="-2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2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7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50" spc="-8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50" spc="3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750" spc="4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750" spc="5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50" spc="13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750" spc="-35" dirty="0">
                <a:latin typeface="Times New Roman" pitchFamily="18" charset="0"/>
                <a:cs typeface="Times New Roman" pitchFamily="18" charset="0"/>
              </a:rPr>
              <a:t>k</a:t>
            </a:r>
            <a:endParaRPr sz="27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6486525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1051560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0E9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175" y="609600"/>
            <a:ext cx="10906125" cy="127791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34035" rIns="0" bIns="0" rtlCol="0">
            <a:spAutoFit/>
          </a:bodyPr>
          <a:lstStyle/>
          <a:p>
            <a:pPr marL="497840">
              <a:lnSpc>
                <a:spcPct val="100000"/>
              </a:lnSpc>
              <a:spcBef>
                <a:spcPts val="4205"/>
              </a:spcBef>
            </a:pPr>
            <a:r>
              <a:rPr sz="4800" b="0" spc="-55">
                <a:latin typeface="Times New Roman" pitchFamily="18" charset="0"/>
                <a:cs typeface="Times New Roman" pitchFamily="18" charset="0"/>
              </a:rPr>
              <a:t>P</a:t>
            </a:r>
            <a:r>
              <a:rPr sz="4800" b="0" spc="-445">
                <a:latin typeface="Times New Roman" pitchFamily="18" charset="0"/>
                <a:cs typeface="Times New Roman" pitchFamily="18" charset="0"/>
              </a:rPr>
              <a:t>r</a:t>
            </a:r>
            <a:r>
              <a:rPr sz="4800" b="0" spc="-515">
                <a:latin typeface="Times New Roman" pitchFamily="18" charset="0"/>
                <a:cs typeface="Times New Roman" pitchFamily="18" charset="0"/>
              </a:rPr>
              <a:t>o</a:t>
            </a:r>
            <a:r>
              <a:rPr sz="4800" b="0" spc="-375">
                <a:latin typeface="Times New Roman" pitchFamily="18" charset="0"/>
                <a:cs typeface="Times New Roman" pitchFamily="18" charset="0"/>
              </a:rPr>
              <a:t>j</a:t>
            </a:r>
            <a:r>
              <a:rPr sz="4800" b="0" spc="-225">
                <a:latin typeface="Times New Roman" pitchFamily="18" charset="0"/>
                <a:cs typeface="Times New Roman" pitchFamily="18" charset="0"/>
              </a:rPr>
              <a:t>e</a:t>
            </a:r>
            <a:r>
              <a:rPr sz="4800" b="0" spc="-55">
                <a:latin typeface="Times New Roman" pitchFamily="18" charset="0"/>
                <a:cs typeface="Times New Roman" pitchFamily="18" charset="0"/>
              </a:rPr>
              <a:t>c</a:t>
            </a:r>
            <a:r>
              <a:rPr sz="4800" b="0" spc="-445">
                <a:latin typeface="Times New Roman" pitchFamily="18" charset="0"/>
                <a:cs typeface="Times New Roman" pitchFamily="18" charset="0"/>
              </a:rPr>
              <a:t>t</a:t>
            </a:r>
            <a:r>
              <a:rPr sz="4800" b="0" spc="-49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0" spc="-4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0" spc="-16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800" b="0" spc="-225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800" b="0" spc="-48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800" b="0" spc="-16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4800" b="0" spc="-204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800" b="0" spc="-229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800" b="0" spc="-17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800" b="0" spc="-215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800" b="0" spc="-13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4800" b="0" spc="-290" smtClean="0">
                <a:latin typeface="Times New Roman" pitchFamily="18" charset="0"/>
                <a:cs typeface="Times New Roman" pitchFamily="18" charset="0"/>
              </a:rPr>
              <a:t>y</a:t>
            </a:r>
            <a:endParaRPr sz="4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4585" y="2832417"/>
            <a:ext cx="9384665" cy="6362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00" b="1" dirty="0">
                <a:latin typeface="Times New Roman" pitchFamily="18" charset="0"/>
                <a:cs typeface="Times New Roman" pitchFamily="18" charset="0"/>
              </a:rPr>
              <a:t>Phase</a:t>
            </a:r>
            <a:r>
              <a:rPr sz="15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b="1" dirty="0">
                <a:latin typeface="Times New Roman" pitchFamily="18" charset="0"/>
                <a:cs typeface="Times New Roman" pitchFamily="18" charset="0"/>
              </a:rPr>
              <a:t>1:--</a:t>
            </a:r>
            <a:endParaRPr sz="1500">
              <a:latin typeface="Times New Roman" pitchFamily="18" charset="0"/>
              <a:cs typeface="Times New Roman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00" spc="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15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10" dirty="0">
                <a:latin typeface="Times New Roman" pitchFamily="18" charset="0"/>
                <a:cs typeface="Times New Roman" pitchFamily="18" charset="0"/>
              </a:rPr>
              <a:t>phase</a:t>
            </a:r>
            <a:r>
              <a:rPr sz="15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5" dirty="0">
                <a:latin typeface="Times New Roman" pitchFamily="18" charset="0"/>
                <a:cs typeface="Times New Roman" pitchFamily="18" charset="0"/>
              </a:rPr>
              <a:t>one</a:t>
            </a:r>
            <a:r>
              <a:rPr sz="15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20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sz="15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dirty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sz="15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5" dirty="0">
                <a:latin typeface="Times New Roman" pitchFamily="18" charset="0"/>
                <a:cs typeface="Times New Roman" pitchFamily="18" charset="0"/>
              </a:rPr>
              <a:t>implemented</a:t>
            </a:r>
            <a:r>
              <a:rPr sz="15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5" dirty="0">
                <a:latin typeface="Times New Roman" pitchFamily="18" charset="0"/>
                <a:cs typeface="Times New Roman" pitchFamily="18" charset="0"/>
              </a:rPr>
              <a:t>Registration</a:t>
            </a:r>
            <a:r>
              <a:rPr sz="15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1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5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5" dirty="0">
                <a:latin typeface="Times New Roman" pitchFamily="18" charset="0"/>
                <a:cs typeface="Times New Roman" pitchFamily="18" charset="0"/>
              </a:rPr>
              <a:t>Login</a:t>
            </a:r>
            <a:r>
              <a:rPr sz="15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15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dirty="0">
                <a:latin typeface="Times New Roman" pitchFamily="18" charset="0"/>
                <a:cs typeface="Times New Roman" pitchFamily="18" charset="0"/>
              </a:rPr>
              <a:t>all Modules</a:t>
            </a:r>
            <a:r>
              <a:rPr sz="15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z="15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5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1500" spc="5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5">
                <a:latin typeface="Times New Roman" pitchFamily="18" charset="0"/>
                <a:cs typeface="Times New Roman" pitchFamily="18" charset="0"/>
              </a:rPr>
              <a:t>registration</a:t>
            </a:r>
            <a:r>
              <a:rPr sz="1500" spc="3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5" smtClean="0">
                <a:latin typeface="Times New Roman" pitchFamily="18" charset="0"/>
                <a:cs typeface="Times New Roman" pitchFamily="18" charset="0"/>
              </a:rPr>
              <a:t>for</a:t>
            </a:r>
            <a:endParaRPr sz="1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4585" y="3318112"/>
            <a:ext cx="9676130" cy="1190069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780"/>
              </a:spcBef>
            </a:pPr>
            <a:r>
              <a:rPr sz="1500" smtClean="0">
                <a:latin typeface="Times New Roman" pitchFamily="18" charset="0"/>
                <a:cs typeface="Times New Roman" pitchFamily="18" charset="0"/>
              </a:rPr>
              <a:t>Custmer</a:t>
            </a:r>
            <a:r>
              <a:rPr sz="1500" spc="-2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15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500" spc="3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5" smtClean="0">
                <a:latin typeface="Times New Roman" pitchFamily="18" charset="0"/>
                <a:cs typeface="Times New Roman" pitchFamily="18" charset="0"/>
              </a:rPr>
              <a:t>Theatre</a:t>
            </a:r>
            <a:r>
              <a:rPr sz="1500" spc="-4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5" smtClean="0">
                <a:latin typeface="Times New Roman" pitchFamily="18" charset="0"/>
                <a:cs typeface="Times New Roman" pitchFamily="18" charset="0"/>
              </a:rPr>
              <a:t>Owner</a:t>
            </a:r>
            <a:r>
              <a:rPr sz="1500" spc="-3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10" smtClean="0">
                <a:latin typeface="Times New Roman" pitchFamily="18" charset="0"/>
                <a:cs typeface="Times New Roman" pitchFamily="18" charset="0"/>
              </a:rPr>
              <a:t>whereas</a:t>
            </a:r>
            <a:r>
              <a:rPr sz="1500" spc="2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5" smtClean="0">
                <a:latin typeface="Times New Roman" pitchFamily="18" charset="0"/>
                <a:cs typeface="Times New Roman" pitchFamily="18" charset="0"/>
              </a:rPr>
              <a:t>Admin</a:t>
            </a:r>
            <a:r>
              <a:rPr sz="1500" spc="2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15" smtClean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1500" spc="-4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5" smtClean="0">
                <a:latin typeface="Times New Roman" pitchFamily="18" charset="0"/>
                <a:cs typeface="Times New Roman" pitchFamily="18" charset="0"/>
              </a:rPr>
              <a:t>only</a:t>
            </a:r>
            <a:r>
              <a:rPr sz="1500" spc="1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15" smtClean="0">
                <a:latin typeface="Times New Roman" pitchFamily="18" charset="0"/>
                <a:cs typeface="Times New Roman" pitchFamily="18" charset="0"/>
              </a:rPr>
              <a:t>Login.</a:t>
            </a:r>
            <a:endParaRPr sz="1500" smtClean="0">
              <a:latin typeface="Times New Roman" pitchFamily="18" charset="0"/>
              <a:cs typeface="Times New Roman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00" b="1" smtClean="0">
                <a:latin typeface="Times New Roman" pitchFamily="18" charset="0"/>
                <a:cs typeface="Times New Roman" pitchFamily="18" charset="0"/>
              </a:rPr>
              <a:t>Phase</a:t>
            </a:r>
            <a:r>
              <a:rPr sz="1500" b="1" spc="-2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b="1" dirty="0">
                <a:latin typeface="Times New Roman" pitchFamily="18" charset="0"/>
                <a:cs typeface="Times New Roman" pitchFamily="18" charset="0"/>
              </a:rPr>
              <a:t>2:--</a:t>
            </a:r>
            <a:endParaRPr sz="1500">
              <a:latin typeface="Times New Roman" pitchFamily="18" charset="0"/>
              <a:cs typeface="Times New Roman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00" spc="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15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10" dirty="0">
                <a:latin typeface="Times New Roman" pitchFamily="18" charset="0"/>
                <a:cs typeface="Times New Roman" pitchFamily="18" charset="0"/>
              </a:rPr>
              <a:t>phase</a:t>
            </a:r>
            <a:r>
              <a:rPr sz="15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dirty="0">
                <a:latin typeface="Times New Roman" pitchFamily="18" charset="0"/>
                <a:cs typeface="Times New Roman" pitchFamily="18" charset="0"/>
              </a:rPr>
              <a:t>two</a:t>
            </a:r>
            <a:r>
              <a:rPr sz="15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20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sz="15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20" dirty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sz="15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5" dirty="0">
                <a:latin typeface="Times New Roman" pitchFamily="18" charset="0"/>
                <a:cs typeface="Times New Roman" pitchFamily="18" charset="0"/>
              </a:rPr>
              <a:t>implemented</a:t>
            </a:r>
            <a:r>
              <a:rPr sz="15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15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500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10" dirty="0">
                <a:latin typeface="Times New Roman" pitchFamily="18" charset="0"/>
                <a:cs typeface="Times New Roman" pitchFamily="18" charset="0"/>
              </a:rPr>
              <a:t>CRUD</a:t>
            </a:r>
            <a:r>
              <a:rPr sz="15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5" dirty="0">
                <a:latin typeface="Times New Roman" pitchFamily="18" charset="0"/>
                <a:cs typeface="Times New Roman" pitchFamily="18" charset="0"/>
              </a:rPr>
              <a:t>operationssuch</a:t>
            </a:r>
            <a:r>
              <a:rPr sz="15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5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15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20" dirty="0">
                <a:latin typeface="Times New Roman" pitchFamily="18" charset="0"/>
                <a:cs typeface="Times New Roman" pitchFamily="18" charset="0"/>
              </a:rPr>
              <a:t>add</a:t>
            </a:r>
            <a:r>
              <a:rPr sz="15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5" dirty="0">
                <a:latin typeface="Times New Roman" pitchFamily="18" charset="0"/>
                <a:cs typeface="Times New Roman" pitchFamily="18" charset="0"/>
              </a:rPr>
              <a:t>movie</a:t>
            </a:r>
            <a:r>
              <a:rPr sz="15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>
                <a:latin typeface="Times New Roman" pitchFamily="18" charset="0"/>
                <a:cs typeface="Times New Roman" pitchFamily="18" charset="0"/>
              </a:rPr>
              <a:t>,</a:t>
            </a:r>
            <a:r>
              <a:rPr sz="1500" spc="-5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5" smtClean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sz="15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10" smtClean="0">
                <a:latin typeface="Times New Roman" pitchFamily="18" charset="0"/>
                <a:cs typeface="Times New Roman" pitchFamily="18" charset="0"/>
              </a:rPr>
              <a:t>movie</a:t>
            </a:r>
            <a:r>
              <a:rPr sz="15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15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5" dirty="0">
                <a:latin typeface="Times New Roman" pitchFamily="18" charset="0"/>
                <a:cs typeface="Times New Roman" pitchFamily="18" charset="0"/>
              </a:rPr>
              <a:t>update</a:t>
            </a:r>
            <a:r>
              <a:rPr sz="15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5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10" dirty="0">
                <a:latin typeface="Times New Roman" pitchFamily="18" charset="0"/>
                <a:cs typeface="Times New Roman" pitchFamily="18" charset="0"/>
              </a:rPr>
              <a:t>movie,</a:t>
            </a:r>
            <a:r>
              <a:rPr sz="15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10" dirty="0">
                <a:latin typeface="Times New Roman" pitchFamily="18" charset="0"/>
                <a:cs typeface="Times New Roman" pitchFamily="18" charset="0"/>
              </a:rPr>
              <a:t>view</a:t>
            </a:r>
            <a:r>
              <a:rPr sz="15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5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10" dirty="0">
                <a:latin typeface="Times New Roman" pitchFamily="18" charset="0"/>
                <a:cs typeface="Times New Roman" pitchFamily="18" charset="0"/>
              </a:rPr>
              <a:t>movies</a:t>
            </a:r>
            <a:r>
              <a:rPr sz="15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5" dirty="0">
                <a:latin typeface="Times New Roman" pitchFamily="18" charset="0"/>
                <a:cs typeface="Times New Roman" pitchFamily="18" charset="0"/>
              </a:rPr>
              <a:t>,manage</a:t>
            </a:r>
            <a:r>
              <a:rPr sz="15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>
                <a:latin typeface="Times New Roman" pitchFamily="18" charset="0"/>
                <a:cs typeface="Times New Roman" pitchFamily="18" charset="0"/>
              </a:rPr>
              <a:t>theater</a:t>
            </a:r>
            <a:r>
              <a:rPr sz="1500" spc="-3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1500" spc="-5" smtClean="0">
                <a:latin typeface="Times New Roman" pitchFamily="18" charset="0"/>
                <a:cs typeface="Times New Roman" pitchFamily="18" charset="0"/>
              </a:rPr>
              <a:t>book</a:t>
            </a:r>
            <a:r>
              <a:rPr sz="1500" spc="-1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5" dirty="0">
                <a:latin typeface="Times New Roman" pitchFamily="18" charset="0"/>
                <a:cs typeface="Times New Roman" pitchFamily="18" charset="0"/>
              </a:rPr>
              <a:t>tickets</a:t>
            </a:r>
            <a:r>
              <a:rPr sz="15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1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5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dirty="0">
                <a:latin typeface="Times New Roman" pitchFamily="18" charset="0"/>
                <a:cs typeface="Times New Roman" pitchFamily="18" charset="0"/>
              </a:rPr>
              <a:t>organize</a:t>
            </a:r>
            <a:r>
              <a:rPr sz="15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dirty="0">
                <a:latin typeface="Times New Roman" pitchFamily="18" charset="0"/>
                <a:cs typeface="Times New Roman" pitchFamily="18" charset="0"/>
              </a:rPr>
              <a:t>who</a:t>
            </a:r>
            <a:r>
              <a:rPr sz="15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5" dirty="0">
                <a:latin typeface="Times New Roman" pitchFamily="18" charset="0"/>
                <a:cs typeface="Times New Roman" pitchFamily="18" charset="0"/>
              </a:rPr>
              <a:t>booked</a:t>
            </a:r>
            <a:endParaRPr sz="1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4584" y="4425505"/>
            <a:ext cx="10457816" cy="1458733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775"/>
              </a:spcBef>
            </a:pPr>
            <a:r>
              <a:rPr sz="1500" spc="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15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5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10" dirty="0">
                <a:latin typeface="Times New Roman" pitchFamily="18" charset="0"/>
                <a:cs typeface="Times New Roman" pitchFamily="18" charset="0"/>
              </a:rPr>
              <a:t>event.</a:t>
            </a:r>
            <a:endParaRPr sz="1500">
              <a:latin typeface="Times New Roman" pitchFamily="18" charset="0"/>
              <a:cs typeface="Times New Roman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00" b="1" dirty="0">
                <a:latin typeface="Times New Roman" pitchFamily="18" charset="0"/>
                <a:cs typeface="Times New Roman" pitchFamily="18" charset="0"/>
              </a:rPr>
              <a:t>Phase</a:t>
            </a:r>
            <a:r>
              <a:rPr sz="15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b="1" spc="-5" dirty="0">
                <a:latin typeface="Times New Roman" pitchFamily="18" charset="0"/>
                <a:cs typeface="Times New Roman" pitchFamily="18" charset="0"/>
              </a:rPr>
              <a:t>3:--</a:t>
            </a:r>
            <a:r>
              <a:rPr sz="15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15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2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5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5" dirty="0">
                <a:latin typeface="Times New Roman" pitchFamily="18" charset="0"/>
                <a:cs typeface="Times New Roman" pitchFamily="18" charset="0"/>
              </a:rPr>
              <a:t>third</a:t>
            </a:r>
            <a:r>
              <a:rPr sz="15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10" dirty="0">
                <a:latin typeface="Times New Roman" pitchFamily="18" charset="0"/>
                <a:cs typeface="Times New Roman" pitchFamily="18" charset="0"/>
              </a:rPr>
              <a:t>phase</a:t>
            </a:r>
            <a:r>
              <a:rPr sz="15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2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5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5" dirty="0">
                <a:latin typeface="Times New Roman" pitchFamily="18" charset="0"/>
                <a:cs typeface="Times New Roman" pitchFamily="18" charset="0"/>
              </a:rPr>
              <a:t>our</a:t>
            </a:r>
            <a:r>
              <a:rPr sz="15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5" dirty="0">
                <a:latin typeface="Times New Roman" pitchFamily="18" charset="0"/>
                <a:cs typeface="Times New Roman" pitchFamily="18" charset="0"/>
              </a:rPr>
              <a:t>project,</a:t>
            </a:r>
            <a:r>
              <a:rPr sz="15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20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sz="15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dirty="0">
                <a:latin typeface="Times New Roman" pitchFamily="18" charset="0"/>
                <a:cs typeface="Times New Roman" pitchFamily="18" charset="0"/>
              </a:rPr>
              <a:t>introduced the</a:t>
            </a:r>
            <a:r>
              <a:rPr sz="15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dirty="0">
                <a:latin typeface="Times New Roman" pitchFamily="18" charset="0"/>
                <a:cs typeface="Times New Roman" pitchFamily="18" charset="0"/>
              </a:rPr>
              <a:t>implementation</a:t>
            </a:r>
            <a:r>
              <a:rPr sz="15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2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500" spc="5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500" spc="-5">
                <a:latin typeface="Times New Roman" pitchFamily="18" charset="0"/>
                <a:cs typeface="Times New Roman" pitchFamily="18" charset="0"/>
              </a:rPr>
              <a:t>transactions</a:t>
            </a:r>
            <a:r>
              <a:rPr sz="1500" spc="-5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5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7196455" algn="l"/>
              </a:tabLst>
            </a:pPr>
            <a:r>
              <a:rPr lang="en-US" sz="1500" spc="-5" dirty="0" smtClean="0">
                <a:latin typeface="Times New Roman" pitchFamily="18" charset="0"/>
                <a:cs typeface="Times New Roman" pitchFamily="18" charset="0"/>
              </a:rPr>
              <a:t>   Transactions</a:t>
            </a:r>
            <a:r>
              <a:rPr lang="en-US" sz="1500" spc="-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spc="-10" dirty="0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1500" spc="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spc="-5" dirty="0" smtClean="0">
                <a:latin typeface="Times New Roman" pitchFamily="18" charset="0"/>
                <a:cs typeface="Times New Roman" pitchFamily="18" charset="0"/>
              </a:rPr>
              <a:t>essentially</a:t>
            </a:r>
            <a:r>
              <a:rPr lang="en-US" sz="15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5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spc="-15" dirty="0" smtClean="0"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US" sz="15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spc="15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500" spc="-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spc="-10" dirty="0" smtClean="0">
                <a:latin typeface="Times New Roman" pitchFamily="18" charset="0"/>
                <a:cs typeface="Times New Roman" pitchFamily="18" charset="0"/>
              </a:rPr>
              <a:t>ensure</a:t>
            </a:r>
            <a:r>
              <a:rPr lang="en-US" sz="1500" spc="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15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spc="-10" dirty="0" smtClean="0"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sz="1500" spc="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spc="-5" dirty="0" smtClean="0"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sz="150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spc="-15" dirty="0" smtClean="0">
                <a:latin typeface="Times New Roman" pitchFamily="18" charset="0"/>
                <a:cs typeface="Times New Roman" pitchFamily="18" charset="0"/>
              </a:rPr>
              <a:t>related  </a:t>
            </a:r>
            <a:r>
              <a:rPr lang="en-US" sz="1500" spc="15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500" spc="-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5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spc="-5" dirty="0" smtClean="0">
                <a:latin typeface="Times New Roman" pitchFamily="18" charset="0"/>
                <a:cs typeface="Times New Roman" pitchFamily="18" charset="0"/>
              </a:rPr>
              <a:t>booking</a:t>
            </a:r>
            <a:r>
              <a:rPr lang="en-US" sz="1500" spc="-10" dirty="0" smtClean="0">
                <a:latin typeface="Times New Roman" pitchFamily="18" charset="0"/>
                <a:cs typeface="Times New Roman" pitchFamily="18" charset="0"/>
              </a:rPr>
              <a:t> process</a:t>
            </a:r>
          </a:p>
          <a:p>
            <a:pPr marL="12700">
              <a:spcBef>
                <a:spcPts val="100"/>
              </a:spcBef>
              <a:tabLst>
                <a:tab pos="7196455" algn="l"/>
              </a:tabLst>
            </a:pPr>
            <a:r>
              <a:rPr lang="en-US" sz="1500" spc="-5" dirty="0" smtClean="0">
                <a:latin typeface="Times New Roman" pitchFamily="18" charset="0"/>
                <a:cs typeface="Times New Roman" pitchFamily="18" charset="0"/>
              </a:rPr>
              <a:t>     either</a:t>
            </a:r>
            <a:r>
              <a:rPr lang="en-US" sz="1500" spc="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spc="-15" dirty="0" smtClean="0">
                <a:latin typeface="Times New Roman" pitchFamily="18" charset="0"/>
                <a:cs typeface="Times New Roman" pitchFamily="18" charset="0"/>
              </a:rPr>
              <a:t>happen</a:t>
            </a:r>
            <a:r>
              <a:rPr lang="en-US" sz="15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spc="-5" dirty="0" smtClean="0">
                <a:latin typeface="Times New Roman" pitchFamily="18" charset="0"/>
                <a:cs typeface="Times New Roman" pitchFamily="18" charset="0"/>
              </a:rPr>
              <a:t>entire</a:t>
            </a:r>
            <a:r>
              <a:rPr lang="en-US" sz="1500" spc="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spc="-15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15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don't</a:t>
            </a:r>
            <a:r>
              <a:rPr lang="en-US" sz="15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spc="-5" dirty="0" smtClean="0">
                <a:latin typeface="Times New Roman" pitchFamily="18" charset="0"/>
                <a:cs typeface="Times New Roman" pitchFamily="18" charset="0"/>
              </a:rPr>
              <a:t>happen</a:t>
            </a:r>
            <a:r>
              <a:rPr lang="en-US" sz="1500" spc="-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spc="-5" dirty="0" smtClean="0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sz="15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all.</a:t>
            </a:r>
            <a:r>
              <a:rPr lang="en-US" sz="1500" spc="-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sz="150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spc="5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1500" spc="-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spc="-5" dirty="0" smtClean="0">
                <a:latin typeface="Times New Roman" pitchFamily="18" charset="0"/>
                <a:cs typeface="Times New Roman" pitchFamily="18" charset="0"/>
              </a:rPr>
              <a:t>crucial</a:t>
            </a:r>
            <a:r>
              <a:rPr lang="en-US" sz="15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spc="5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15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spc="-5" dirty="0" smtClean="0">
                <a:latin typeface="Times New Roman" pitchFamily="18" charset="0"/>
                <a:cs typeface="Times New Roman" pitchFamily="18" charset="0"/>
              </a:rPr>
              <a:t>maintaining</a:t>
            </a:r>
            <a:r>
              <a:rPr lang="en-US" sz="15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spc="-2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500" spc="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spc="-5" dirty="0" smtClean="0">
                <a:latin typeface="Times New Roman" pitchFamily="18" charset="0"/>
                <a:cs typeface="Times New Roman" pitchFamily="18" charset="0"/>
              </a:rPr>
              <a:t>integrity</a:t>
            </a:r>
            <a:r>
              <a:rPr lang="en-US" sz="15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spc="-15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500" spc="-45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spc="-10" dirty="0" smtClean="0">
                <a:latin typeface="Times New Roman" pitchFamily="18" charset="0"/>
                <a:cs typeface="Times New Roman" pitchFamily="18" charset="0"/>
              </a:rPr>
              <a:t>consistency</a:t>
            </a:r>
            <a:r>
              <a:rPr lang="en-US" sz="15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spc="-1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15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spc="-5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150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spc="-3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15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spc="5" dirty="0" smtClean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endParaRPr sz="1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8200" y="6486525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1051560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0E9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175" y="609600"/>
            <a:ext cx="10906125" cy="18954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34035" rIns="0" bIns="0" rtlCol="0">
            <a:spAutoFit/>
          </a:bodyPr>
          <a:lstStyle/>
          <a:p>
            <a:pPr marL="497840">
              <a:lnSpc>
                <a:spcPct val="100000"/>
              </a:lnSpc>
              <a:spcBef>
                <a:spcPts val="4205"/>
              </a:spcBef>
            </a:pPr>
            <a:r>
              <a:rPr sz="4800" b="0" spc="-270" dirty="0">
                <a:latin typeface="Trebuchet MS"/>
                <a:cs typeface="Trebuchet MS"/>
              </a:rPr>
              <a:t>G</a:t>
            </a:r>
            <a:r>
              <a:rPr sz="4800" b="0" spc="-80" dirty="0">
                <a:latin typeface="Trebuchet MS"/>
                <a:cs typeface="Trebuchet MS"/>
              </a:rPr>
              <a:t>i</a:t>
            </a:r>
            <a:r>
              <a:rPr sz="4800" b="0" spc="-445" dirty="0">
                <a:latin typeface="Trebuchet MS"/>
                <a:cs typeface="Trebuchet MS"/>
              </a:rPr>
              <a:t>t</a:t>
            </a:r>
            <a:r>
              <a:rPr sz="4800" b="0" spc="-585" dirty="0">
                <a:latin typeface="Trebuchet MS"/>
                <a:cs typeface="Trebuchet MS"/>
              </a:rPr>
              <a:t> </a:t>
            </a:r>
            <a:r>
              <a:rPr sz="4800" b="0" spc="80" dirty="0">
                <a:latin typeface="Trebuchet MS"/>
                <a:cs typeface="Trebuchet MS"/>
              </a:rPr>
              <a:t>H</a:t>
            </a:r>
            <a:r>
              <a:rPr sz="4800" b="0" spc="-225" dirty="0">
                <a:latin typeface="Trebuchet MS"/>
                <a:cs typeface="Trebuchet MS"/>
              </a:rPr>
              <a:t>u</a:t>
            </a:r>
            <a:r>
              <a:rPr sz="4800" b="0" spc="-185" dirty="0">
                <a:latin typeface="Trebuchet MS"/>
                <a:cs typeface="Trebuchet MS"/>
              </a:rPr>
              <a:t>b</a:t>
            </a:r>
            <a:r>
              <a:rPr sz="4800" b="0" spc="-495" dirty="0">
                <a:latin typeface="Trebuchet MS"/>
                <a:cs typeface="Trebuchet MS"/>
              </a:rPr>
              <a:t> </a:t>
            </a:r>
            <a:r>
              <a:rPr sz="4800" b="0" spc="-195" dirty="0">
                <a:latin typeface="Trebuchet MS"/>
                <a:cs typeface="Trebuchet MS"/>
              </a:rPr>
              <a:t>Id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4585" y="3862133"/>
            <a:ext cx="10000615" cy="13023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5080" indent="-229235">
              <a:lnSpc>
                <a:spcPts val="4730"/>
              </a:lnSpc>
              <a:spcBef>
                <a:spcPts val="745"/>
              </a:spcBef>
              <a:buFont typeface="Arial MT"/>
              <a:buChar char="•"/>
              <a:tabLst>
                <a:tab pos="241935" algn="l"/>
              </a:tabLst>
            </a:pPr>
            <a:r>
              <a:rPr sz="4400" spc="-170" dirty="0">
                <a:latin typeface="Times New Roman" pitchFamily="18" charset="0"/>
                <a:cs typeface="Times New Roman" pitchFamily="18" charset="0"/>
              </a:rPr>
              <a:t>https://github.com/sumit1317v/Boxoffi </a:t>
            </a:r>
            <a:r>
              <a:rPr sz="4400" spc="-13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110" dirty="0">
                <a:latin typeface="Times New Roman" pitchFamily="18" charset="0"/>
                <a:cs typeface="Times New Roman" pitchFamily="18" charset="0"/>
              </a:rPr>
              <a:t>ceBuddyproject.git</a:t>
            </a:r>
            <a:endParaRPr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6486525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1051560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0E9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8175" y="609600"/>
            <a:ext cx="10906125" cy="15613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01625" rIns="0" bIns="0" rtlCol="0">
            <a:spAutoFit/>
          </a:bodyPr>
          <a:lstStyle/>
          <a:p>
            <a:pPr marL="497840">
              <a:lnSpc>
                <a:spcPts val="5155"/>
              </a:lnSpc>
              <a:spcBef>
                <a:spcPts val="2375"/>
              </a:spcBef>
            </a:pPr>
            <a:r>
              <a:rPr sz="4400" b="1" spc="-8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400" b="1" spc="-28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400" b="1" spc="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400" b="1" spc="-3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400" b="1" spc="-17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400" b="1" spc="-30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400" b="1" spc="-12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4400" b="1" spc="-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16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400" b="1" spc="-254" dirty="0">
                <a:latin typeface="Times New Roman" pitchFamily="18" charset="0"/>
                <a:cs typeface="Times New Roman" pitchFamily="18" charset="0"/>
              </a:rPr>
              <a:t>pp</a:t>
            </a:r>
            <a:r>
              <a:rPr sz="4400" b="1" spc="-2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400" b="1" spc="-17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400" b="1" spc="-120" dirty="0">
                <a:latin typeface="Times New Roman" pitchFamily="18" charset="0"/>
                <a:cs typeface="Times New Roman" pitchFamily="18" charset="0"/>
              </a:rPr>
              <a:t>ach</a:t>
            </a:r>
            <a:endParaRPr sz="4400">
              <a:latin typeface="Times New Roman" pitchFamily="18" charset="0"/>
              <a:cs typeface="Times New Roman" pitchFamily="18" charset="0"/>
            </a:endParaRPr>
          </a:p>
          <a:p>
            <a:pPr marL="497840">
              <a:lnSpc>
                <a:spcPts val="4615"/>
              </a:lnSpc>
            </a:pPr>
            <a:r>
              <a:rPr sz="3950" b="1" spc="-25" dirty="0">
                <a:latin typeface="Times New Roman" pitchFamily="18" charset="0"/>
                <a:cs typeface="Times New Roman" pitchFamily="18" charset="0"/>
              </a:rPr>
              <a:t>Testing</a:t>
            </a:r>
            <a:r>
              <a:rPr sz="395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950" b="1" spc="25" dirty="0">
                <a:latin typeface="Times New Roman" pitchFamily="18" charset="0"/>
                <a:cs typeface="Times New Roman" pitchFamily="18" charset="0"/>
              </a:rPr>
              <a:t>done</a:t>
            </a:r>
            <a:r>
              <a:rPr sz="395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950" b="1" spc="25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3950" b="1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950" b="1" spc="10" dirty="0"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sz="3950" b="1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950" b="1" spc="15" dirty="0">
                <a:latin typeface="Times New Roman" pitchFamily="18" charset="0"/>
                <a:cs typeface="Times New Roman" pitchFamily="18" charset="0"/>
              </a:rPr>
              <a:t>tiers:</a:t>
            </a:r>
            <a:endParaRPr sz="39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4585" y="3987291"/>
            <a:ext cx="6921500" cy="105537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0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5" dirty="0">
                <a:latin typeface="Times New Roman" pitchFamily="18" charset="0"/>
                <a:cs typeface="Times New Roman" pitchFamily="18" charset="0"/>
              </a:rPr>
              <a:t>1.Rest</a:t>
            </a:r>
            <a:r>
              <a:rPr sz="27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35" dirty="0">
                <a:latin typeface="Times New Roman" pitchFamily="18" charset="0"/>
                <a:cs typeface="Times New Roman" pitchFamily="18" charset="0"/>
              </a:rPr>
              <a:t>API</a:t>
            </a:r>
            <a:r>
              <a:rPr sz="275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20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25" dirty="0">
                <a:latin typeface="Times New Roman" pitchFamily="18" charset="0"/>
                <a:cs typeface="Times New Roman" pitchFamily="18" charset="0"/>
              </a:rPr>
              <a:t>postman.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dirty="0">
                <a:latin typeface="Times New Roman" pitchFamily="18" charset="0"/>
                <a:cs typeface="Times New Roman" pitchFamily="18" charset="0"/>
              </a:rPr>
              <a:t>2.Manual</a:t>
            </a:r>
            <a:r>
              <a:rPr sz="275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10" dirty="0">
                <a:latin typeface="Times New Roman" pitchFamily="18" charset="0"/>
                <a:cs typeface="Times New Roman" pitchFamily="18" charset="0"/>
              </a:rPr>
              <a:t>testing</a:t>
            </a:r>
            <a:r>
              <a:rPr sz="275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75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20" dirty="0">
                <a:latin typeface="Times New Roman" pitchFamily="18" charset="0"/>
                <a:cs typeface="Times New Roman" pitchFamily="18" charset="0"/>
              </a:rPr>
              <a:t>react</a:t>
            </a:r>
            <a:r>
              <a:rPr sz="275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30" dirty="0">
                <a:latin typeface="Times New Roman" pitchFamily="18" charset="0"/>
                <a:cs typeface="Times New Roman" pitchFamily="18" charset="0"/>
              </a:rPr>
              <a:t>components</a:t>
            </a:r>
            <a:endParaRPr sz="27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6486525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1051560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0E9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175" y="609600"/>
            <a:ext cx="10906125" cy="18954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34035" rIns="0" bIns="0" rtlCol="0">
            <a:spAutoFit/>
          </a:bodyPr>
          <a:lstStyle/>
          <a:p>
            <a:pPr marL="497840">
              <a:lnSpc>
                <a:spcPct val="100000"/>
              </a:lnSpc>
              <a:spcBef>
                <a:spcPts val="4205"/>
              </a:spcBef>
            </a:pPr>
            <a:r>
              <a:rPr sz="4800" b="0" spc="-75" dirty="0">
                <a:latin typeface="Trebuchet MS"/>
                <a:cs typeface="Trebuchet MS"/>
              </a:rPr>
              <a:t>F</a:t>
            </a:r>
            <a:r>
              <a:rPr sz="4400" b="0" spc="-229" dirty="0">
                <a:latin typeface="Trebuchet MS"/>
                <a:cs typeface="Trebuchet MS"/>
              </a:rPr>
              <a:t>ut</a:t>
            </a:r>
            <a:r>
              <a:rPr sz="4400" b="0" spc="-325" dirty="0">
                <a:latin typeface="Trebuchet MS"/>
                <a:cs typeface="Trebuchet MS"/>
              </a:rPr>
              <a:t>u</a:t>
            </a:r>
            <a:r>
              <a:rPr sz="4400" b="0" spc="-365" dirty="0">
                <a:latin typeface="Trebuchet MS"/>
                <a:cs typeface="Trebuchet MS"/>
              </a:rPr>
              <a:t>r</a:t>
            </a:r>
            <a:r>
              <a:rPr sz="4400" b="0" spc="-215" dirty="0">
                <a:latin typeface="Trebuchet MS"/>
                <a:cs typeface="Trebuchet MS"/>
              </a:rPr>
              <a:t>e</a:t>
            </a:r>
            <a:r>
              <a:rPr sz="4400" b="0" spc="-520" dirty="0">
                <a:latin typeface="Trebuchet MS"/>
                <a:cs typeface="Trebuchet MS"/>
              </a:rPr>
              <a:t> </a:t>
            </a:r>
            <a:r>
              <a:rPr sz="4400" b="0" spc="-225" dirty="0">
                <a:latin typeface="Trebuchet MS"/>
                <a:cs typeface="Trebuchet MS"/>
              </a:rPr>
              <a:t>Ex</a:t>
            </a:r>
            <a:r>
              <a:rPr sz="4400" b="0" spc="-229" dirty="0">
                <a:latin typeface="Trebuchet MS"/>
                <a:cs typeface="Trebuchet MS"/>
              </a:rPr>
              <a:t>t</a:t>
            </a:r>
            <a:r>
              <a:rPr sz="4400" b="0" spc="-315" dirty="0">
                <a:latin typeface="Trebuchet MS"/>
                <a:cs typeface="Trebuchet MS"/>
              </a:rPr>
              <a:t>ent</a:t>
            </a:r>
            <a:r>
              <a:rPr sz="4400" b="0" spc="-204" dirty="0">
                <a:latin typeface="Trebuchet MS"/>
                <a:cs typeface="Trebuchet MS"/>
              </a:rPr>
              <a:t>i</a:t>
            </a:r>
            <a:r>
              <a:rPr sz="4400" b="0" spc="-114" dirty="0">
                <a:latin typeface="Trebuchet MS"/>
                <a:cs typeface="Trebuchet MS"/>
              </a:rPr>
              <a:t>o</a:t>
            </a:r>
            <a:r>
              <a:rPr sz="4400" b="0" spc="-165" dirty="0">
                <a:latin typeface="Trebuchet MS"/>
                <a:cs typeface="Trebuchet MS"/>
              </a:rPr>
              <a:t>n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4585" y="3398773"/>
            <a:ext cx="9305290" cy="2290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ts val="2720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30" dirty="0">
                <a:latin typeface="Times New Roman" pitchFamily="18" charset="0"/>
                <a:cs typeface="Times New Roman" pitchFamily="18" charset="0"/>
              </a:rPr>
              <a:t>Personalized</a:t>
            </a:r>
            <a:r>
              <a:rPr sz="2400" b="1" spc="-2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Recommendations:</a:t>
            </a:r>
            <a:r>
              <a:rPr sz="2400" b="1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Analyze</a:t>
            </a:r>
            <a:r>
              <a:rPr sz="2400" spc="-25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sz="2400" spc="-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preferences</a:t>
            </a:r>
            <a:r>
              <a:rPr sz="2400" spc="-22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(genres,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241300">
              <a:lnSpc>
                <a:spcPts val="2720"/>
              </a:lnSpc>
            </a:pPr>
            <a:r>
              <a:rPr sz="2400" spc="-60" dirty="0">
                <a:latin typeface="Times New Roman" pitchFamily="18" charset="0"/>
                <a:cs typeface="Times New Roman" pitchFamily="18" charset="0"/>
              </a:rPr>
              <a:t>timings,</a:t>
            </a:r>
            <a:r>
              <a:rPr sz="2400" spc="-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seats)</a:t>
            </a:r>
            <a:r>
              <a:rPr sz="2400" spc="-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-2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recommend</a:t>
            </a:r>
            <a:r>
              <a:rPr sz="2400" spc="-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suitable</a:t>
            </a:r>
            <a:r>
              <a:rPr sz="2400" spc="-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movies</a:t>
            </a:r>
            <a:r>
              <a:rPr sz="2400" spc="-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showtimes.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241300" marR="598805" indent="-229235">
              <a:lnSpc>
                <a:spcPts val="2630"/>
              </a:lnSpc>
              <a:spcBef>
                <a:spcPts val="1019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75" dirty="0">
                <a:latin typeface="Times New Roman" pitchFamily="18" charset="0"/>
                <a:cs typeface="Times New Roman" pitchFamily="18" charset="0"/>
              </a:rPr>
              <a:t>Seamless</a:t>
            </a:r>
            <a:r>
              <a:rPr sz="2400" b="1" spc="-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30" dirty="0">
                <a:latin typeface="Times New Roman" pitchFamily="18" charset="0"/>
                <a:cs typeface="Times New Roman" pitchFamily="18" charset="0"/>
              </a:rPr>
              <a:t>Booking:</a:t>
            </a:r>
            <a:r>
              <a:rPr sz="2400" b="1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Optimize</a:t>
            </a:r>
            <a:r>
              <a:rPr sz="2400" spc="-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booking</a:t>
            </a:r>
            <a:r>
              <a:rPr sz="2400" spc="-22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40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sz="2400" spc="-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400" spc="-2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speed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400" spc="-7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efficiency,</a:t>
            </a:r>
            <a:r>
              <a:rPr sz="2400" spc="-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sz="2400" spc="-2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like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auto-fill</a:t>
            </a:r>
            <a:r>
              <a:rPr sz="2400" spc="-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saved</a:t>
            </a:r>
            <a:r>
              <a:rPr sz="24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payment</a:t>
            </a:r>
            <a:r>
              <a:rPr sz="2400" spc="-22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details.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241300" indent="-229235">
              <a:lnSpc>
                <a:spcPts val="2715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60" dirty="0">
                <a:latin typeface="Times New Roman" pitchFamily="18" charset="0"/>
                <a:cs typeface="Times New Roman" pitchFamily="18" charset="0"/>
              </a:rPr>
              <a:t>Event</a:t>
            </a:r>
            <a:r>
              <a:rPr sz="2400" b="1" spc="-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80" dirty="0">
                <a:latin typeface="Times New Roman" pitchFamily="18" charset="0"/>
                <a:cs typeface="Times New Roman" pitchFamily="18" charset="0"/>
              </a:rPr>
              <a:t>Ticketing:</a:t>
            </a:r>
            <a:r>
              <a:rPr sz="2400" b="1" spc="-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Expand</a:t>
            </a:r>
            <a:r>
              <a:rPr sz="2400" spc="-2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booking</a:t>
            </a:r>
            <a:r>
              <a:rPr sz="2400" spc="-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tickets</a:t>
            </a:r>
            <a:r>
              <a:rPr sz="2400" spc="-2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400" spc="-25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non-movie</a:t>
            </a:r>
            <a:r>
              <a:rPr sz="2400" spc="-2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events</a:t>
            </a:r>
            <a:r>
              <a:rPr sz="2400" spc="-2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like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241300">
              <a:lnSpc>
                <a:spcPts val="2715"/>
              </a:lnSpc>
            </a:pPr>
            <a:r>
              <a:rPr sz="2400" spc="7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5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7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spc="-204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400" spc="-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400" spc="-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-13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204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3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up</a:t>
            </a:r>
            <a:r>
              <a:rPr sz="2400" spc="-2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7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5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2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-28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.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6486525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1051560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0E9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5"/>
              </a:spcBef>
            </a:pPr>
            <a:r>
              <a:rPr spc="-60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pc="-10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pc="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pc="-8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pc="-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8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8175" y="609600"/>
            <a:ext cx="10906125" cy="1895475"/>
          </a:xfrm>
          <a:custGeom>
            <a:avLst/>
            <a:gdLst/>
            <a:ahLst/>
            <a:cxnLst/>
            <a:rect l="l" t="t" r="r" b="b"/>
            <a:pathLst>
              <a:path w="10906125" h="1895475">
                <a:moveTo>
                  <a:pt x="10906125" y="0"/>
                </a:moveTo>
                <a:lnTo>
                  <a:pt x="0" y="0"/>
                </a:lnTo>
                <a:lnTo>
                  <a:pt x="0" y="1895475"/>
                </a:lnTo>
                <a:lnTo>
                  <a:pt x="10906125" y="1895475"/>
                </a:lnTo>
                <a:lnTo>
                  <a:pt x="109061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3314" y="799147"/>
            <a:ext cx="4820286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0" spc="55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4800" b="0" spc="-18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800" b="0" spc="-31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4800" b="0" spc="-3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800" b="0" spc="135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800" b="0" spc="-42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4800" b="0" spc="-44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4800" b="0" spc="-33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800" b="0" spc="-55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800" b="0" spc="-225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4800" b="0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800" b="0" spc="55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4800" b="0" spc="-225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800" b="0" spc="-13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800" b="0" spc="-204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800" b="0" spc="-290" smtClean="0">
                <a:latin typeface="Times New Roman" pitchFamily="18" charset="0"/>
                <a:cs typeface="Times New Roman" pitchFamily="18" charset="0"/>
              </a:rPr>
              <a:t>y</a:t>
            </a:r>
            <a:endParaRPr sz="4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4585" y="2022474"/>
            <a:ext cx="6003925" cy="31026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007360">
              <a:lnSpc>
                <a:spcPct val="100000"/>
              </a:lnSpc>
              <a:spcBef>
                <a:spcPts val="130"/>
              </a:spcBef>
            </a:pPr>
            <a:r>
              <a:rPr sz="3950" spc="4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950" spc="-2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950" spc="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950" spc="27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950" spc="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sz="3950" spc="-10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</a:t>
            </a:r>
            <a:r>
              <a:rPr sz="3950" spc="-1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950" spc="-3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950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3950" spc="-24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y:</a:t>
            </a:r>
            <a:endParaRPr sz="3950">
              <a:latin typeface="Times New Roman" pitchFamily="18" charset="0"/>
              <a:cs typeface="Times New Roman" pitchFamily="18" charset="0"/>
            </a:endParaRPr>
          </a:p>
          <a:p>
            <a:pPr marL="344805" indent="-332105">
              <a:lnSpc>
                <a:spcPct val="100000"/>
              </a:lnSpc>
              <a:spcBef>
                <a:spcPts val="140"/>
              </a:spcBef>
              <a:buFont typeface="Arial MT"/>
              <a:buChar char="•"/>
              <a:tabLst>
                <a:tab pos="344805" algn="l"/>
              </a:tabLst>
            </a:pPr>
            <a:r>
              <a:rPr sz="3950" spc="4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950" spc="-26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950" spc="-5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950" spc="-2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950" spc="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950" spc="5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950" spc="13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950" spc="15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950" spc="13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950" spc="3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950" spc="-3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950" spc="90" dirty="0">
                <a:latin typeface="Times New Roman" pitchFamily="18" charset="0"/>
                <a:cs typeface="Times New Roman" pitchFamily="18" charset="0"/>
              </a:rPr>
              <a:t>Sa</a:t>
            </a:r>
            <a:r>
              <a:rPr sz="3950" spc="17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950" spc="3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95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950" spc="-280" dirty="0">
                <a:latin typeface="Times New Roman" pitchFamily="18" charset="0"/>
                <a:cs typeface="Times New Roman" pitchFamily="18" charset="0"/>
              </a:rPr>
              <a:t>t</a:t>
            </a:r>
            <a:endParaRPr sz="3950">
              <a:latin typeface="Times New Roman" pitchFamily="18" charset="0"/>
              <a:cs typeface="Times New Roman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41935" algn="l"/>
              </a:tabLst>
            </a:pPr>
            <a:r>
              <a:rPr sz="3950" spc="19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950" spc="24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950" spc="16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950" spc="-23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950" spc="-28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950" spc="-3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950" spc="5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95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950" spc="-19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950" spc="-48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950" spc="9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950" spc="-12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950" spc="-60" dirty="0">
                <a:latin typeface="Times New Roman" pitchFamily="18" charset="0"/>
                <a:cs typeface="Times New Roman" pitchFamily="18" charset="0"/>
              </a:rPr>
              <a:t>e</a:t>
            </a:r>
            <a:endParaRPr sz="3950">
              <a:latin typeface="Times New Roman" pitchFamily="18" charset="0"/>
              <a:cs typeface="Times New Roman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140"/>
              </a:spcBef>
              <a:buFont typeface="Arial MT"/>
              <a:buChar char="•"/>
              <a:tabLst>
                <a:tab pos="241935" algn="l"/>
              </a:tabLst>
            </a:pPr>
            <a:r>
              <a:rPr sz="3950" spc="19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950" spc="24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950" spc="16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950" spc="-23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950" spc="-28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950" spc="-3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950" spc="-53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95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95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950" spc="-15" dirty="0">
                <a:latin typeface="Times New Roman" pitchFamily="18" charset="0"/>
                <a:cs typeface="Times New Roman" pitchFamily="18" charset="0"/>
              </a:rPr>
              <a:t>ada</a:t>
            </a:r>
            <a:r>
              <a:rPr sz="395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950" spc="-60" dirty="0">
                <a:latin typeface="Times New Roman" pitchFamily="18" charset="0"/>
                <a:cs typeface="Times New Roman" pitchFamily="18" charset="0"/>
              </a:rPr>
              <a:t>e</a:t>
            </a:r>
            <a:endParaRPr sz="3950">
              <a:latin typeface="Times New Roman" pitchFamily="18" charset="0"/>
              <a:cs typeface="Times New Roman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140"/>
              </a:spcBef>
              <a:buFont typeface="Arial MT"/>
              <a:buChar char="•"/>
              <a:tabLst>
                <a:tab pos="241935" algn="l"/>
              </a:tabLst>
            </a:pPr>
            <a:r>
              <a:rPr sz="3950" spc="19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950" spc="24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950" spc="-33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950" spc="8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950" spc="-5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950" spc="-3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950" spc="2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950" spc="204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950" spc="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950" spc="4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950" spc="9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950" spc="-2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950" spc="35" dirty="0">
                <a:latin typeface="Times New Roman" pitchFamily="18" charset="0"/>
                <a:cs typeface="Times New Roman" pitchFamily="18" charset="0"/>
              </a:rPr>
              <a:t>a</a:t>
            </a:r>
            <a:endParaRPr sz="39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6486525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1051560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0E9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838200"/>
            <a:ext cx="11020425" cy="127791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34035" rIns="0" bIns="0" rtlCol="0">
            <a:spAutoFit/>
          </a:bodyPr>
          <a:lstStyle/>
          <a:p>
            <a:pPr marL="497840">
              <a:lnSpc>
                <a:spcPct val="100000"/>
              </a:lnSpc>
              <a:spcBef>
                <a:spcPts val="4205"/>
              </a:spcBef>
            </a:pPr>
            <a:r>
              <a:rPr sz="4800" b="0" spc="-26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800" b="0" spc="-25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800" b="0" spc="-2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800" b="0" spc="-17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800" b="0" spc="-5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800" b="0" spc="-18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800" b="0" spc="-41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4800" b="0" spc="-4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800" b="0" spc="-1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800" b="0" spc="-14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800" b="0" spc="-204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800" b="0" spc="-22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800" b="0" spc="-33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800" b="0" spc="-5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800" b="0" spc="-27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800" b="0" spc="-409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800" b="0" spc="-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800" b="0" spc="-155" dirty="0">
                <a:latin typeface="Times New Roman" pitchFamily="18" charset="0"/>
                <a:cs typeface="Times New Roman" pitchFamily="18" charset="0"/>
              </a:rPr>
              <a:t>on</a:t>
            </a:r>
            <a:endParaRPr sz="4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4585" y="3142678"/>
            <a:ext cx="9738360" cy="1855123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39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Movie</a:t>
            </a:r>
            <a:r>
              <a:rPr sz="2400" b="1" spc="-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75" dirty="0">
                <a:latin typeface="Times New Roman" pitchFamily="18" charset="0"/>
                <a:cs typeface="Times New Roman" pitchFamily="18" charset="0"/>
              </a:rPr>
              <a:t>Ticket</a:t>
            </a:r>
            <a:r>
              <a:rPr sz="2400" b="1" spc="-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25" dirty="0">
                <a:latin typeface="Times New Roman" pitchFamily="18" charset="0"/>
                <a:cs typeface="Times New Roman" pitchFamily="18" charset="0"/>
              </a:rPr>
              <a:t>Booking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400" spc="-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Facilitates</a:t>
            </a:r>
            <a:r>
              <a:rPr sz="2400" spc="-2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2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reservation</a:t>
            </a:r>
            <a:r>
              <a:rPr sz="2400" spc="-2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purchase</a:t>
            </a:r>
            <a:r>
              <a:rPr sz="2400" spc="-2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2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movie </a:t>
            </a:r>
            <a:r>
              <a:rPr sz="2400" spc="-7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tickets </a:t>
            </a:r>
            <a:r>
              <a:rPr sz="2400" spc="50" dirty="0">
                <a:latin typeface="Times New Roman" pitchFamily="18" charset="0"/>
                <a:cs typeface="Times New Roman" pitchFamily="18" charset="0"/>
              </a:rPr>
              <a:t>across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various 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theaters, 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allowing </a:t>
            </a:r>
            <a:r>
              <a:rPr sz="2400" spc="45" dirty="0">
                <a:latin typeface="Times New Roman" pitchFamily="18" charset="0"/>
                <a:cs typeface="Times New Roman" pitchFamily="18" charset="0"/>
              </a:rPr>
              <a:t>users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preferred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2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spc="5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-15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spc="3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400" spc="-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400" spc="-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pa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-17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22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3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204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3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spc="5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4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241300" marR="198755" indent="-229235">
              <a:lnSpc>
                <a:spcPts val="2550"/>
              </a:lnSpc>
              <a:spcBef>
                <a:spcPts val="108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Movie</a:t>
            </a:r>
            <a:r>
              <a:rPr sz="2400" b="1" spc="-2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30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2400" b="1" spc="-2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35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sz="2400" spc="-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detailed</a:t>
            </a:r>
            <a:r>
              <a:rPr sz="2400" spc="-2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2400" spc="-2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3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400" spc="-2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movies,</a:t>
            </a:r>
            <a:r>
              <a:rPr sz="2400" spc="-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including </a:t>
            </a:r>
            <a:r>
              <a:rPr sz="2400" spc="-7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4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400" spc="-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8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1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4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204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400" spc="-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-2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400" spc="-16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21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.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6486525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1051560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0E9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175" y="609600"/>
            <a:ext cx="10906125" cy="18954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67005" rIns="0" bIns="0" rtlCol="0">
            <a:spAutoFit/>
          </a:bodyPr>
          <a:lstStyle/>
          <a:p>
            <a:pPr marL="497840">
              <a:lnSpc>
                <a:spcPct val="100000"/>
              </a:lnSpc>
              <a:spcBef>
                <a:spcPts val="1315"/>
              </a:spcBef>
            </a:pPr>
            <a:r>
              <a:rPr sz="4800" spc="165" dirty="0"/>
              <a:t>N</a:t>
            </a:r>
            <a:r>
              <a:rPr sz="4800" spc="-254" dirty="0"/>
              <a:t>eed</a:t>
            </a:r>
            <a:r>
              <a:rPr sz="4800" spc="-525" dirty="0"/>
              <a:t> </a:t>
            </a:r>
            <a:r>
              <a:rPr sz="4800" spc="-120" dirty="0"/>
              <a:t>Of</a:t>
            </a:r>
            <a:r>
              <a:rPr sz="4800" spc="-585" dirty="0"/>
              <a:t> </a:t>
            </a:r>
            <a:r>
              <a:rPr sz="4800" spc="315" dirty="0"/>
              <a:t>S</a:t>
            </a:r>
            <a:r>
              <a:rPr sz="4800" spc="-315" dirty="0"/>
              <a:t>y</a:t>
            </a:r>
            <a:r>
              <a:rPr sz="4800" spc="175" dirty="0"/>
              <a:t>s</a:t>
            </a:r>
            <a:r>
              <a:rPr sz="4800" spc="-335" dirty="0"/>
              <a:t>t</a:t>
            </a:r>
            <a:r>
              <a:rPr sz="4800" spc="-150" dirty="0"/>
              <a:t>e</a:t>
            </a:r>
            <a:r>
              <a:rPr sz="4800" spc="-210" dirty="0"/>
              <a:t>m</a:t>
            </a:r>
            <a:r>
              <a:rPr sz="4800" spc="-509" dirty="0"/>
              <a:t>: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30605" y="2691701"/>
            <a:ext cx="10094595" cy="5102166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ts val="2230"/>
              </a:lnSpc>
              <a:spcBef>
                <a:spcPts val="125"/>
              </a:spcBef>
              <a:buFont typeface="Arial" pitchFamily="34" charset="0"/>
              <a:buChar char="•"/>
            </a:pPr>
            <a:r>
              <a:rPr lang="en-US" sz="2000" spc="-7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000" spc="-7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16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BoxOfficeBuddy</a:t>
            </a:r>
            <a:r>
              <a:rPr sz="2000" b="1" spc="-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sz="20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4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designed</a:t>
            </a:r>
            <a:r>
              <a:rPr sz="20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streamline</a:t>
            </a:r>
            <a:r>
              <a:rPr sz="20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3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5">
                <a:latin typeface="Times New Roman" pitchFamily="18" charset="0"/>
                <a:cs typeface="Times New Roman" pitchFamily="18" charset="0"/>
              </a:rPr>
              <a:t>enhance</a:t>
            </a:r>
            <a:r>
              <a:rPr sz="2000" spc="-13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65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63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movie-going</a:t>
            </a:r>
            <a:r>
              <a:rPr sz="2000" spc="-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experience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2000" spc="-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providing</a:t>
            </a:r>
            <a:r>
              <a:rPr sz="20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centralized</a:t>
            </a:r>
            <a:r>
              <a:rPr sz="2000" spc="-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platform</a:t>
            </a:r>
            <a:r>
              <a:rPr sz="20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45">
                <a:latin typeface="Times New Roman" pitchFamily="18" charset="0"/>
                <a:cs typeface="Times New Roman" pitchFamily="18" charset="0"/>
              </a:rPr>
              <a:t>users</a:t>
            </a:r>
            <a:r>
              <a:rPr sz="2000" spc="-13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5" smtClean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z="20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discover</a:t>
            </a:r>
            <a:r>
              <a:rPr lang="en-US" sz="2000" spc="-25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movies,</a:t>
            </a:r>
            <a:r>
              <a:rPr lang="en-US" sz="2000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en-US" sz="2000" spc="-2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5" dirty="0" err="1" smtClean="0">
                <a:latin typeface="Times New Roman" pitchFamily="18" charset="0"/>
                <a:cs typeface="Times New Roman" pitchFamily="18" charset="0"/>
              </a:rPr>
              <a:t>showtimes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sz="2000" spc="-2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reviews,</a:t>
            </a:r>
            <a:r>
              <a:rPr lang="en-US" sz="2000" spc="-22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35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-2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35" dirty="0" smtClean="0">
                <a:latin typeface="Times New Roman" pitchFamily="18" charset="0"/>
                <a:cs typeface="Times New Roman" pitchFamily="18" charset="0"/>
              </a:rPr>
              <a:t>book</a:t>
            </a:r>
            <a:r>
              <a:rPr lang="en-US" sz="2000" spc="-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30" dirty="0" smtClean="0">
                <a:latin typeface="Times New Roman" pitchFamily="18" charset="0"/>
                <a:cs typeface="Times New Roman" pitchFamily="18" charset="0"/>
              </a:rPr>
              <a:t>tickets</a:t>
            </a:r>
            <a:r>
              <a:rPr lang="en-US" sz="2000" spc="-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0" dirty="0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2000" spc="-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ease.</a:t>
            </a:r>
          </a:p>
          <a:p>
            <a:pPr marL="12700">
              <a:lnSpc>
                <a:spcPts val="2230"/>
              </a:lnSpc>
              <a:spcBef>
                <a:spcPts val="125"/>
              </a:spcBef>
              <a:buFont typeface="Arial" pitchFamily="34" charset="0"/>
              <a:buChar char="•"/>
            </a:pPr>
            <a:r>
              <a:rPr lang="en-US" sz="2000" spc="-14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spc="-114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meets </a:t>
            </a:r>
            <a:r>
              <a:rPr lang="en-US" sz="2000" spc="-65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need </a:t>
            </a:r>
            <a:r>
              <a:rPr lang="en-US" sz="2000" spc="-85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convenience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000" spc="-55" dirty="0" smtClean="0">
                <a:latin typeface="Times New Roman" pitchFamily="18" charset="0"/>
                <a:cs typeface="Times New Roman" pitchFamily="18" charset="0"/>
              </a:rPr>
              <a:t>offering </a:t>
            </a:r>
            <a:r>
              <a:rPr lang="en-US" sz="2000" spc="-35" dirty="0" smtClean="0">
                <a:latin typeface="Times New Roman" pitchFamily="18" charset="0"/>
                <a:cs typeface="Times New Roman" pitchFamily="18" charset="0"/>
              </a:rPr>
              <a:t>real-time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sz="2000" spc="35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spc="25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spc="-6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80" dirty="0" smtClean="0">
                <a:latin typeface="Times New Roman" pitchFamily="18" charset="0"/>
                <a:cs typeface="Times New Roman" pitchFamily="18" charset="0"/>
              </a:rPr>
              <a:t>seamless</a:t>
            </a:r>
            <a:r>
              <a:rPr lang="en-US" sz="2000" spc="-2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booking</a:t>
            </a:r>
            <a:r>
              <a:rPr lang="en-US" sz="2000" spc="-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30" dirty="0" smtClean="0">
                <a:latin typeface="Times New Roman" pitchFamily="18" charset="0"/>
                <a:cs typeface="Times New Roman" pitchFamily="18" charset="0"/>
              </a:rPr>
              <a:t>process.</a:t>
            </a:r>
            <a:r>
              <a:rPr lang="en-US" sz="2000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5" dirty="0" smtClean="0">
                <a:latin typeface="Times New Roman" pitchFamily="18" charset="0"/>
                <a:cs typeface="Times New Roman" pitchFamily="18" charset="0"/>
              </a:rPr>
              <a:t>Additionally,</a:t>
            </a:r>
            <a:r>
              <a:rPr lang="en-US" sz="2000" spc="-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BoxOfficeBuddy</a:t>
            </a:r>
            <a:r>
              <a:rPr lang="en-US" sz="2000" spc="-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fosters</a:t>
            </a:r>
            <a:r>
              <a:rPr lang="en-US" sz="2000" spc="-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-2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45" dirty="0" smtClean="0">
                <a:latin typeface="Times New Roman" pitchFamily="18" charset="0"/>
                <a:cs typeface="Times New Roman" pitchFamily="18" charset="0"/>
              </a:rPr>
              <a:t>social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experience</a:t>
            </a:r>
            <a:r>
              <a:rPr lang="en-US" sz="2000" spc="-2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sz="2000" spc="-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30" dirty="0" smtClean="0"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lang="en-US" sz="2000" spc="-12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spc="-65" dirty="0" smtClean="0"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sz="2000" spc="-1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spc="30" dirty="0" smtClean="0">
                <a:latin typeface="Times New Roman" pitchFamily="18" charset="0"/>
                <a:cs typeface="Times New Roman" pitchFamily="18" charset="0"/>
              </a:rPr>
              <a:t>social</a:t>
            </a:r>
            <a:r>
              <a:rPr lang="en-US" sz="2000" spc="-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sharing</a:t>
            </a:r>
            <a:r>
              <a:rPr lang="en-US" sz="2000" spc="-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35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-2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sz="2000" spc="-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booking,</a:t>
            </a:r>
            <a:r>
              <a:rPr lang="en-US" sz="2000" spc="-2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35" dirty="0" smtClean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supporting</a:t>
            </a:r>
            <a:r>
              <a:rPr lang="en-US" sz="2000" spc="-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local</a:t>
            </a:r>
            <a:r>
              <a:rPr lang="en-US" sz="2000" spc="-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cinemas</a:t>
            </a:r>
            <a:r>
              <a:rPr lang="en-US" sz="2000" spc="-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2000" spc="-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increasing</a:t>
            </a:r>
            <a:r>
              <a:rPr lang="en-US" sz="2000" spc="-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70" dirty="0" smtClean="0"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sz="2000" spc="-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0" dirty="0" smtClean="0">
                <a:latin typeface="Times New Roman" pitchFamily="18" charset="0"/>
                <a:cs typeface="Times New Roman" pitchFamily="18" charset="0"/>
              </a:rPr>
              <a:t>visibility</a:t>
            </a:r>
            <a:r>
              <a:rPr lang="en-US" sz="2000" spc="-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-2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5" dirty="0" smtClean="0">
                <a:latin typeface="Times New Roman" pitchFamily="18" charset="0"/>
                <a:cs typeface="Times New Roman" pitchFamily="18" charset="0"/>
              </a:rPr>
              <a:t>offering</a:t>
            </a:r>
            <a:r>
              <a:rPr lang="en-US" sz="2000" spc="-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35" dirty="0" smtClean="0">
                <a:latin typeface="Times New Roman" pitchFamily="18" charset="0"/>
                <a:cs typeface="Times New Roman" pitchFamily="18" charset="0"/>
              </a:rPr>
              <a:t>special</a:t>
            </a:r>
            <a:r>
              <a:rPr lang="en-US" sz="2000" spc="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promotions.</a:t>
            </a:r>
            <a:r>
              <a:rPr lang="en-US" sz="2000" spc="-225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2700">
              <a:lnSpc>
                <a:spcPts val="2230"/>
              </a:lnSpc>
              <a:spcBef>
                <a:spcPts val="125"/>
              </a:spcBef>
              <a:buFont typeface="Arial" pitchFamily="34" charset="0"/>
              <a:buChar char="•"/>
            </a:pPr>
            <a:r>
              <a:rPr lang="en-US" sz="2000" spc="-45" dirty="0" smtClean="0">
                <a:latin typeface="Times New Roman" pitchFamily="18" charset="0"/>
                <a:cs typeface="Times New Roman" pitchFamily="18" charset="0"/>
              </a:rPr>
              <a:t> The</a:t>
            </a:r>
            <a:r>
              <a:rPr lang="en-US" sz="2000" spc="-2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30" dirty="0" smtClean="0">
                <a:latin typeface="Times New Roman" pitchFamily="18" charset="0"/>
                <a:cs typeface="Times New Roman" pitchFamily="18" charset="0"/>
              </a:rPr>
              <a:t>app</a:t>
            </a:r>
            <a:r>
              <a:rPr lang="en-US" sz="2000" spc="-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45" dirty="0" smtClean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sz="2000" spc="-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5" dirty="0" smtClean="0">
                <a:latin typeface="Times New Roman" pitchFamily="18" charset="0"/>
                <a:cs typeface="Times New Roman" pitchFamily="18" charset="0"/>
              </a:rPr>
              <a:t>opens</a:t>
            </a:r>
            <a:r>
              <a:rPr lang="en-US" sz="2000" spc="-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60" dirty="0" smtClean="0"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sz="2000" spc="-2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monetization</a:t>
            </a:r>
            <a:r>
              <a:rPr lang="en-US" sz="2000" spc="-1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opportunities</a:t>
            </a:r>
            <a:r>
              <a:rPr lang="en-US" sz="2000" spc="-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sz="2000" spc="-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targeted </a:t>
            </a:r>
            <a:r>
              <a:rPr lang="en-US" sz="2000" spc="-6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30" dirty="0" smtClean="0">
                <a:latin typeface="Times New Roman" pitchFamily="18" charset="0"/>
                <a:cs typeface="Times New Roman" pitchFamily="18" charset="0"/>
              </a:rPr>
              <a:t>advertising,</a:t>
            </a:r>
            <a:r>
              <a:rPr lang="en-US" sz="2000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70" dirty="0" smtClean="0">
                <a:latin typeface="Times New Roman" pitchFamily="18" charset="0"/>
                <a:cs typeface="Times New Roman" pitchFamily="18" charset="0"/>
              </a:rPr>
              <a:t>affiliate</a:t>
            </a:r>
            <a:r>
              <a:rPr lang="en-US" sz="2000" spc="-2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marketing,</a:t>
            </a:r>
            <a:r>
              <a:rPr lang="en-US" sz="2000" spc="-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35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-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premium</a:t>
            </a:r>
            <a:r>
              <a:rPr lang="en-US" sz="2000" spc="-1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5" dirty="0" smtClean="0">
                <a:latin typeface="Times New Roman" pitchFamily="18" charset="0"/>
                <a:cs typeface="Times New Roman" pitchFamily="18" charset="0"/>
              </a:rPr>
              <a:t>features,</a:t>
            </a:r>
            <a:r>
              <a:rPr lang="en-US" sz="2000" spc="-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sz="2000" spc="-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35" dirty="0" smtClean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2000" spc="-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providing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valuable</a:t>
            </a:r>
            <a:r>
              <a:rPr lang="en-US" sz="2000" spc="-2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000" spc="-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insights</a:t>
            </a:r>
            <a:r>
              <a:rPr lang="en-US" sz="2000" spc="-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85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spc="-1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30" dirty="0" smtClean="0">
                <a:latin typeface="Times New Roman" pitchFamily="18" charset="0"/>
                <a:cs typeface="Times New Roman" pitchFamily="18" charset="0"/>
              </a:rPr>
              <a:t>continuous</a:t>
            </a:r>
            <a:r>
              <a:rPr lang="en-US" sz="2000" spc="-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improvement</a:t>
            </a:r>
            <a:r>
              <a:rPr lang="en-US" sz="2000" spc="-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35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-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scalability.</a:t>
            </a:r>
            <a:r>
              <a:rPr lang="en-US" sz="2000" spc="-215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2700">
              <a:lnSpc>
                <a:spcPts val="2230"/>
              </a:lnSpc>
              <a:spcBef>
                <a:spcPts val="125"/>
              </a:spcBef>
              <a:buFont typeface="Arial" pitchFamily="34" charset="0"/>
              <a:buChar char="•"/>
            </a:pP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Ultimately,</a:t>
            </a:r>
            <a:r>
              <a:rPr lang="en-US"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BoxOfficeBuddy</a:t>
            </a:r>
            <a:r>
              <a:rPr lang="en-US" sz="2000" spc="-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simplifies</a:t>
            </a:r>
            <a:r>
              <a:rPr lang="en-US" sz="2000" spc="-2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-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movie</a:t>
            </a:r>
            <a:r>
              <a:rPr lang="en-US" sz="2000" spc="-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experience,</a:t>
            </a:r>
            <a:r>
              <a:rPr lang="en-US" sz="2000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making</a:t>
            </a:r>
            <a:r>
              <a:rPr lang="en-US" sz="2000" spc="-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25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spc="-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sz="2000" spc="-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enjoyable</a:t>
            </a:r>
            <a:r>
              <a:rPr lang="en-US" sz="2000" spc="-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35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spc="-6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0" dirty="0" smtClean="0">
                <a:latin typeface="Times New Roman" pitchFamily="18" charset="0"/>
                <a:cs typeface="Times New Roman" pitchFamily="18" charset="0"/>
              </a:rPr>
              <a:t>accessible</a:t>
            </a:r>
            <a:r>
              <a:rPr lang="en-US" sz="2000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65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spc="-1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sz="2000" spc="-1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users.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72800"/>
              </a:lnSpc>
              <a:spcBef>
                <a:spcPts val="350"/>
              </a:spcBef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72800"/>
              </a:lnSpc>
              <a:spcBef>
                <a:spcPts val="830"/>
              </a:spcBef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41300" marR="5080" indent="-228600">
              <a:lnSpc>
                <a:spcPct val="728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200" y="6486525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1051560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0E9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175" y="609600"/>
            <a:ext cx="10906125" cy="18954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74675" rIns="0" bIns="0" rtlCol="0">
            <a:spAutoFit/>
          </a:bodyPr>
          <a:lstStyle/>
          <a:p>
            <a:pPr marL="497840">
              <a:lnSpc>
                <a:spcPct val="100000"/>
              </a:lnSpc>
              <a:spcBef>
                <a:spcPts val="4525"/>
              </a:spcBef>
            </a:pPr>
            <a:r>
              <a:rPr sz="4400" spc="5" dirty="0"/>
              <a:t>B</a:t>
            </a:r>
            <a:r>
              <a:rPr sz="4400" spc="-210" dirty="0"/>
              <a:t>u</a:t>
            </a:r>
            <a:r>
              <a:rPr sz="4400" spc="-5" dirty="0"/>
              <a:t>i</a:t>
            </a:r>
            <a:r>
              <a:rPr sz="4400" spc="-60" dirty="0"/>
              <a:t>s</a:t>
            </a:r>
            <a:r>
              <a:rPr sz="4400" spc="-280" dirty="0"/>
              <a:t>n</a:t>
            </a:r>
            <a:r>
              <a:rPr sz="4400" spc="-210" dirty="0"/>
              <a:t>e</a:t>
            </a:r>
            <a:r>
              <a:rPr sz="4400" spc="200" dirty="0"/>
              <a:t>s</a:t>
            </a:r>
            <a:r>
              <a:rPr sz="4400" spc="245" dirty="0"/>
              <a:t>s</a:t>
            </a:r>
            <a:r>
              <a:rPr sz="4400" spc="-490" dirty="0"/>
              <a:t> </a:t>
            </a:r>
            <a:r>
              <a:rPr sz="4400" spc="-55" dirty="0"/>
              <a:t>U</a:t>
            </a:r>
            <a:r>
              <a:rPr sz="4400" spc="204" dirty="0"/>
              <a:t>s</a:t>
            </a:r>
            <a:r>
              <a:rPr sz="4400" spc="-250" dirty="0"/>
              <a:t>e</a:t>
            </a:r>
            <a:r>
              <a:rPr sz="4400" spc="-459" dirty="0"/>
              <a:t> </a:t>
            </a:r>
            <a:r>
              <a:rPr sz="4400" spc="105" dirty="0"/>
              <a:t>C</a:t>
            </a:r>
            <a:r>
              <a:rPr sz="4400" spc="30" dirty="0"/>
              <a:t>a</a:t>
            </a:r>
            <a:r>
              <a:rPr sz="4400" spc="275" dirty="0"/>
              <a:t>s</a:t>
            </a:r>
            <a:r>
              <a:rPr sz="4400" spc="-280" dirty="0"/>
              <a:t>e</a:t>
            </a:r>
            <a:r>
              <a:rPr sz="4400" spc="245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24585" y="3454400"/>
            <a:ext cx="3460750" cy="205740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1935" algn="l"/>
              </a:tabLst>
            </a:pPr>
            <a:r>
              <a:rPr sz="3950" spc="15" dirty="0">
                <a:latin typeface="Times New Roman" pitchFamily="18" charset="0"/>
                <a:cs typeface="Times New Roman" pitchFamily="18" charset="0"/>
              </a:rPr>
              <a:t>Admin</a:t>
            </a:r>
            <a:endParaRPr sz="3950">
              <a:latin typeface="Times New Roman" pitchFamily="18" charset="0"/>
              <a:cs typeface="Times New Roman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41935" algn="l"/>
              </a:tabLst>
            </a:pPr>
            <a:r>
              <a:rPr sz="3950" spc="-35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950" spc="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950" spc="-110" dirty="0">
                <a:latin typeface="Times New Roman" pitchFamily="18" charset="0"/>
                <a:cs typeface="Times New Roman" pitchFamily="18" charset="0"/>
              </a:rPr>
              <a:t>ea</a:t>
            </a:r>
            <a:r>
              <a:rPr sz="3950" spc="-10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950" spc="-26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950" spc="-6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950" spc="-3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950" spc="26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950" spc="-2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950" spc="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950" spc="-135" dirty="0">
                <a:latin typeface="Times New Roman" pitchFamily="18" charset="0"/>
                <a:cs typeface="Times New Roman" pitchFamily="18" charset="0"/>
              </a:rPr>
              <a:t>er</a:t>
            </a:r>
            <a:endParaRPr sz="3950">
              <a:latin typeface="Times New Roman" pitchFamily="18" charset="0"/>
              <a:cs typeface="Times New Roman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41935" algn="l"/>
              </a:tabLst>
            </a:pPr>
            <a:r>
              <a:rPr sz="3950" spc="50" smtClean="0">
                <a:latin typeface="Times New Roman" pitchFamily="18" charset="0"/>
                <a:cs typeface="Times New Roman" pitchFamily="18" charset="0"/>
              </a:rPr>
              <a:t>Cust</a:t>
            </a:r>
            <a:r>
              <a:rPr lang="en-US" sz="3950" spc="5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950" spc="50" smtClean="0">
                <a:latin typeface="Times New Roman" pitchFamily="18" charset="0"/>
                <a:cs typeface="Times New Roman" pitchFamily="18" charset="0"/>
              </a:rPr>
              <a:t>mer</a:t>
            </a:r>
            <a:endParaRPr sz="39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6486525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1051560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0E9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314" y="655002"/>
            <a:ext cx="2384425" cy="1204817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701675" marR="5080" indent="-689610">
              <a:lnSpc>
                <a:spcPts val="4360"/>
              </a:lnSpc>
              <a:spcBef>
                <a:spcPts val="595"/>
              </a:spcBef>
            </a:pPr>
            <a:r>
              <a:rPr sz="3950" spc="-5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950" spc="24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950" spc="-18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950" spc="-32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950" spc="-4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950" spc="28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950" spc="7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950" spc="8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950" spc="-18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950" spc="-365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sz="3950" spc="-175" dirty="0">
                <a:latin typeface="Times New Roman" pitchFamily="18" charset="0"/>
                <a:cs typeface="Times New Roman" pitchFamily="18" charset="0"/>
              </a:rPr>
              <a:t>Admin:</a:t>
            </a:r>
            <a:endParaRPr sz="395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admin final 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667000"/>
            <a:ext cx="55626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314" y="687069"/>
            <a:ext cx="3831590" cy="1204176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504825" marR="5080" indent="-492759">
              <a:lnSpc>
                <a:spcPts val="4360"/>
              </a:lnSpc>
              <a:spcBef>
                <a:spcPts val="590"/>
              </a:spcBef>
            </a:pPr>
            <a:r>
              <a:rPr sz="3950" spc="-55" dirty="0"/>
              <a:t>U</a:t>
            </a:r>
            <a:r>
              <a:rPr sz="3950" spc="240" dirty="0"/>
              <a:t>s</a:t>
            </a:r>
            <a:r>
              <a:rPr sz="3950" spc="-225" dirty="0"/>
              <a:t>e</a:t>
            </a:r>
            <a:r>
              <a:rPr sz="3950" spc="-395" dirty="0"/>
              <a:t> </a:t>
            </a:r>
            <a:r>
              <a:rPr sz="3950" spc="275" dirty="0"/>
              <a:t>C</a:t>
            </a:r>
            <a:r>
              <a:rPr sz="3950" spc="70" dirty="0"/>
              <a:t>a</a:t>
            </a:r>
            <a:r>
              <a:rPr sz="3950" spc="85" dirty="0"/>
              <a:t>s</a:t>
            </a:r>
            <a:r>
              <a:rPr sz="3950" spc="-250" dirty="0"/>
              <a:t>e</a:t>
            </a:r>
            <a:r>
              <a:rPr sz="3950" spc="-365" dirty="0"/>
              <a:t>:  </a:t>
            </a:r>
            <a:r>
              <a:rPr sz="3950" spc="-400"/>
              <a:t>T</a:t>
            </a:r>
            <a:r>
              <a:rPr sz="3950" spc="-245"/>
              <a:t>h</a:t>
            </a:r>
            <a:r>
              <a:rPr sz="3950" spc="-180"/>
              <a:t>e</a:t>
            </a:r>
            <a:r>
              <a:rPr sz="3950" spc="-155"/>
              <a:t>a</a:t>
            </a:r>
            <a:r>
              <a:rPr sz="3950" spc="-225"/>
              <a:t>t</a:t>
            </a:r>
            <a:r>
              <a:rPr sz="3950" spc="-340"/>
              <a:t>r</a:t>
            </a:r>
            <a:r>
              <a:rPr sz="3950" spc="-225"/>
              <a:t>e</a:t>
            </a:r>
            <a:r>
              <a:rPr sz="3950" spc="-380"/>
              <a:t> </a:t>
            </a:r>
            <a:r>
              <a:rPr sz="3950" spc="70" smtClean="0"/>
              <a:t>O</a:t>
            </a:r>
            <a:r>
              <a:rPr sz="3950" spc="-175" smtClean="0"/>
              <a:t>w</a:t>
            </a:r>
            <a:r>
              <a:rPr lang="en-US" sz="3950" spc="-175" dirty="0" smtClean="0"/>
              <a:t>n</a:t>
            </a:r>
            <a:r>
              <a:rPr sz="3950" spc="-180" smtClean="0"/>
              <a:t>e</a:t>
            </a:r>
            <a:r>
              <a:rPr sz="3950" spc="-345" smtClean="0"/>
              <a:t>r</a:t>
            </a:r>
            <a:r>
              <a:rPr sz="3950" spc="-415" dirty="0"/>
              <a:t>:</a:t>
            </a:r>
            <a:endParaRPr sz="3950"/>
          </a:p>
        </p:txBody>
      </p:sp>
      <p:pic>
        <p:nvPicPr>
          <p:cNvPr id="6" name="Picture 5" descr="Theatre owner final 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667000"/>
            <a:ext cx="5114925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314" y="655002"/>
            <a:ext cx="6649086" cy="1204817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603250" marR="5080" indent="-591185">
              <a:lnSpc>
                <a:spcPts val="4360"/>
              </a:lnSpc>
              <a:spcBef>
                <a:spcPts val="595"/>
              </a:spcBef>
            </a:pPr>
            <a:r>
              <a:rPr sz="3950" spc="-5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950" spc="245">
                <a:latin typeface="Times New Roman" pitchFamily="18" charset="0"/>
                <a:cs typeface="Times New Roman" pitchFamily="18" charset="0"/>
              </a:rPr>
              <a:t>s</a:t>
            </a:r>
            <a:r>
              <a:rPr sz="3950" spc="-225">
                <a:latin typeface="Times New Roman" pitchFamily="18" charset="0"/>
                <a:cs typeface="Times New Roman" pitchFamily="18" charset="0"/>
              </a:rPr>
              <a:t>e</a:t>
            </a:r>
            <a:r>
              <a:rPr sz="3950" spc="-40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950" spc="28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950" spc="7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950" spc="8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950" spc="-254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950" spc="-365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950" spc="-365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950" spc="-365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950" spc="-365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br>
              <a:rPr lang="en-US" sz="3950" spc="-365" dirty="0" smtClean="0">
                <a:latin typeface="Times New Roman" pitchFamily="18" charset="0"/>
                <a:cs typeface="Times New Roman" pitchFamily="18" charset="0"/>
              </a:rPr>
            </a:br>
            <a:r>
              <a:rPr sz="3950" spc="275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950" spc="-165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950" spc="17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950" spc="-22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950" spc="-22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950" spc="-2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950" spc="-25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950" spc="-30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950" spc="-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950" spc="-415" smtClean="0">
                <a:latin typeface="Times New Roman" pitchFamily="18" charset="0"/>
                <a:cs typeface="Times New Roman" pitchFamily="18" charset="0"/>
              </a:rPr>
              <a:t>:</a:t>
            </a:r>
            <a:endParaRPr sz="395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user final 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743200"/>
            <a:ext cx="5036899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10906125" cy="12573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74675" rIns="0" bIns="0" rtlCol="0">
            <a:spAutoFit/>
          </a:bodyPr>
          <a:lstStyle/>
          <a:p>
            <a:pPr marL="497840">
              <a:lnSpc>
                <a:spcPct val="100000"/>
              </a:lnSpc>
              <a:spcBef>
                <a:spcPts val="4525"/>
              </a:spcBef>
            </a:pPr>
            <a:r>
              <a:rPr sz="4400" spc="-5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400" spc="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400" spc="-2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400" spc="-459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400" spc="24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400" spc="-4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16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400" spc="-2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400" spc="-15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400" spc="-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400" spc="27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400" spc="-28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400" spc="-36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400" spc="-5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10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400" spc="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400" spc="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400" spc="-250" dirty="0">
                <a:latin typeface="Times New Roman" pitchFamily="18" charset="0"/>
                <a:cs typeface="Times New Roman" pitchFamily="18" charset="0"/>
              </a:rPr>
              <a:t>e</a:t>
            </a:r>
            <a:endParaRPr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4585" y="2875265"/>
            <a:ext cx="5885815" cy="2425408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55"/>
              </a:spcBef>
              <a:buFont typeface="Arial MT"/>
              <a:buChar char="•"/>
              <a:tabLst>
                <a:tab pos="241935" algn="l"/>
              </a:tabLst>
            </a:pPr>
            <a:r>
              <a:rPr sz="4400" b="1" spc="-15" dirty="0">
                <a:latin typeface="Times New Roman" pitchFamily="18" charset="0"/>
                <a:cs typeface="Times New Roman" pitchFamily="18" charset="0"/>
              </a:rPr>
              <a:t>Admin</a:t>
            </a:r>
            <a:endParaRPr sz="4400">
              <a:latin typeface="Times New Roman" pitchFamily="18" charset="0"/>
              <a:cs typeface="Times New Roman" pitchFamily="18" charset="0"/>
            </a:endParaRPr>
          </a:p>
          <a:p>
            <a:pPr marL="1035685" marR="5080" lvl="1">
              <a:lnSpc>
                <a:spcPct val="121700"/>
              </a:lnSpc>
              <a:spcBef>
                <a:spcPts val="90"/>
              </a:spcBef>
              <a:buSzPct val="96363"/>
              <a:buAutoNum type="arabicPeriod"/>
              <a:tabLst>
                <a:tab pos="1330960" algn="l"/>
              </a:tabLst>
            </a:pPr>
            <a:r>
              <a:rPr lang="en-US" sz="2750" spc="-3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750" spc="-35" smtClean="0">
                <a:latin typeface="Times New Roman" pitchFamily="18" charset="0"/>
                <a:cs typeface="Times New Roman" pitchFamily="18" charset="0"/>
              </a:rPr>
              <a:t>ogin </a:t>
            </a:r>
            <a:r>
              <a:rPr sz="2750" spc="-3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750" spc="-30" dirty="0" smtClean="0">
              <a:latin typeface="Times New Roman" pitchFamily="18" charset="0"/>
              <a:cs typeface="Times New Roman" pitchFamily="18" charset="0"/>
            </a:endParaRPr>
          </a:p>
          <a:p>
            <a:pPr marL="1035685" marR="5080" lvl="1">
              <a:lnSpc>
                <a:spcPct val="121700"/>
              </a:lnSpc>
              <a:spcBef>
                <a:spcPts val="90"/>
              </a:spcBef>
              <a:buSzPct val="96363"/>
              <a:tabLst>
                <a:tab pos="1330960" algn="l"/>
              </a:tabLst>
            </a:pPr>
            <a:r>
              <a:rPr sz="2750" spc="30" smtClean="0">
                <a:latin typeface="Times New Roman" pitchFamily="18" charset="0"/>
                <a:cs typeface="Times New Roman" pitchFamily="18" charset="0"/>
              </a:rPr>
              <a:t>2.Manage</a:t>
            </a:r>
            <a:r>
              <a:rPr lang="en-US" sz="2750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30" smtClean="0">
                <a:latin typeface="Times New Roman" pitchFamily="18" charset="0"/>
                <a:cs typeface="Times New Roman" pitchFamily="18" charset="0"/>
              </a:rPr>
              <a:t>Movies </a:t>
            </a:r>
            <a:r>
              <a:rPr sz="2750" spc="35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750" spc="35" dirty="0" smtClean="0">
              <a:latin typeface="Times New Roman" pitchFamily="18" charset="0"/>
              <a:cs typeface="Times New Roman" pitchFamily="18" charset="0"/>
            </a:endParaRPr>
          </a:p>
          <a:p>
            <a:pPr marL="1035685" marR="5080" lvl="1">
              <a:lnSpc>
                <a:spcPct val="121700"/>
              </a:lnSpc>
              <a:spcBef>
                <a:spcPts val="90"/>
              </a:spcBef>
              <a:buSzPct val="96363"/>
              <a:tabLst>
                <a:tab pos="1330960" algn="l"/>
              </a:tabLst>
            </a:pPr>
            <a:r>
              <a:rPr sz="2750" spc="5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sz="2750" spc="-195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750" spc="22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750" spc="5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50" spc="7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750" spc="-25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50" spc="-4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750" spc="-229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750" spc="-22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254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750" spc="-5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750" spc="-1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50" spc="-25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50" spc="-105" smtClean="0">
                <a:latin typeface="Times New Roman" pitchFamily="18" charset="0"/>
                <a:cs typeface="Times New Roman" pitchFamily="18" charset="0"/>
              </a:rPr>
              <a:t>te</a:t>
            </a:r>
            <a:r>
              <a:rPr sz="2750" spc="-17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750" spc="-1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24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750" spc="-3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750" spc="-5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750" spc="-1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50" spc="-140" smtClean="0">
                <a:latin typeface="Times New Roman" pitchFamily="18" charset="0"/>
                <a:cs typeface="Times New Roman" pitchFamily="18" charset="0"/>
              </a:rPr>
              <a:t>r</a:t>
            </a:r>
            <a:endParaRPr sz="27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6486525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1051560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0E9ED4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496</Words>
  <Application>Microsoft Office PowerPoint</Application>
  <PresentationFormat>Custom</PresentationFormat>
  <Paragraphs>69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Welcome to   Box Office Buddy</vt:lpstr>
      <vt:lpstr>Box Office Buddy</vt:lpstr>
      <vt:lpstr>Area of Application</vt:lpstr>
      <vt:lpstr>Need Of System:</vt:lpstr>
      <vt:lpstr>Buisness Use Cases</vt:lpstr>
      <vt:lpstr>User Case:  Admin:</vt:lpstr>
      <vt:lpstr>Use Case:  Theatre Owner:</vt:lpstr>
      <vt:lpstr>Use Case:-                           Customer :</vt:lpstr>
      <vt:lpstr>Users and User Case</vt:lpstr>
      <vt:lpstr>User And User Cases</vt:lpstr>
      <vt:lpstr>User And User Case:</vt:lpstr>
      <vt:lpstr>Project  Methdology</vt:lpstr>
      <vt:lpstr>Git Hub Id</vt:lpstr>
      <vt:lpstr>Slide 14</vt:lpstr>
      <vt:lpstr>Future Extention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BoxOfficeBuddy</dc:title>
  <cp:lastModifiedBy>user</cp:lastModifiedBy>
  <cp:revision>37</cp:revision>
  <dcterms:created xsi:type="dcterms:W3CDTF">2024-08-19T02:10:34Z</dcterms:created>
  <dcterms:modified xsi:type="dcterms:W3CDTF">2024-08-19T02:44:40Z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2024-08-17T00:00:00Z</vt:filetime>
  </property>
  <property fmtid="{D5CDD505-2E9C-101B-9397-08002B2CF9AE}" pid="3" name="LastSaved">
    <vt:filetime>2024-08-19T00:00:00Z</vt:filetime>
  </property>
</Properties>
</file>