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sldIdLst>
    <p:sldId id="278" r:id="rId5"/>
    <p:sldId id="279" r:id="rId6"/>
    <p:sldId id="280" r:id="rId7"/>
    <p:sldId id="281" r:id="rId8"/>
    <p:sldId id="294" r:id="rId9"/>
    <p:sldId id="295" r:id="rId10"/>
    <p:sldId id="296" r:id="rId11"/>
    <p:sldId id="297" r:id="rId12"/>
    <p:sldId id="299" r:id="rId13"/>
    <p:sldId id="300" r:id="rId14"/>
    <p:sldId id="298" r:id="rId15"/>
    <p:sldId id="285" r:id="rId16"/>
    <p:sldId id="290" r:id="rId17"/>
    <p:sldId id="292" r:id="rId18"/>
    <p:sldId id="301"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742D7C-FA6E-4C38-A3A0-9CE923804853}" v="12" dt="2023-12-04T16:35:55.853"/>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p:scale>
          <a:sx n="50" d="100"/>
          <a:sy n="50" d="100"/>
        </p:scale>
        <p:origin x="1934" y="7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IT THAKUR" userId="e6af352a5686d94d" providerId="LiveId" clId="{98742D7C-FA6E-4C38-A3A0-9CE923804853}"/>
    <pc:docChg chg="undo redo custSel addSld delSld modSld">
      <pc:chgData name="SUMIT THAKUR" userId="e6af352a5686d94d" providerId="LiveId" clId="{98742D7C-FA6E-4C38-A3A0-9CE923804853}" dt="2023-12-04T17:17:34.017" v="2824" actId="14100"/>
      <pc:docMkLst>
        <pc:docMk/>
      </pc:docMkLst>
      <pc:sldChg chg="modSp mod">
        <pc:chgData name="SUMIT THAKUR" userId="e6af352a5686d94d" providerId="LiveId" clId="{98742D7C-FA6E-4C38-A3A0-9CE923804853}" dt="2023-12-04T17:17:34.017" v="2824" actId="14100"/>
        <pc:sldMkLst>
          <pc:docMk/>
          <pc:sldMk cId="3855531800" sldId="279"/>
        </pc:sldMkLst>
        <pc:spChg chg="mod">
          <ac:chgData name="SUMIT THAKUR" userId="e6af352a5686d94d" providerId="LiveId" clId="{98742D7C-FA6E-4C38-A3A0-9CE923804853}" dt="2023-12-04T17:17:34.017" v="2824" actId="14100"/>
          <ac:spMkLst>
            <pc:docMk/>
            <pc:sldMk cId="3855531800" sldId="279"/>
            <ac:spMk id="2" creationId="{85C565E9-D88A-55D3-9D42-BD1C24B6DE9F}"/>
          </ac:spMkLst>
        </pc:spChg>
        <pc:spChg chg="mod">
          <ac:chgData name="SUMIT THAKUR" userId="e6af352a5686d94d" providerId="LiveId" clId="{98742D7C-FA6E-4C38-A3A0-9CE923804853}" dt="2023-12-04T17:17:17.068" v="2821" actId="20577"/>
          <ac:spMkLst>
            <pc:docMk/>
            <pc:sldMk cId="3855531800" sldId="279"/>
            <ac:spMk id="3" creationId="{4D1F66E5-D2D7-172B-46BA-FEBFE092CC7F}"/>
          </ac:spMkLst>
        </pc:spChg>
      </pc:sldChg>
      <pc:sldChg chg="addSp modSp mod">
        <pc:chgData name="SUMIT THAKUR" userId="e6af352a5686d94d" providerId="LiveId" clId="{98742D7C-FA6E-4C38-A3A0-9CE923804853}" dt="2023-12-04T14:38:03.676" v="761" actId="404"/>
        <pc:sldMkLst>
          <pc:docMk/>
          <pc:sldMk cId="979622006" sldId="280"/>
        </pc:sldMkLst>
        <pc:spChg chg="mod">
          <ac:chgData name="SUMIT THAKUR" userId="e6af352a5686d94d" providerId="LiveId" clId="{98742D7C-FA6E-4C38-A3A0-9CE923804853}" dt="2023-12-04T07:37:38.623" v="471" actId="1076"/>
          <ac:spMkLst>
            <pc:docMk/>
            <pc:sldMk cId="979622006" sldId="280"/>
            <ac:spMk id="2" creationId="{4A940BC6-9DA0-FB4D-8879-DC8B3958C07C}"/>
          </ac:spMkLst>
        </pc:spChg>
        <pc:spChg chg="mod">
          <ac:chgData name="SUMIT THAKUR" userId="e6af352a5686d94d" providerId="LiveId" clId="{98742D7C-FA6E-4C38-A3A0-9CE923804853}" dt="2023-12-04T14:38:03.676" v="761" actId="404"/>
          <ac:spMkLst>
            <pc:docMk/>
            <pc:sldMk cId="979622006" sldId="280"/>
            <ac:spMk id="3" creationId="{1E0B8C4B-3A3C-9FD1-59FB-1666C1F09376}"/>
          </ac:spMkLst>
        </pc:spChg>
        <pc:spChg chg="add mod">
          <ac:chgData name="SUMIT THAKUR" userId="e6af352a5686d94d" providerId="LiveId" clId="{98742D7C-FA6E-4C38-A3A0-9CE923804853}" dt="2023-12-04T14:31:00.965" v="746" actId="14100"/>
          <ac:spMkLst>
            <pc:docMk/>
            <pc:sldMk cId="979622006" sldId="280"/>
            <ac:spMk id="6" creationId="{06AC7B00-56CD-6C1B-C183-5C299805E7E4}"/>
          </ac:spMkLst>
        </pc:spChg>
        <pc:spChg chg="mod">
          <ac:chgData name="SUMIT THAKUR" userId="e6af352a5686d94d" providerId="LiveId" clId="{98742D7C-FA6E-4C38-A3A0-9CE923804853}" dt="2023-12-04T07:38:30.101" v="515" actId="20577"/>
          <ac:spMkLst>
            <pc:docMk/>
            <pc:sldMk cId="979622006" sldId="280"/>
            <ac:spMk id="14" creationId="{03571BF2-FCCE-E7A0-736D-9168D2BBFF63}"/>
          </ac:spMkLst>
        </pc:spChg>
        <pc:picChg chg="add mod">
          <ac:chgData name="SUMIT THAKUR" userId="e6af352a5686d94d" providerId="LiveId" clId="{98742D7C-FA6E-4C38-A3A0-9CE923804853}" dt="2023-12-04T14:31:05.290" v="747" actId="14100"/>
          <ac:picMkLst>
            <pc:docMk/>
            <pc:sldMk cId="979622006" sldId="280"/>
            <ac:picMk id="5" creationId="{B6C96DD5-85FA-FE79-94D8-BDDD54E9A9E5}"/>
          </ac:picMkLst>
        </pc:picChg>
      </pc:sldChg>
      <pc:sldChg chg="modSp mod">
        <pc:chgData name="SUMIT THAKUR" userId="e6af352a5686d94d" providerId="LiveId" clId="{98742D7C-FA6E-4C38-A3A0-9CE923804853}" dt="2023-12-04T14:39:49.011" v="777" actId="14100"/>
        <pc:sldMkLst>
          <pc:docMk/>
          <pc:sldMk cId="2952923800" sldId="281"/>
        </pc:sldMkLst>
        <pc:spChg chg="mod">
          <ac:chgData name="SUMIT THAKUR" userId="e6af352a5686d94d" providerId="LiveId" clId="{98742D7C-FA6E-4C38-A3A0-9CE923804853}" dt="2023-12-04T14:39:49.011" v="777" actId="14100"/>
          <ac:spMkLst>
            <pc:docMk/>
            <pc:sldMk cId="2952923800" sldId="281"/>
            <ac:spMk id="2" creationId="{D53B219B-7E3A-7E84-6386-37313F0CFB09}"/>
          </ac:spMkLst>
        </pc:spChg>
        <pc:spChg chg="mod">
          <ac:chgData name="SUMIT THAKUR" userId="e6af352a5686d94d" providerId="LiveId" clId="{98742D7C-FA6E-4C38-A3A0-9CE923804853}" dt="2023-12-04T14:39:40.047" v="775" actId="14100"/>
          <ac:spMkLst>
            <pc:docMk/>
            <pc:sldMk cId="2952923800" sldId="281"/>
            <ac:spMk id="3" creationId="{A2E339BF-E6D7-DD0E-AF02-6813852EE723}"/>
          </ac:spMkLst>
        </pc:spChg>
      </pc:sldChg>
      <pc:sldChg chg="del">
        <pc:chgData name="SUMIT THAKUR" userId="e6af352a5686d94d" providerId="LiveId" clId="{98742D7C-FA6E-4C38-A3A0-9CE923804853}" dt="2023-12-04T17:04:42.938" v="2729" actId="2696"/>
        <pc:sldMkLst>
          <pc:docMk/>
          <pc:sldMk cId="685681062" sldId="282"/>
        </pc:sldMkLst>
      </pc:sldChg>
      <pc:sldChg chg="modSp del mod">
        <pc:chgData name="SUMIT THAKUR" userId="e6af352a5686d94d" providerId="LiveId" clId="{98742D7C-FA6E-4C38-A3A0-9CE923804853}" dt="2023-12-04T08:50:18.814" v="636" actId="2696"/>
        <pc:sldMkLst>
          <pc:docMk/>
          <pc:sldMk cId="2886474736" sldId="284"/>
        </pc:sldMkLst>
        <pc:spChg chg="mod">
          <ac:chgData name="SUMIT THAKUR" userId="e6af352a5686d94d" providerId="LiveId" clId="{98742D7C-FA6E-4C38-A3A0-9CE923804853}" dt="2023-12-04T07:56:40.080" v="626" actId="1076"/>
          <ac:spMkLst>
            <pc:docMk/>
            <pc:sldMk cId="2886474736" sldId="284"/>
            <ac:spMk id="2" creationId="{884B311B-3177-0658-3585-6639F26A9BF6}"/>
          </ac:spMkLst>
        </pc:spChg>
        <pc:graphicFrameChg chg="mod modGraphic">
          <ac:chgData name="SUMIT THAKUR" userId="e6af352a5686d94d" providerId="LiveId" clId="{98742D7C-FA6E-4C38-A3A0-9CE923804853}" dt="2023-12-04T07:58:08.537" v="634" actId="1076"/>
          <ac:graphicFrameMkLst>
            <pc:docMk/>
            <pc:sldMk cId="2886474736" sldId="284"/>
            <ac:graphicFrameMk id="6" creationId="{705AB9BF-07E9-9DED-DB8B-F644759C8FDC}"/>
          </ac:graphicFrameMkLst>
        </pc:graphicFrameChg>
      </pc:sldChg>
      <pc:sldChg chg="modSp mod">
        <pc:chgData name="SUMIT THAKUR" userId="e6af352a5686d94d" providerId="LiveId" clId="{98742D7C-FA6E-4C38-A3A0-9CE923804853}" dt="2023-12-04T15:43:56.694" v="1221" actId="14100"/>
        <pc:sldMkLst>
          <pc:docMk/>
          <pc:sldMk cId="2011930182" sldId="285"/>
        </pc:sldMkLst>
        <pc:spChg chg="mod">
          <ac:chgData name="SUMIT THAKUR" userId="e6af352a5686d94d" providerId="LiveId" clId="{98742D7C-FA6E-4C38-A3A0-9CE923804853}" dt="2023-12-04T15:34:30.839" v="894" actId="20577"/>
          <ac:spMkLst>
            <pc:docMk/>
            <pc:sldMk cId="2011930182" sldId="285"/>
            <ac:spMk id="2" creationId="{B2AF69D5-AD7B-521D-22B1-50D8A24356AC}"/>
          </ac:spMkLst>
        </pc:spChg>
        <pc:spChg chg="mod">
          <ac:chgData name="SUMIT THAKUR" userId="e6af352a5686d94d" providerId="LiveId" clId="{98742D7C-FA6E-4C38-A3A0-9CE923804853}" dt="2023-12-04T15:31:29.119" v="851" actId="14100"/>
          <ac:spMkLst>
            <pc:docMk/>
            <pc:sldMk cId="2011930182" sldId="285"/>
            <ac:spMk id="4" creationId="{77C09F16-6D23-666F-6800-8FC697831948}"/>
          </ac:spMkLst>
        </pc:spChg>
        <pc:spChg chg="mod">
          <ac:chgData name="SUMIT THAKUR" userId="e6af352a5686d94d" providerId="LiveId" clId="{98742D7C-FA6E-4C38-A3A0-9CE923804853}" dt="2023-12-04T15:42:41.650" v="1209" actId="20577"/>
          <ac:spMkLst>
            <pc:docMk/>
            <pc:sldMk cId="2011930182" sldId="285"/>
            <ac:spMk id="5" creationId="{91128191-45A5-DEA1-F978-421F83D5E664}"/>
          </ac:spMkLst>
        </pc:spChg>
        <pc:spChg chg="mod">
          <ac:chgData name="SUMIT THAKUR" userId="e6af352a5686d94d" providerId="LiveId" clId="{98742D7C-FA6E-4C38-A3A0-9CE923804853}" dt="2023-12-04T15:37:53.162" v="1002" actId="14100"/>
          <ac:spMkLst>
            <pc:docMk/>
            <pc:sldMk cId="2011930182" sldId="285"/>
            <ac:spMk id="6" creationId="{EEF6A845-F328-1053-A365-3DA9CBAF9BA4}"/>
          </ac:spMkLst>
        </pc:spChg>
        <pc:spChg chg="mod">
          <ac:chgData name="SUMIT THAKUR" userId="e6af352a5686d94d" providerId="LiveId" clId="{98742D7C-FA6E-4C38-A3A0-9CE923804853}" dt="2023-12-04T15:41:05.431" v="1112" actId="20577"/>
          <ac:spMkLst>
            <pc:docMk/>
            <pc:sldMk cId="2011930182" sldId="285"/>
            <ac:spMk id="8" creationId="{F46AF003-A457-D7E6-F39B-1A85A426A3E5}"/>
          </ac:spMkLst>
        </pc:spChg>
        <pc:spChg chg="mod">
          <ac:chgData name="SUMIT THAKUR" userId="e6af352a5686d94d" providerId="LiveId" clId="{98742D7C-FA6E-4C38-A3A0-9CE923804853}" dt="2023-12-04T15:43:18.195" v="1216" actId="14100"/>
          <ac:spMkLst>
            <pc:docMk/>
            <pc:sldMk cId="2011930182" sldId="285"/>
            <ac:spMk id="9" creationId="{0A413FDF-11CF-6B9B-871F-ED1ED06E76B9}"/>
          </ac:spMkLst>
        </pc:spChg>
        <pc:spChg chg="mod">
          <ac:chgData name="SUMIT THAKUR" userId="e6af352a5686d94d" providerId="LiveId" clId="{98742D7C-FA6E-4C38-A3A0-9CE923804853}" dt="2023-12-04T15:41:46.294" v="1149" actId="20577"/>
          <ac:spMkLst>
            <pc:docMk/>
            <pc:sldMk cId="2011930182" sldId="285"/>
            <ac:spMk id="11" creationId="{B3CED26D-9022-0D83-FB0D-E3471E6F7ECE}"/>
          </ac:spMkLst>
        </pc:spChg>
        <pc:spChg chg="mod">
          <ac:chgData name="SUMIT THAKUR" userId="e6af352a5686d94d" providerId="LiveId" clId="{98742D7C-FA6E-4C38-A3A0-9CE923804853}" dt="2023-12-04T15:43:51.044" v="1220" actId="14100"/>
          <ac:spMkLst>
            <pc:docMk/>
            <pc:sldMk cId="2011930182" sldId="285"/>
            <ac:spMk id="12" creationId="{518301B7-15C5-E184-096F-BF82F42163C2}"/>
          </ac:spMkLst>
        </pc:spChg>
        <pc:spChg chg="mod">
          <ac:chgData name="SUMIT THAKUR" userId="e6af352a5686d94d" providerId="LiveId" clId="{98742D7C-FA6E-4C38-A3A0-9CE923804853}" dt="2023-12-04T15:42:15.960" v="1175" actId="20577"/>
          <ac:spMkLst>
            <pc:docMk/>
            <pc:sldMk cId="2011930182" sldId="285"/>
            <ac:spMk id="14" creationId="{DD57FB11-65D1-6B1C-8D88-F932BF765A7C}"/>
          </ac:spMkLst>
        </pc:spChg>
        <pc:picChg chg="mod">
          <ac:chgData name="SUMIT THAKUR" userId="e6af352a5686d94d" providerId="LiveId" clId="{98742D7C-FA6E-4C38-A3A0-9CE923804853}" dt="2023-12-04T15:33:49.556" v="882" actId="14100"/>
          <ac:picMkLst>
            <pc:docMk/>
            <pc:sldMk cId="2011930182" sldId="285"/>
            <ac:picMk id="16" creationId="{53DF829E-A1C4-421E-3B50-ABC29F74AD7E}"/>
          </ac:picMkLst>
        </pc:picChg>
        <pc:picChg chg="mod">
          <ac:chgData name="SUMIT THAKUR" userId="e6af352a5686d94d" providerId="LiveId" clId="{98742D7C-FA6E-4C38-A3A0-9CE923804853}" dt="2023-12-04T15:42:53.482" v="1210" actId="14100"/>
          <ac:picMkLst>
            <pc:docMk/>
            <pc:sldMk cId="2011930182" sldId="285"/>
            <ac:picMk id="18" creationId="{E5C9C66F-AADD-4ED0-1C1D-B85BA2731ECA}"/>
          </ac:picMkLst>
        </pc:picChg>
        <pc:picChg chg="mod">
          <ac:chgData name="SUMIT THAKUR" userId="e6af352a5686d94d" providerId="LiveId" clId="{98742D7C-FA6E-4C38-A3A0-9CE923804853}" dt="2023-12-04T15:43:05.170" v="1213" actId="14100"/>
          <ac:picMkLst>
            <pc:docMk/>
            <pc:sldMk cId="2011930182" sldId="285"/>
            <ac:picMk id="20" creationId="{886BA800-53E3-4B2D-1E62-F03543D34994}"/>
          </ac:picMkLst>
        </pc:picChg>
        <pc:picChg chg="mod">
          <ac:chgData name="SUMIT THAKUR" userId="e6af352a5686d94d" providerId="LiveId" clId="{98742D7C-FA6E-4C38-A3A0-9CE923804853}" dt="2023-12-04T15:43:56.694" v="1221" actId="14100"/>
          <ac:picMkLst>
            <pc:docMk/>
            <pc:sldMk cId="2011930182" sldId="285"/>
            <ac:picMk id="22" creationId="{CF9A94E1-4A49-F134-498B-3886D8C21B47}"/>
          </ac:picMkLst>
        </pc:picChg>
      </pc:sldChg>
      <pc:sldChg chg="del">
        <pc:chgData name="SUMIT THAKUR" userId="e6af352a5686d94d" providerId="LiveId" clId="{98742D7C-FA6E-4C38-A3A0-9CE923804853}" dt="2023-12-04T17:02:48.309" v="2718" actId="2696"/>
        <pc:sldMkLst>
          <pc:docMk/>
          <pc:sldMk cId="2452269796" sldId="287"/>
        </pc:sldMkLst>
      </pc:sldChg>
      <pc:sldChg chg="del">
        <pc:chgData name="SUMIT THAKUR" userId="e6af352a5686d94d" providerId="LiveId" clId="{98742D7C-FA6E-4C38-A3A0-9CE923804853}" dt="2023-12-04T17:02:56.277" v="2719" actId="2696"/>
        <pc:sldMkLst>
          <pc:docMk/>
          <pc:sldMk cId="1600494506" sldId="288"/>
        </pc:sldMkLst>
      </pc:sldChg>
      <pc:sldChg chg="del">
        <pc:chgData name="SUMIT THAKUR" userId="e6af352a5686d94d" providerId="LiveId" clId="{98742D7C-FA6E-4C38-A3A0-9CE923804853}" dt="2023-12-04T17:02:39.189" v="2717" actId="2696"/>
        <pc:sldMkLst>
          <pc:docMk/>
          <pc:sldMk cId="2502887943" sldId="289"/>
        </pc:sldMkLst>
      </pc:sldChg>
      <pc:sldChg chg="modSp mod">
        <pc:chgData name="SUMIT THAKUR" userId="e6af352a5686d94d" providerId="LiveId" clId="{98742D7C-FA6E-4C38-A3A0-9CE923804853}" dt="2023-12-04T17:01:25.790" v="2715" actId="5793"/>
        <pc:sldMkLst>
          <pc:docMk/>
          <pc:sldMk cId="3170280394" sldId="290"/>
        </pc:sldMkLst>
        <pc:spChg chg="mod">
          <ac:chgData name="SUMIT THAKUR" userId="e6af352a5686d94d" providerId="LiveId" clId="{98742D7C-FA6E-4C38-A3A0-9CE923804853}" dt="2023-12-04T16:53:12.785" v="2629" actId="14100"/>
          <ac:spMkLst>
            <pc:docMk/>
            <pc:sldMk cId="3170280394" sldId="290"/>
            <ac:spMk id="2" creationId="{86B309B0-6209-D3D0-9D5E-308B9F6E7303}"/>
          </ac:spMkLst>
        </pc:spChg>
        <pc:spChg chg="mod">
          <ac:chgData name="SUMIT THAKUR" userId="e6af352a5686d94d" providerId="LiveId" clId="{98742D7C-FA6E-4C38-A3A0-9CE923804853}" dt="2023-12-04T16:54:07.372" v="2661" actId="1076"/>
          <ac:spMkLst>
            <pc:docMk/>
            <pc:sldMk cId="3170280394" sldId="290"/>
            <ac:spMk id="11" creationId="{A2C39DD0-CD86-2929-7808-58D17FC2C0A6}"/>
          </ac:spMkLst>
        </pc:spChg>
        <pc:spChg chg="mod">
          <ac:chgData name="SUMIT THAKUR" userId="e6af352a5686d94d" providerId="LiveId" clId="{98742D7C-FA6E-4C38-A3A0-9CE923804853}" dt="2023-12-04T16:58:21.559" v="2685" actId="20577"/>
          <ac:spMkLst>
            <pc:docMk/>
            <pc:sldMk cId="3170280394" sldId="290"/>
            <ac:spMk id="12" creationId="{CE3C1BFF-2275-1E7D-0604-E6F5CFEC01F6}"/>
          </ac:spMkLst>
        </pc:spChg>
        <pc:spChg chg="mod">
          <ac:chgData name="SUMIT THAKUR" userId="e6af352a5686d94d" providerId="LiveId" clId="{98742D7C-FA6E-4C38-A3A0-9CE923804853}" dt="2023-12-04T16:54:17.887" v="2662" actId="1076"/>
          <ac:spMkLst>
            <pc:docMk/>
            <pc:sldMk cId="3170280394" sldId="290"/>
            <ac:spMk id="13" creationId="{F618F075-837C-1005-19D6-8DC90759CD53}"/>
          </ac:spMkLst>
        </pc:spChg>
        <pc:spChg chg="mod">
          <ac:chgData name="SUMIT THAKUR" userId="e6af352a5686d94d" providerId="LiveId" clId="{98742D7C-FA6E-4C38-A3A0-9CE923804853}" dt="2023-12-04T17:01:25.790" v="2715" actId="5793"/>
          <ac:spMkLst>
            <pc:docMk/>
            <pc:sldMk cId="3170280394" sldId="290"/>
            <ac:spMk id="14" creationId="{DD1D0BF9-FCAA-67DA-79AB-E6E7E6D2B6A1}"/>
          </ac:spMkLst>
        </pc:spChg>
      </pc:sldChg>
      <pc:sldChg chg="del">
        <pc:chgData name="SUMIT THAKUR" userId="e6af352a5686d94d" providerId="LiveId" clId="{98742D7C-FA6E-4C38-A3A0-9CE923804853}" dt="2023-12-04T17:02:18.918" v="2716" actId="2696"/>
        <pc:sldMkLst>
          <pc:docMk/>
          <pc:sldMk cId="249904479" sldId="291"/>
        </pc:sldMkLst>
      </pc:sldChg>
      <pc:sldChg chg="modSp mod">
        <pc:chgData name="SUMIT THAKUR" userId="e6af352a5686d94d" providerId="LiveId" clId="{98742D7C-FA6E-4C38-A3A0-9CE923804853}" dt="2023-12-04T16:49:32.225" v="2568" actId="403"/>
        <pc:sldMkLst>
          <pc:docMk/>
          <pc:sldMk cId="94818171" sldId="292"/>
        </pc:sldMkLst>
        <pc:spChg chg="mod">
          <ac:chgData name="SUMIT THAKUR" userId="e6af352a5686d94d" providerId="LiveId" clId="{98742D7C-FA6E-4C38-A3A0-9CE923804853}" dt="2023-12-04T16:49:12.236" v="2565" actId="14100"/>
          <ac:spMkLst>
            <pc:docMk/>
            <pc:sldMk cId="94818171" sldId="292"/>
            <ac:spMk id="2" creationId="{B83F7D2E-080D-DBDD-73C4-3C38A2B77908}"/>
          </ac:spMkLst>
        </pc:spChg>
        <pc:spChg chg="mod">
          <ac:chgData name="SUMIT THAKUR" userId="e6af352a5686d94d" providerId="LiveId" clId="{98742D7C-FA6E-4C38-A3A0-9CE923804853}" dt="2023-12-04T16:49:32.225" v="2568" actId="403"/>
          <ac:spMkLst>
            <pc:docMk/>
            <pc:sldMk cId="94818171" sldId="292"/>
            <ac:spMk id="3" creationId="{2BE8FDE3-DBA4-6A04-C75D-E56FE92EF368}"/>
          </ac:spMkLst>
        </pc:spChg>
        <pc:spChg chg="mod">
          <ac:chgData name="SUMIT THAKUR" userId="e6af352a5686d94d" providerId="LiveId" clId="{98742D7C-FA6E-4C38-A3A0-9CE923804853}" dt="2023-12-04T16:48:34.076" v="2561" actId="20577"/>
          <ac:spMkLst>
            <pc:docMk/>
            <pc:sldMk cId="94818171" sldId="292"/>
            <ac:spMk id="4" creationId="{D5BA2433-990B-A170-369A-3DF4A9B33BFA}"/>
          </ac:spMkLst>
        </pc:spChg>
      </pc:sldChg>
      <pc:sldChg chg="modSp mod">
        <pc:chgData name="SUMIT THAKUR" userId="e6af352a5686d94d" providerId="LiveId" clId="{98742D7C-FA6E-4C38-A3A0-9CE923804853}" dt="2023-12-04T07:14:57.955" v="118" actId="20577"/>
        <pc:sldMkLst>
          <pc:docMk/>
          <pc:sldMk cId="1003962426" sldId="293"/>
        </pc:sldMkLst>
        <pc:spChg chg="mod">
          <ac:chgData name="SUMIT THAKUR" userId="e6af352a5686d94d" providerId="LiveId" clId="{98742D7C-FA6E-4C38-A3A0-9CE923804853}" dt="2023-12-04T07:14:57.955" v="118" actId="20577"/>
          <ac:spMkLst>
            <pc:docMk/>
            <pc:sldMk cId="1003962426" sldId="293"/>
            <ac:spMk id="3" creationId="{B787DFD8-D262-D485-B1F2-817C5A0928C5}"/>
          </ac:spMkLst>
        </pc:spChg>
      </pc:sldChg>
      <pc:sldChg chg="modSp new mod">
        <pc:chgData name="SUMIT THAKUR" userId="e6af352a5686d94d" providerId="LiveId" clId="{98742D7C-FA6E-4C38-A3A0-9CE923804853}" dt="2023-12-04T14:41:35.563" v="785" actId="14100"/>
        <pc:sldMkLst>
          <pc:docMk/>
          <pc:sldMk cId="3892677492" sldId="294"/>
        </pc:sldMkLst>
        <pc:spChg chg="mod">
          <ac:chgData name="SUMIT THAKUR" userId="e6af352a5686d94d" providerId="LiveId" clId="{98742D7C-FA6E-4C38-A3A0-9CE923804853}" dt="2023-12-04T08:51:37.052" v="653" actId="14100"/>
          <ac:spMkLst>
            <pc:docMk/>
            <pc:sldMk cId="3892677492" sldId="294"/>
            <ac:spMk id="2" creationId="{18602A6F-2764-2BFE-1F8A-A5D2D17D8A53}"/>
          </ac:spMkLst>
        </pc:spChg>
        <pc:spChg chg="mod">
          <ac:chgData name="SUMIT THAKUR" userId="e6af352a5686d94d" providerId="LiveId" clId="{98742D7C-FA6E-4C38-A3A0-9CE923804853}" dt="2023-12-04T14:41:35.563" v="785" actId="14100"/>
          <ac:spMkLst>
            <pc:docMk/>
            <pc:sldMk cId="3892677492" sldId="294"/>
            <ac:spMk id="3" creationId="{6DB962CC-0359-0B34-FA5D-2770650A50D2}"/>
          </ac:spMkLst>
        </pc:spChg>
      </pc:sldChg>
      <pc:sldChg chg="modSp new mod">
        <pc:chgData name="SUMIT THAKUR" userId="e6af352a5686d94d" providerId="LiveId" clId="{98742D7C-FA6E-4C38-A3A0-9CE923804853}" dt="2023-12-04T14:43:04.035" v="796" actId="14100"/>
        <pc:sldMkLst>
          <pc:docMk/>
          <pc:sldMk cId="2514806599" sldId="295"/>
        </pc:sldMkLst>
        <pc:spChg chg="mod">
          <ac:chgData name="SUMIT THAKUR" userId="e6af352a5686d94d" providerId="LiveId" clId="{98742D7C-FA6E-4C38-A3A0-9CE923804853}" dt="2023-12-04T14:43:04.035" v="796" actId="14100"/>
          <ac:spMkLst>
            <pc:docMk/>
            <pc:sldMk cId="2514806599" sldId="295"/>
            <ac:spMk id="2" creationId="{106C7B2F-6CB3-A433-7E15-8BADCA534E07}"/>
          </ac:spMkLst>
        </pc:spChg>
        <pc:spChg chg="mod">
          <ac:chgData name="SUMIT THAKUR" userId="e6af352a5686d94d" providerId="LiveId" clId="{98742D7C-FA6E-4C38-A3A0-9CE923804853}" dt="2023-12-04T14:42:46.324" v="792" actId="14100"/>
          <ac:spMkLst>
            <pc:docMk/>
            <pc:sldMk cId="2514806599" sldId="295"/>
            <ac:spMk id="3" creationId="{5A3CEAE6-F9AA-6788-FE77-11B8490B93FF}"/>
          </ac:spMkLst>
        </pc:spChg>
      </pc:sldChg>
      <pc:sldChg chg="new del">
        <pc:chgData name="SUMIT THAKUR" userId="e6af352a5686d94d" providerId="LiveId" clId="{98742D7C-FA6E-4C38-A3A0-9CE923804853}" dt="2023-12-04T09:01:11.989" v="683" actId="2696"/>
        <pc:sldMkLst>
          <pc:docMk/>
          <pc:sldMk cId="3378745889" sldId="296"/>
        </pc:sldMkLst>
      </pc:sldChg>
      <pc:sldChg chg="modSp new mod">
        <pc:chgData name="SUMIT THAKUR" userId="e6af352a5686d94d" providerId="LiveId" clId="{98742D7C-FA6E-4C38-A3A0-9CE923804853}" dt="2023-12-04T14:43:39.422" v="820" actId="20577"/>
        <pc:sldMkLst>
          <pc:docMk/>
          <pc:sldMk cId="3712182368" sldId="296"/>
        </pc:sldMkLst>
        <pc:spChg chg="mod">
          <ac:chgData name="SUMIT THAKUR" userId="e6af352a5686d94d" providerId="LiveId" clId="{98742D7C-FA6E-4C38-A3A0-9CE923804853}" dt="2023-12-04T09:02:52.256" v="732" actId="1076"/>
          <ac:spMkLst>
            <pc:docMk/>
            <pc:sldMk cId="3712182368" sldId="296"/>
            <ac:spMk id="2" creationId="{9091C783-D486-FBC1-4E65-50B1EDC86A3F}"/>
          </ac:spMkLst>
        </pc:spChg>
        <pc:spChg chg="mod">
          <ac:chgData name="SUMIT THAKUR" userId="e6af352a5686d94d" providerId="LiveId" clId="{98742D7C-FA6E-4C38-A3A0-9CE923804853}" dt="2023-12-04T14:35:06.226" v="752" actId="255"/>
          <ac:spMkLst>
            <pc:docMk/>
            <pc:sldMk cId="3712182368" sldId="296"/>
            <ac:spMk id="3" creationId="{83A4CDC3-A842-D176-3660-ACB3D8426BE5}"/>
          </ac:spMkLst>
        </pc:spChg>
        <pc:spChg chg="mod">
          <ac:chgData name="SUMIT THAKUR" userId="e6af352a5686d94d" providerId="LiveId" clId="{98742D7C-FA6E-4C38-A3A0-9CE923804853}" dt="2023-12-04T14:43:39.422" v="820" actId="20577"/>
          <ac:spMkLst>
            <pc:docMk/>
            <pc:sldMk cId="3712182368" sldId="296"/>
            <ac:spMk id="4" creationId="{251EFECF-9DD2-C372-5C7D-31DF01C1EE66}"/>
          </ac:spMkLst>
        </pc:spChg>
      </pc:sldChg>
      <pc:sldChg chg="addSp modSp new mod">
        <pc:chgData name="SUMIT THAKUR" userId="e6af352a5686d94d" providerId="LiveId" clId="{98742D7C-FA6E-4C38-A3A0-9CE923804853}" dt="2023-12-04T16:19:27.447" v="2268" actId="14100"/>
        <pc:sldMkLst>
          <pc:docMk/>
          <pc:sldMk cId="3617195092" sldId="297"/>
        </pc:sldMkLst>
        <pc:spChg chg="mod">
          <ac:chgData name="SUMIT THAKUR" userId="e6af352a5686d94d" providerId="LiveId" clId="{98742D7C-FA6E-4C38-A3A0-9CE923804853}" dt="2023-12-04T15:56:30.765" v="1250" actId="14100"/>
          <ac:spMkLst>
            <pc:docMk/>
            <pc:sldMk cId="3617195092" sldId="297"/>
            <ac:spMk id="2" creationId="{F1FC123C-4E2E-0AC9-2B94-26EC79211840}"/>
          </ac:spMkLst>
        </pc:spChg>
        <pc:spChg chg="mod">
          <ac:chgData name="SUMIT THAKUR" userId="e6af352a5686d94d" providerId="LiveId" clId="{98742D7C-FA6E-4C38-A3A0-9CE923804853}" dt="2023-12-04T16:17:04.410" v="2260" actId="20577"/>
          <ac:spMkLst>
            <pc:docMk/>
            <pc:sldMk cId="3617195092" sldId="297"/>
            <ac:spMk id="3" creationId="{65BA89A7-A153-300E-9525-E1031C11218B}"/>
          </ac:spMkLst>
        </pc:spChg>
        <pc:spChg chg="mod">
          <ac:chgData name="SUMIT THAKUR" userId="e6af352a5686d94d" providerId="LiveId" clId="{98742D7C-FA6E-4C38-A3A0-9CE923804853}" dt="2023-12-04T15:57:33.124" v="1309" actId="20577"/>
          <ac:spMkLst>
            <pc:docMk/>
            <pc:sldMk cId="3617195092" sldId="297"/>
            <ac:spMk id="4" creationId="{C61AC5FD-AD40-A8DF-30DD-B763EC4475C1}"/>
          </ac:spMkLst>
        </pc:spChg>
        <pc:picChg chg="add mod">
          <ac:chgData name="SUMIT THAKUR" userId="e6af352a5686d94d" providerId="LiveId" clId="{98742D7C-FA6E-4C38-A3A0-9CE923804853}" dt="2023-12-04T16:19:27.447" v="2268" actId="14100"/>
          <ac:picMkLst>
            <pc:docMk/>
            <pc:sldMk cId="3617195092" sldId="297"/>
            <ac:picMk id="7" creationId="{D3B9D065-8AA7-57C2-81BE-DAFF11008E42}"/>
          </ac:picMkLst>
        </pc:picChg>
      </pc:sldChg>
      <pc:sldChg chg="addSp delSp modSp new mod">
        <pc:chgData name="SUMIT THAKUR" userId="e6af352a5686d94d" providerId="LiveId" clId="{98742D7C-FA6E-4C38-A3A0-9CE923804853}" dt="2023-12-04T17:04:06.045" v="2728" actId="14100"/>
        <pc:sldMkLst>
          <pc:docMk/>
          <pc:sldMk cId="2639163638" sldId="298"/>
        </pc:sldMkLst>
        <pc:spChg chg="mod">
          <ac:chgData name="SUMIT THAKUR" userId="e6af352a5686d94d" providerId="LiveId" clId="{98742D7C-FA6E-4C38-A3A0-9CE923804853}" dt="2023-12-04T17:03:32.319" v="2722" actId="14100"/>
          <ac:spMkLst>
            <pc:docMk/>
            <pc:sldMk cId="2639163638" sldId="298"/>
            <ac:spMk id="2" creationId="{81D4F023-9AC9-E128-2112-D79151B6FF5C}"/>
          </ac:spMkLst>
        </pc:spChg>
        <pc:spChg chg="del">
          <ac:chgData name="SUMIT THAKUR" userId="e6af352a5686d94d" providerId="LiveId" clId="{98742D7C-FA6E-4C38-A3A0-9CE923804853}" dt="2023-12-04T16:31:52.878" v="2284" actId="931"/>
          <ac:spMkLst>
            <pc:docMk/>
            <pc:sldMk cId="2639163638" sldId="298"/>
            <ac:spMk id="3" creationId="{88DC9434-1403-E3E2-0B40-57C869EE3D8C}"/>
          </ac:spMkLst>
        </pc:spChg>
        <pc:spChg chg="mod">
          <ac:chgData name="SUMIT THAKUR" userId="e6af352a5686d94d" providerId="LiveId" clId="{98742D7C-FA6E-4C38-A3A0-9CE923804853}" dt="2023-12-04T16:36:47.349" v="2342" actId="20577"/>
          <ac:spMkLst>
            <pc:docMk/>
            <pc:sldMk cId="2639163638" sldId="298"/>
            <ac:spMk id="4" creationId="{B4683CB7-3BC9-0735-314F-83B83A1EBA31}"/>
          </ac:spMkLst>
        </pc:spChg>
        <pc:picChg chg="add mod">
          <ac:chgData name="SUMIT THAKUR" userId="e6af352a5686d94d" providerId="LiveId" clId="{98742D7C-FA6E-4C38-A3A0-9CE923804853}" dt="2023-12-04T17:04:06.045" v="2728" actId="14100"/>
          <ac:picMkLst>
            <pc:docMk/>
            <pc:sldMk cId="2639163638" sldId="298"/>
            <ac:picMk id="7" creationId="{575B5547-C9D0-8E97-ED53-B564E5624C48}"/>
          </ac:picMkLst>
        </pc:picChg>
        <pc:picChg chg="add del mod">
          <ac:chgData name="SUMIT THAKUR" userId="e6af352a5686d94d" providerId="LiveId" clId="{98742D7C-FA6E-4C38-A3A0-9CE923804853}" dt="2023-12-04T16:34:04.132" v="2290" actId="931"/>
          <ac:picMkLst>
            <pc:docMk/>
            <pc:sldMk cId="2639163638" sldId="298"/>
            <ac:picMk id="9" creationId="{BD5818F8-73E9-D45A-94C3-16252245572E}"/>
          </ac:picMkLst>
        </pc:picChg>
        <pc:picChg chg="add mod">
          <ac:chgData name="SUMIT THAKUR" userId="e6af352a5686d94d" providerId="LiveId" clId="{98742D7C-FA6E-4C38-A3A0-9CE923804853}" dt="2023-12-04T16:36:20.103" v="2300" actId="14100"/>
          <ac:picMkLst>
            <pc:docMk/>
            <pc:sldMk cId="2639163638" sldId="298"/>
            <ac:picMk id="11" creationId="{54A51512-DA7F-1B53-2B3D-919B3CE6969B}"/>
          </ac:picMkLst>
        </pc:picChg>
      </pc:sldChg>
      <pc:sldChg chg="modSp new mod">
        <pc:chgData name="SUMIT THAKUR" userId="e6af352a5686d94d" providerId="LiveId" clId="{98742D7C-FA6E-4C38-A3A0-9CE923804853}" dt="2023-12-04T16:44:05.518" v="2501" actId="20577"/>
        <pc:sldMkLst>
          <pc:docMk/>
          <pc:sldMk cId="1588123770" sldId="299"/>
        </pc:sldMkLst>
        <pc:spChg chg="mod">
          <ac:chgData name="SUMIT THAKUR" userId="e6af352a5686d94d" providerId="LiveId" clId="{98742D7C-FA6E-4C38-A3A0-9CE923804853}" dt="2023-12-04T16:39:59.475" v="2355" actId="20577"/>
          <ac:spMkLst>
            <pc:docMk/>
            <pc:sldMk cId="1588123770" sldId="299"/>
            <ac:spMk id="2" creationId="{1BC49110-A71A-3CD7-3B1D-DB242080F372}"/>
          </ac:spMkLst>
        </pc:spChg>
        <pc:spChg chg="mod">
          <ac:chgData name="SUMIT THAKUR" userId="e6af352a5686d94d" providerId="LiveId" clId="{98742D7C-FA6E-4C38-A3A0-9CE923804853}" dt="2023-12-04T16:44:05.518" v="2501" actId="20577"/>
          <ac:spMkLst>
            <pc:docMk/>
            <pc:sldMk cId="1588123770" sldId="299"/>
            <ac:spMk id="3" creationId="{E0C1FF3B-3486-F4E0-2C83-CF1737551198}"/>
          </ac:spMkLst>
        </pc:spChg>
      </pc:sldChg>
      <pc:sldChg chg="modSp new mod">
        <pc:chgData name="SUMIT THAKUR" userId="e6af352a5686d94d" providerId="LiveId" clId="{98742D7C-FA6E-4C38-A3A0-9CE923804853}" dt="2023-12-04T16:46:45.557" v="2524" actId="20577"/>
        <pc:sldMkLst>
          <pc:docMk/>
          <pc:sldMk cId="2712044856" sldId="300"/>
        </pc:sldMkLst>
        <pc:spChg chg="mod">
          <ac:chgData name="SUMIT THAKUR" userId="e6af352a5686d94d" providerId="LiveId" clId="{98742D7C-FA6E-4C38-A3A0-9CE923804853}" dt="2023-12-04T16:44:59.099" v="2511" actId="20577"/>
          <ac:spMkLst>
            <pc:docMk/>
            <pc:sldMk cId="2712044856" sldId="300"/>
            <ac:spMk id="2" creationId="{C024134D-6204-ACA9-82D4-7BC2227FD0AD}"/>
          </ac:spMkLst>
        </pc:spChg>
        <pc:spChg chg="mod">
          <ac:chgData name="SUMIT THAKUR" userId="e6af352a5686d94d" providerId="LiveId" clId="{98742D7C-FA6E-4C38-A3A0-9CE923804853}" dt="2023-12-04T16:46:45.557" v="2524" actId="20577"/>
          <ac:spMkLst>
            <pc:docMk/>
            <pc:sldMk cId="2712044856" sldId="300"/>
            <ac:spMk id="3" creationId="{80B0968A-B095-1A58-3D7A-E0031A5FB070}"/>
          </ac:spMkLst>
        </pc:spChg>
      </pc:sldChg>
      <pc:sldChg chg="modSp new mod">
        <pc:chgData name="SUMIT THAKUR" userId="e6af352a5686d94d" providerId="LiveId" clId="{98742D7C-FA6E-4C38-A3A0-9CE923804853}" dt="2023-12-04T16:51:11.371" v="2584" actId="403"/>
        <pc:sldMkLst>
          <pc:docMk/>
          <pc:sldMk cId="1615452382" sldId="301"/>
        </pc:sldMkLst>
        <pc:spChg chg="mod">
          <ac:chgData name="SUMIT THAKUR" userId="e6af352a5686d94d" providerId="LiveId" clId="{98742D7C-FA6E-4C38-A3A0-9CE923804853}" dt="2023-12-04T16:50:29.561" v="2577" actId="1076"/>
          <ac:spMkLst>
            <pc:docMk/>
            <pc:sldMk cId="1615452382" sldId="301"/>
            <ac:spMk id="2" creationId="{531AD9D0-B778-27F3-8A54-39735A64AF71}"/>
          </ac:spMkLst>
        </pc:spChg>
        <pc:spChg chg="mod">
          <ac:chgData name="SUMIT THAKUR" userId="e6af352a5686d94d" providerId="LiveId" clId="{98742D7C-FA6E-4C38-A3A0-9CE923804853}" dt="2023-12-04T16:51:11.371" v="2584" actId="403"/>
          <ac:spMkLst>
            <pc:docMk/>
            <pc:sldMk cId="1615452382" sldId="301"/>
            <ac:spMk id="3" creationId="{A217D3E7-0E01-BF37-A62B-2D099230BCF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verafinanza.com/trading-analisi-fondamentale-delle-banche-quotate-nella-borsa-francese/" TargetMode="External"/><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sz="3200" b="0" i="0" dirty="0">
                <a:solidFill>
                  <a:srgbClr val="0070C0"/>
                </a:solidFill>
                <a:effectLst/>
                <a:latin typeface="Söhne"/>
              </a:rPr>
              <a:t>Project report on</a:t>
            </a:r>
            <a:br>
              <a:rPr lang="en-US" sz="3200" b="0" i="0" dirty="0">
                <a:solidFill>
                  <a:srgbClr val="0070C0"/>
                </a:solidFill>
                <a:effectLst/>
                <a:latin typeface="Söhne"/>
              </a:rPr>
            </a:br>
            <a:r>
              <a:rPr lang="en-US" sz="3200" b="0" i="0" dirty="0">
                <a:solidFill>
                  <a:srgbClr val="0070C0"/>
                </a:solidFill>
                <a:effectLst/>
                <a:latin typeface="Söhne"/>
              </a:rPr>
              <a:t>Bank Management System </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sz="3200" dirty="0"/>
              <a:t>SUMIT THAKUR</a:t>
            </a:r>
          </a:p>
          <a:p>
            <a:r>
              <a:rPr lang="en-US" sz="4800" dirty="0"/>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134D-6204-ACA9-82D4-7BC2227FD0AD}"/>
              </a:ext>
            </a:extLst>
          </p:cNvPr>
          <p:cNvSpPr>
            <a:spLocks noGrp="1"/>
          </p:cNvSpPr>
          <p:nvPr>
            <p:ph type="title"/>
          </p:nvPr>
        </p:nvSpPr>
        <p:spPr>
          <a:xfrm>
            <a:off x="4224528" y="768096"/>
            <a:ext cx="6766560" cy="768096"/>
          </a:xfrm>
        </p:spPr>
        <p:txBody>
          <a:bodyPr/>
          <a:lstStyle/>
          <a:p>
            <a:r>
              <a:rPr lang="en-IN" dirty="0"/>
              <a:t>METHODS</a:t>
            </a:r>
          </a:p>
        </p:txBody>
      </p:sp>
      <p:sp>
        <p:nvSpPr>
          <p:cNvPr id="3" name="Content Placeholder 2">
            <a:extLst>
              <a:ext uri="{FF2B5EF4-FFF2-40B4-BE49-F238E27FC236}">
                <a16:creationId xmlns:a16="http://schemas.microsoft.com/office/drawing/2014/main" id="{80B0968A-B095-1A58-3D7A-E0031A5FB070}"/>
              </a:ext>
            </a:extLst>
          </p:cNvPr>
          <p:cNvSpPr>
            <a:spLocks noGrp="1"/>
          </p:cNvSpPr>
          <p:nvPr>
            <p:ph idx="1"/>
          </p:nvPr>
        </p:nvSpPr>
        <p:spPr>
          <a:xfrm>
            <a:off x="4178808" y="1625600"/>
            <a:ext cx="6766560" cy="2700528"/>
          </a:xfrm>
        </p:spPr>
        <p:txBody>
          <a:bodyPr/>
          <a:lstStyle/>
          <a:p>
            <a:pPr marL="285750" indent="-285750">
              <a:buFont typeface="Arial" panose="020B0604020202020204" pitchFamily="34" charset="0"/>
              <a:buChar char="•"/>
            </a:pPr>
            <a:r>
              <a:rPr lang="en-US" sz="2000" dirty="0"/>
              <a:t> We need to be able to generate an account number </a:t>
            </a:r>
          </a:p>
          <a:p>
            <a:pPr marL="285750" indent="-285750">
              <a:buFont typeface="Arial" panose="020B0604020202020204" pitchFamily="34" charset="0"/>
              <a:buChar char="•"/>
            </a:pPr>
            <a:r>
              <a:rPr lang="en-US" sz="2000" dirty="0"/>
              <a:t> Account types: Savings or Current Account</a:t>
            </a:r>
          </a:p>
          <a:p>
            <a:pPr marL="285750" indent="-285750">
              <a:buFont typeface="Arial" panose="020B0604020202020204" pitchFamily="34" charset="0"/>
              <a:buChar char="•"/>
            </a:pPr>
            <a:r>
              <a:rPr lang="en-US" sz="2000" dirty="0"/>
              <a:t>  Maintain/update Balance</a:t>
            </a:r>
          </a:p>
          <a:p>
            <a:pPr marL="285750" indent="-285750">
              <a:buFont typeface="Arial" panose="020B0604020202020204" pitchFamily="34" charset="0"/>
              <a:buChar char="•"/>
            </a:pPr>
            <a:r>
              <a:rPr lang="en-US" sz="2000" dirty="0"/>
              <a:t>  Open/Close Account</a:t>
            </a:r>
          </a:p>
          <a:p>
            <a:pPr marL="285750" indent="-285750">
              <a:buFont typeface="Arial" panose="020B0604020202020204" pitchFamily="34" charset="0"/>
              <a:buChar char="•"/>
            </a:pPr>
            <a:r>
              <a:rPr lang="en-US" sz="2000" dirty="0"/>
              <a:t>  Withdraw/Deposit</a:t>
            </a:r>
            <a:endParaRPr lang="en-IN" sz="1600" dirty="0">
              <a:latin typeface=" Helvetica Neue"/>
            </a:endParaRPr>
          </a:p>
        </p:txBody>
      </p:sp>
      <p:sp>
        <p:nvSpPr>
          <p:cNvPr id="4" name="Footer Placeholder 3">
            <a:extLst>
              <a:ext uri="{FF2B5EF4-FFF2-40B4-BE49-F238E27FC236}">
                <a16:creationId xmlns:a16="http://schemas.microsoft.com/office/drawing/2014/main" id="{7E93EA95-7048-562F-2663-75F0EDE842E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EE6AE36-5361-7162-5756-CD653769BAC8}"/>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71204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F023-9AC9-E128-2112-D79151B6FF5C}"/>
              </a:ext>
            </a:extLst>
          </p:cNvPr>
          <p:cNvSpPr>
            <a:spLocks noGrp="1"/>
          </p:cNvSpPr>
          <p:nvPr>
            <p:ph type="title"/>
          </p:nvPr>
        </p:nvSpPr>
        <p:spPr>
          <a:xfrm>
            <a:off x="4224528" y="731520"/>
            <a:ext cx="6885432" cy="746760"/>
          </a:xfrm>
        </p:spPr>
        <p:txBody>
          <a:bodyPr/>
          <a:lstStyle/>
          <a:p>
            <a:r>
              <a:rPr lang="en-IN" dirty="0"/>
              <a:t>Screen shorts</a:t>
            </a:r>
          </a:p>
        </p:txBody>
      </p:sp>
      <p:pic>
        <p:nvPicPr>
          <p:cNvPr id="7" name="Content Placeholder 6">
            <a:extLst>
              <a:ext uri="{FF2B5EF4-FFF2-40B4-BE49-F238E27FC236}">
                <a16:creationId xmlns:a16="http://schemas.microsoft.com/office/drawing/2014/main" id="{575B5547-C9D0-8E97-ED53-B564E5624C48}"/>
              </a:ext>
            </a:extLst>
          </p:cNvPr>
          <p:cNvPicPr>
            <a:picLocks noGrp="1" noChangeAspect="1"/>
          </p:cNvPicPr>
          <p:nvPr>
            <p:ph idx="1"/>
          </p:nvPr>
        </p:nvPicPr>
        <p:blipFill>
          <a:blip r:embed="rId2"/>
          <a:srcRect/>
          <a:stretch/>
        </p:blipFill>
        <p:spPr>
          <a:xfrm>
            <a:off x="4069080" y="1752600"/>
            <a:ext cx="7482840" cy="5105400"/>
          </a:xfrm>
        </p:spPr>
      </p:pic>
      <p:sp>
        <p:nvSpPr>
          <p:cNvPr id="4" name="Footer Placeholder 3">
            <a:extLst>
              <a:ext uri="{FF2B5EF4-FFF2-40B4-BE49-F238E27FC236}">
                <a16:creationId xmlns:a16="http://schemas.microsoft.com/office/drawing/2014/main" id="{B4683CB7-3BC9-0735-314F-83B83A1EBA31}"/>
              </a:ext>
            </a:extLst>
          </p:cNvPr>
          <p:cNvSpPr>
            <a:spLocks noGrp="1"/>
          </p:cNvSpPr>
          <p:nvPr>
            <p:ph type="ftr" sz="quarter" idx="11"/>
          </p:nvPr>
        </p:nvSpPr>
        <p:spPr/>
        <p:txBody>
          <a:bodyPr/>
          <a:lstStyle/>
          <a:p>
            <a:r>
              <a:rPr lang="en-US" dirty="0"/>
              <a:t>Bank Management System</a:t>
            </a:r>
          </a:p>
        </p:txBody>
      </p:sp>
      <p:sp>
        <p:nvSpPr>
          <p:cNvPr id="5" name="Slide Number Placeholder 4">
            <a:extLst>
              <a:ext uri="{FF2B5EF4-FFF2-40B4-BE49-F238E27FC236}">
                <a16:creationId xmlns:a16="http://schemas.microsoft.com/office/drawing/2014/main" id="{E928F7EB-29B1-B42D-F634-6AFCC9BEEE94}"/>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11" name="Picture 10">
            <a:extLst>
              <a:ext uri="{FF2B5EF4-FFF2-40B4-BE49-F238E27FC236}">
                <a16:creationId xmlns:a16="http://schemas.microsoft.com/office/drawing/2014/main" id="{54A51512-DA7F-1B53-2B3D-919B3CE6969B}"/>
              </a:ext>
            </a:extLst>
          </p:cNvPr>
          <p:cNvPicPr>
            <a:picLocks noChangeAspect="1"/>
          </p:cNvPicPr>
          <p:nvPr/>
        </p:nvPicPr>
        <p:blipFill>
          <a:blip r:embed="rId3"/>
          <a:stretch>
            <a:fillRect/>
          </a:stretch>
        </p:blipFill>
        <p:spPr>
          <a:xfrm>
            <a:off x="-596825" y="0"/>
            <a:ext cx="4665905" cy="6858000"/>
          </a:xfrm>
          <a:prstGeom prst="rect">
            <a:avLst/>
          </a:prstGeom>
        </p:spPr>
      </p:pic>
    </p:spTree>
    <p:extLst>
      <p:ext uri="{BB962C8B-B14F-4D97-AF65-F5344CB8AC3E}">
        <p14:creationId xmlns:p14="http://schemas.microsoft.com/office/powerpoint/2010/main" val="2639163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58952" y="757632"/>
            <a:ext cx="10671048" cy="942832"/>
          </a:xfrm>
        </p:spPr>
        <p:txBody>
          <a:bodyPr/>
          <a:lstStyle/>
          <a:p>
            <a:r>
              <a:rPr lang="en-US" dirty="0" err="1"/>
              <a:t>screenshorts</a:t>
            </a:r>
            <a:endParaRPr lang="en-US" dirty="0"/>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a:t>Presentation title</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16" name="Picture Placeholder 15">
            <a:extLst>
              <a:ext uri="{FF2B5EF4-FFF2-40B4-BE49-F238E27FC236}">
                <a16:creationId xmlns:a16="http://schemas.microsoft.com/office/drawing/2014/main" id="{53DF829E-A1C4-421E-3B50-ABC29F74AD7E}"/>
              </a:ext>
            </a:extLst>
          </p:cNvPr>
          <p:cNvPicPr>
            <a:picLocks noGrp="1" noChangeAspect="1"/>
          </p:cNvPicPr>
          <p:nvPr>
            <p:ph type="pic" sz="quarter" idx="13"/>
          </p:nvPr>
        </p:nvPicPr>
        <p:blipFill>
          <a:blip r:embed="rId2"/>
          <a:srcRect/>
          <a:stretch/>
        </p:blipFill>
        <p:spPr>
          <a:xfrm>
            <a:off x="401053" y="1868484"/>
            <a:ext cx="2954748" cy="3422653"/>
          </a:xfrm>
        </p:spPr>
      </p:pic>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401053" y="5291137"/>
            <a:ext cx="2956589" cy="1109662"/>
          </a:xfrm>
        </p:spPr>
        <p:txBody>
          <a:bodyPr/>
          <a:lstStyle/>
          <a:p>
            <a:r>
              <a:rPr lang="en-US" dirty="0"/>
              <a:t>Login page</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a:xfrm>
            <a:off x="401053" y="5459157"/>
            <a:ext cx="2799304" cy="941642"/>
          </a:xfrm>
        </p:spPr>
        <p:txBody>
          <a:bodyPr/>
          <a:lstStyle/>
          <a:p>
            <a:r>
              <a:rPr lang="en-US" dirty="0"/>
              <a:t>Enter card details to login</a:t>
            </a:r>
          </a:p>
        </p:txBody>
      </p:sp>
      <p:pic>
        <p:nvPicPr>
          <p:cNvPr id="18" name="Picture Placeholder 17">
            <a:extLst>
              <a:ext uri="{FF2B5EF4-FFF2-40B4-BE49-F238E27FC236}">
                <a16:creationId xmlns:a16="http://schemas.microsoft.com/office/drawing/2014/main" id="{E5C9C66F-AADD-4ED0-1C1D-B85BA2731ECA}"/>
              </a:ext>
            </a:extLst>
          </p:cNvPr>
          <p:cNvPicPr>
            <a:picLocks noGrp="1" noChangeAspect="1"/>
          </p:cNvPicPr>
          <p:nvPr>
            <p:ph type="pic" sz="quarter" idx="17"/>
          </p:nvPr>
        </p:nvPicPr>
        <p:blipFill>
          <a:blip r:embed="rId3"/>
          <a:srcRect l="27121" r="27121"/>
          <a:stretch/>
        </p:blipFill>
        <p:spPr>
          <a:xfrm>
            <a:off x="3357642" y="1868484"/>
            <a:ext cx="2756615" cy="3121031"/>
          </a:xfrm>
        </p:spPr>
      </p:pic>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3355801" y="4990111"/>
            <a:ext cx="2759683" cy="1410688"/>
          </a:xfrm>
        </p:spPr>
        <p:txBody>
          <a:bodyPr/>
          <a:lstStyle/>
          <a:p>
            <a:r>
              <a:rPr lang="en-US" dirty="0"/>
              <a:t>Card and pin gen.</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Generating card and pin no </a:t>
            </a:r>
          </a:p>
        </p:txBody>
      </p:sp>
      <p:pic>
        <p:nvPicPr>
          <p:cNvPr id="20" name="Picture Placeholder 19">
            <a:extLst>
              <a:ext uri="{FF2B5EF4-FFF2-40B4-BE49-F238E27FC236}">
                <a16:creationId xmlns:a16="http://schemas.microsoft.com/office/drawing/2014/main" id="{886BA800-53E3-4B2D-1E62-F03543D34994}"/>
              </a:ext>
            </a:extLst>
          </p:cNvPr>
          <p:cNvPicPr>
            <a:picLocks noGrp="1" noChangeAspect="1"/>
          </p:cNvPicPr>
          <p:nvPr>
            <p:ph type="pic" sz="quarter" idx="20"/>
          </p:nvPr>
        </p:nvPicPr>
        <p:blipFill>
          <a:blip r:embed="rId4"/>
          <a:srcRect l="4840" r="4840"/>
          <a:stretch/>
        </p:blipFill>
        <p:spPr>
          <a:xfrm>
            <a:off x="6115484" y="1867293"/>
            <a:ext cx="2916947" cy="3122818"/>
          </a:xfrm>
        </p:spPr>
      </p:pic>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6155105" y="4990707"/>
            <a:ext cx="2915127" cy="1410092"/>
          </a:xfrm>
        </p:spPr>
        <p:txBody>
          <a:bodyPr/>
          <a:lstStyle/>
          <a:p>
            <a:r>
              <a:rPr lang="en-US" dirty="0"/>
              <a:t>Transactions​</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Choose Transactions</a:t>
            </a:r>
          </a:p>
        </p:txBody>
      </p:sp>
      <p:pic>
        <p:nvPicPr>
          <p:cNvPr id="22" name="Picture Placeholder 21">
            <a:extLst>
              <a:ext uri="{FF2B5EF4-FFF2-40B4-BE49-F238E27FC236}">
                <a16:creationId xmlns:a16="http://schemas.microsoft.com/office/drawing/2014/main" id="{CF9A94E1-4A49-F134-498B-3886D8C21B47}"/>
              </a:ext>
            </a:extLst>
          </p:cNvPr>
          <p:cNvPicPr>
            <a:picLocks noGrp="1" noChangeAspect="1"/>
          </p:cNvPicPr>
          <p:nvPr>
            <p:ph type="pic" sz="quarter" idx="23"/>
          </p:nvPr>
        </p:nvPicPr>
        <p:blipFill>
          <a:blip r:embed="rId5"/>
          <a:srcRect t="17072" b="17072"/>
          <a:stretch/>
        </p:blipFill>
        <p:spPr>
          <a:xfrm>
            <a:off x="9034272" y="1867293"/>
            <a:ext cx="3157728" cy="3122818"/>
          </a:xfrm>
        </p:spPr>
      </p:pic>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a:xfrm>
            <a:off x="9032431" y="4990706"/>
            <a:ext cx="3159569" cy="1410091"/>
          </a:xfrm>
        </p:spPr>
        <p:txBody>
          <a:bodyPr/>
          <a:lstStyle/>
          <a:p>
            <a:r>
              <a:rPr lang="en-US" dirty="0"/>
              <a:t>Mini statement</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Mini statement slip</a:t>
            </a:r>
          </a:p>
        </p:txBody>
      </p:sp>
    </p:spTree>
    <p:extLst>
      <p:ext uri="{BB962C8B-B14F-4D97-AF65-F5344CB8AC3E}">
        <p14:creationId xmlns:p14="http://schemas.microsoft.com/office/powerpoint/2010/main" val="2011930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483864" y="167640"/>
            <a:ext cx="7717536" cy="1508760"/>
          </a:xfrm>
        </p:spPr>
        <p:txBody>
          <a:bodyPr/>
          <a:lstStyle/>
          <a:p>
            <a:r>
              <a:rPr lang="en-US" dirty="0"/>
              <a:t>Administrative modules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483864" y="1676400"/>
            <a:ext cx="3822192" cy="411480"/>
          </a:xfrm>
        </p:spPr>
        <p:txBody>
          <a:bodyPr/>
          <a:lstStyle/>
          <a:p>
            <a:r>
              <a:rPr lang="en-US" dirty="0"/>
              <a:t>Admin module</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483864" y="2225040"/>
            <a:ext cx="4105656" cy="4632960"/>
          </a:xfrm>
        </p:spPr>
        <p:txBody>
          <a:bodyPr/>
          <a:lstStyle/>
          <a:p>
            <a:pPr marL="0" indent="0">
              <a:buNone/>
            </a:pPr>
            <a:r>
              <a:rPr lang="en-US" dirty="0"/>
              <a:t>Admin can access this project there is an authorization process. If you login as an Admin then you will be redirected to the Admin Home Page and if you are a simple user you will be redirected to your Account Home Page. This performs the following functions: Create Individual Accounts, manage existing accounts, View all transactions, Balance enquiry, Delete/close account etc. </a:t>
            </a:r>
          </a:p>
          <a:p>
            <a:pPr marL="0" indent="0">
              <a:buNone/>
            </a:pPr>
            <a:endParaRPr lang="en-US" sz="1600" dirty="0">
              <a:latin typeface=" Helvetica Neue"/>
            </a:endParaRPr>
          </a:p>
          <a:p>
            <a:pPr marL="0" indent="0">
              <a:buNone/>
            </a:pPr>
            <a:r>
              <a:rPr lang="en-US" dirty="0"/>
              <a:t>1- Admin login </a:t>
            </a:r>
          </a:p>
          <a:p>
            <a:pPr marL="0" indent="0">
              <a:buNone/>
            </a:pPr>
            <a:r>
              <a:rPr lang="en-US" dirty="0"/>
              <a:t>2- Add/delete/update account </a:t>
            </a:r>
          </a:p>
          <a:p>
            <a:pPr marL="0" indent="0">
              <a:buNone/>
            </a:pPr>
            <a:r>
              <a:rPr lang="en-US" dirty="0"/>
              <a:t>3- Withdrawal/deposit/statements transaction </a:t>
            </a:r>
          </a:p>
          <a:p>
            <a:pPr marL="0" indent="0">
              <a:buNone/>
            </a:pPr>
            <a:r>
              <a:rPr lang="en-US" dirty="0"/>
              <a:t>4- Account Information </a:t>
            </a:r>
          </a:p>
          <a:p>
            <a:pPr marL="0" indent="0">
              <a:buNone/>
            </a:pPr>
            <a:r>
              <a:rPr lang="en-US" dirty="0"/>
              <a:t>5- User details list </a:t>
            </a:r>
          </a:p>
          <a:p>
            <a:pPr marL="0" indent="0">
              <a:buNone/>
            </a:pPr>
            <a:r>
              <a:rPr lang="en-US" dirty="0"/>
              <a:t>6- Active/Inactive account </a:t>
            </a:r>
          </a:p>
          <a:p>
            <a:pPr marL="0" indent="0">
              <a:buNone/>
            </a:pPr>
            <a:r>
              <a:rPr lang="en-US" dirty="0"/>
              <a:t>7- View transaction </a:t>
            </a:r>
            <a:r>
              <a:rPr lang="en-US" dirty="0" err="1"/>
              <a:t>historie</a:t>
            </a:r>
            <a:r>
              <a:rPr lang="en-US" dirty="0"/>
              <a:t> </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7754112" y="1659636"/>
            <a:ext cx="3822192" cy="411480"/>
          </a:xfrm>
        </p:spPr>
        <p:txBody>
          <a:bodyPr/>
          <a:lstStyle/>
          <a:p>
            <a:r>
              <a:rPr lang="en-US" dirty="0"/>
              <a:t>User module</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7754112" y="2071116"/>
            <a:ext cx="4437888" cy="4786884"/>
          </a:xfrm>
        </p:spPr>
        <p:txBody>
          <a:bodyPr/>
          <a:lstStyle/>
          <a:p>
            <a:pPr marL="0" indent="0">
              <a:buNone/>
            </a:pPr>
            <a:r>
              <a:rPr lang="en-US" dirty="0"/>
              <a:t> A simple user can access their account and can deposit/withdraw money from their account. User can also transfer money from their account to any other bank account. User can see their transaction report and balance enquiry too.</a:t>
            </a:r>
          </a:p>
          <a:p>
            <a:endParaRPr lang="en-US" sz="1600" dirty="0">
              <a:latin typeface=" Helvetica Neue"/>
            </a:endParaRPr>
          </a:p>
          <a:p>
            <a:pPr marL="0" indent="0">
              <a:buNone/>
            </a:pPr>
            <a:r>
              <a:rPr lang="en-US" sz="2000" dirty="0"/>
              <a:t>1- User login, use PIN system </a:t>
            </a:r>
          </a:p>
          <a:p>
            <a:pPr marL="0" indent="0">
              <a:buNone/>
            </a:pPr>
            <a:r>
              <a:rPr lang="en-US" sz="2000" dirty="0"/>
              <a:t>2- Creating/open new account registration </a:t>
            </a:r>
          </a:p>
          <a:p>
            <a:pPr marL="0" indent="0">
              <a:buNone/>
            </a:pPr>
            <a:r>
              <a:rPr lang="en-US" sz="2000" dirty="0"/>
              <a:t>3- Funds transfer (local/international/domestic) </a:t>
            </a:r>
          </a:p>
          <a:p>
            <a:pPr marL="0" indent="0">
              <a:buNone/>
            </a:pPr>
            <a:r>
              <a:rPr lang="en-US" sz="2000" dirty="0"/>
              <a:t>4- View statements transaction </a:t>
            </a:r>
          </a:p>
          <a:p>
            <a:pPr marL="0" indent="0">
              <a:buNone/>
            </a:pPr>
            <a:r>
              <a:rPr lang="en-US" sz="2000" dirty="0"/>
              <a:t>5- User account details </a:t>
            </a:r>
          </a:p>
          <a:p>
            <a:pPr marL="0" indent="0">
              <a:buNone/>
            </a:pPr>
            <a:r>
              <a:rPr lang="en-US" sz="2000" dirty="0"/>
              <a:t>6- Change Password and Pin </a:t>
            </a:r>
            <a:endParaRPr lang="en-US" sz="1600" dirty="0">
              <a:latin typeface=" Helvetica Neue"/>
            </a:endParaRPr>
          </a:p>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188720"/>
            <a:ext cx="6766560" cy="1005840"/>
          </a:xfrm>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Bank Management System</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057400"/>
            <a:ext cx="5879592" cy="3947160"/>
          </a:xfrm>
        </p:spPr>
        <p:txBody>
          <a:bodyPr/>
          <a:lstStyle/>
          <a:p>
            <a:r>
              <a:rPr lang="en-US" dirty="0"/>
              <a:t> </a:t>
            </a:r>
            <a:r>
              <a:rPr lang="en-US" sz="1600" dirty="0">
                <a:latin typeface=" Helvetica Neue"/>
              </a:rPr>
              <a:t>This project is developed to nurture the needs of a user in a banking sector by embedding all the tasks of transactions taking place in a bank. Future version of this project will still be much enhanced than the current version. Writing and depositing checks are perhaps the most fundamental ways to move money in and out of a checking account, but advancements in technology have added ATM and debit card transactions. All banks have rules about how long it takes to access your deposits, how many debit card transactions you're allowed in a day, and how much cash you can withdraw from an ATM. Access to the balance in your checking account can also be limited by businesses that place holds on your funds.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D9D0-B778-27F3-8A54-39735A64AF71}"/>
              </a:ext>
            </a:extLst>
          </p:cNvPr>
          <p:cNvSpPr>
            <a:spLocks noGrp="1"/>
          </p:cNvSpPr>
          <p:nvPr>
            <p:ph type="title"/>
          </p:nvPr>
        </p:nvSpPr>
        <p:spPr>
          <a:xfrm>
            <a:off x="1402080" y="1016508"/>
            <a:ext cx="6766560" cy="768096"/>
          </a:xfrm>
        </p:spPr>
        <p:txBody>
          <a:bodyPr/>
          <a:lstStyle/>
          <a:p>
            <a:r>
              <a:rPr lang="en-IN" dirty="0"/>
              <a:t>summery</a:t>
            </a:r>
          </a:p>
        </p:txBody>
      </p:sp>
      <p:sp>
        <p:nvSpPr>
          <p:cNvPr id="3" name="Content Placeholder 2">
            <a:extLst>
              <a:ext uri="{FF2B5EF4-FFF2-40B4-BE49-F238E27FC236}">
                <a16:creationId xmlns:a16="http://schemas.microsoft.com/office/drawing/2014/main" id="{A217D3E7-0E01-BF37-A62B-2D099230BCF7}"/>
              </a:ext>
            </a:extLst>
          </p:cNvPr>
          <p:cNvSpPr>
            <a:spLocks noGrp="1"/>
          </p:cNvSpPr>
          <p:nvPr>
            <p:ph idx="1"/>
          </p:nvPr>
        </p:nvSpPr>
        <p:spPr>
          <a:xfrm>
            <a:off x="1234440" y="1784604"/>
            <a:ext cx="7528560" cy="3884676"/>
          </a:xfrm>
        </p:spPr>
        <p:txBody>
          <a:bodyPr/>
          <a:lstStyle/>
          <a:p>
            <a:r>
              <a:rPr lang="en-US" sz="1600" dirty="0">
                <a:latin typeface=" Helvetica Neue"/>
              </a:rPr>
              <a:t>Banks are providing internet banking services also so that the customers can be attracted. By asking the bank employs we came to know that maximum numbers of internet bank account holders are youth and business man. Online banking is an innovative tool that is fast becoming a necessity. It is a successful strategic weapon for banks to remain profitable in a volatile and competitive marketplace of today. If proper training should be given to customer by the bank employs to open an account will be beneficial secondly the website should be made friendlier from where the customers can directly make and access their </a:t>
            </a:r>
            <a:r>
              <a:rPr lang="en-US" dirty="0"/>
              <a:t>accounts. Thus, the Bank Management System it is developed and executed successfully.</a:t>
            </a:r>
            <a:endParaRPr lang="en-IN" dirty="0"/>
          </a:p>
        </p:txBody>
      </p:sp>
      <p:sp>
        <p:nvSpPr>
          <p:cNvPr id="4" name="Slide Number Placeholder 3">
            <a:extLst>
              <a:ext uri="{FF2B5EF4-FFF2-40B4-BE49-F238E27FC236}">
                <a16:creationId xmlns:a16="http://schemas.microsoft.com/office/drawing/2014/main" id="{CE0885E3-80F2-50EB-DC1B-6387589D79E2}"/>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5" name="Footer Placeholder 4">
            <a:extLst>
              <a:ext uri="{FF2B5EF4-FFF2-40B4-BE49-F238E27FC236}">
                <a16:creationId xmlns:a16="http://schemas.microsoft.com/office/drawing/2014/main" id="{72AC379B-2F87-5392-D6DF-C09B636C6E0B}"/>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161545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Sumit Thakur</a:t>
            </a:r>
          </a:p>
          <a:p>
            <a:r>
              <a:rPr lang="en-US" dirty="0"/>
              <a:t>sumitthakur6500@gmail.com</a:t>
            </a:r>
          </a:p>
          <a:p>
            <a:r>
              <a:rPr lang="en-US" dirty="0"/>
              <a:t>Contact:+919939448453</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320040"/>
            <a:ext cx="5693664" cy="853440"/>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173480"/>
            <a:ext cx="6088300" cy="5532120"/>
          </a:xfrm>
        </p:spPr>
        <p:txBody>
          <a:bodyPr/>
          <a:lstStyle/>
          <a:p>
            <a:r>
              <a:rPr lang="en-US" dirty="0"/>
              <a:t>Introduction​</a:t>
            </a:r>
          </a:p>
          <a:p>
            <a:r>
              <a:rPr lang="en-US" dirty="0"/>
              <a:t>Abstract</a:t>
            </a:r>
          </a:p>
          <a:p>
            <a:r>
              <a:rPr lang="en-US" dirty="0"/>
              <a:t>​Aim of this project</a:t>
            </a:r>
          </a:p>
          <a:p>
            <a:r>
              <a:rPr lang="en-US" dirty="0"/>
              <a:t>How it woks</a:t>
            </a:r>
          </a:p>
          <a:p>
            <a:r>
              <a:rPr lang="en-US" dirty="0"/>
              <a:t>Main Goals</a:t>
            </a:r>
          </a:p>
          <a:p>
            <a:r>
              <a:rPr lang="en-US" dirty="0"/>
              <a:t>Methods </a:t>
            </a:r>
          </a:p>
          <a:p>
            <a:r>
              <a:rPr lang="en-US" dirty="0"/>
              <a:t>Screen shorts</a:t>
            </a:r>
          </a:p>
          <a:p>
            <a:r>
              <a:rPr lang="en-US" dirty="0"/>
              <a:t>Administrative Modules</a:t>
            </a:r>
          </a:p>
          <a:p>
            <a:r>
              <a:rPr lang="en-US" dirty="0"/>
              <a:t>​Summery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336823" y="871994"/>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368842" y="1941094"/>
            <a:ext cx="8564078" cy="4459705"/>
          </a:xfrm>
        </p:spPr>
        <p:txBody>
          <a:bodyPr/>
          <a:lstStyle/>
          <a:p>
            <a:r>
              <a:rPr lang="en-US" dirty="0"/>
              <a:t> </a:t>
            </a:r>
          </a:p>
          <a:p>
            <a:r>
              <a:rPr lang="en-US" sz="1600" dirty="0">
                <a:latin typeface=" Helvetica Neue"/>
              </a:rPr>
              <a:t>The “Bank Account Management System” project is a model Internet Banking Site. This site enables the customers to perform the basic banking transactions by sitting at their office or at homes through PC or laptop. The system provides the access to the customer to create an account, deposit/withdraw the cash from his account, also to view reports of all accounts present. The customers can access the banks website for viewing their Account details and perform the transactions on account as per their requirements. With Internet Banking, the brick and mortar structure of the traditional banking gets converted into a click and portal model, thereby giving a concept of virtual banking a real shape. Thus, today's banking is no longer confined to branches. E-banking facilitates banking transactions by customers round the clock globally. </a:t>
            </a:r>
          </a:p>
          <a:p>
            <a:endParaRPr lang="en-US" sz="1600" dirty="0">
              <a:latin typeface=" Helvetica Neue"/>
            </a:endParaRPr>
          </a:p>
          <a:p>
            <a:r>
              <a:rPr lang="en-US" sz="1600" dirty="0">
                <a:latin typeface=" Helvetica Neue"/>
              </a:rPr>
              <a:t>The primary aim of this “Bank Account Management System” is to provide an improved design methodology, which envisages the future expansion, and modification, which is necessary for a core sector like banking. This necessitates the design to be expandable and modifiable and so a modular approach is used in developing the application software.</a:t>
            </a:r>
          </a:p>
          <a:p>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Bank Management System</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5" name="Picture 4">
            <a:extLst>
              <a:ext uri="{FF2B5EF4-FFF2-40B4-BE49-F238E27FC236}">
                <a16:creationId xmlns:a16="http://schemas.microsoft.com/office/drawing/2014/main" id="{B6C96DD5-85FA-FE79-94D8-BDDD54E9A9E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59080" y="1640090"/>
            <a:ext cx="3109762" cy="4234579"/>
          </a:xfrm>
          <a:prstGeom prst="rect">
            <a:avLst/>
          </a:prstGeom>
        </p:spPr>
      </p:pic>
      <p:sp>
        <p:nvSpPr>
          <p:cNvPr id="6" name="TextBox 5">
            <a:extLst>
              <a:ext uri="{FF2B5EF4-FFF2-40B4-BE49-F238E27FC236}">
                <a16:creationId xmlns:a16="http://schemas.microsoft.com/office/drawing/2014/main" id="{06AC7B00-56CD-6C1B-C183-5C299805E7E4}"/>
              </a:ext>
            </a:extLst>
          </p:cNvPr>
          <p:cNvSpPr txBox="1"/>
          <p:nvPr/>
        </p:nvSpPr>
        <p:spPr>
          <a:xfrm>
            <a:off x="259080" y="5874667"/>
            <a:ext cx="3109762" cy="230832"/>
          </a:xfrm>
          <a:prstGeom prst="rect">
            <a:avLst/>
          </a:prstGeom>
          <a:noFill/>
        </p:spPr>
        <p:txBody>
          <a:bodyPr wrap="square" rtlCol="0">
            <a:spAutoFit/>
          </a:bodyPr>
          <a:lstStyle/>
          <a:p>
            <a:r>
              <a:rPr lang="en-IN" sz="900">
                <a:hlinkClick r:id="rId3" tooltip="https://www.verafinanza.com/trading-analisi-fondamentale-delle-banche-quotate-nella-borsa-francese/"/>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641683"/>
            <a:ext cx="6400800" cy="1010653"/>
          </a:xfrm>
        </p:spPr>
        <p:txBody>
          <a:bodyPr/>
          <a:lstStyle/>
          <a:p>
            <a:r>
              <a:rPr lang="en-US" dirty="0">
                <a:latin typeface="Arial Black" panose="020B0604020202020204" pitchFamily="34" charset="0"/>
                <a:cs typeface="Arial Black" panose="020B0604020202020204" pitchFamily="34" charset="0"/>
              </a:rPr>
              <a:t>Abstract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588167" y="2438400"/>
            <a:ext cx="6833937" cy="3400925"/>
          </a:xfrm>
        </p:spPr>
        <p:txBody>
          <a:bodyPr/>
          <a:lstStyle/>
          <a:p>
            <a:pPr algn="ctr"/>
            <a:r>
              <a:rPr lang="en-US" sz="1600" dirty="0"/>
              <a:t> </a:t>
            </a:r>
            <a:r>
              <a:rPr lang="en-US" sz="1600" dirty="0">
                <a:latin typeface=" Helvetica Neue"/>
              </a:rPr>
              <a:t>The Bank Account Management System is an application for maintaining a person's account in a bank. In this project I tried to show the working of a banking account system and cover the basic functionality of a Bank Account Management System. To develop a project for solving financial applications of a customer in banking environment in order to nurture the needs of an end banking user by providing various ways to perform banking tasks. Also, to enable the user’s work space to have additional functionalities which are not provided under a conventional banking project</a:t>
            </a:r>
            <a:r>
              <a:rPr lang="en-US" sz="1600" dirty="0"/>
              <a:t>.</a:t>
            </a:r>
            <a:endParaRPr lang="en-US" sz="1600" dirty="0">
              <a:solidFill>
                <a:schemeClr val="accent6"/>
              </a:solidFill>
              <a:latin typeface="Sabon Next LT" panose="02000500000000000000" pitchFamily="2" charset="0"/>
              <a:cs typeface="Sabon Next LT" panose="02000500000000000000" pitchFamily="2" charset="0"/>
            </a:endParaRPr>
          </a:p>
          <a:p>
            <a:pPr algn="ctr"/>
            <a:r>
              <a:rPr lang="en-US" dirty="0"/>
              <a:t> </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2A6F-2764-2BFE-1F8A-A5D2D17D8A53}"/>
              </a:ext>
            </a:extLst>
          </p:cNvPr>
          <p:cNvSpPr>
            <a:spLocks noGrp="1"/>
          </p:cNvSpPr>
          <p:nvPr>
            <p:ph type="title"/>
          </p:nvPr>
        </p:nvSpPr>
        <p:spPr>
          <a:xfrm>
            <a:off x="2363755" y="137533"/>
            <a:ext cx="6313714" cy="683561"/>
          </a:xfrm>
        </p:spPr>
        <p:txBody>
          <a:bodyPr/>
          <a:lstStyle/>
          <a:p>
            <a:r>
              <a:rPr lang="en-IN" dirty="0"/>
              <a:t>Abstract</a:t>
            </a:r>
          </a:p>
        </p:txBody>
      </p:sp>
      <p:sp>
        <p:nvSpPr>
          <p:cNvPr id="3" name="Text Placeholder 2">
            <a:extLst>
              <a:ext uri="{FF2B5EF4-FFF2-40B4-BE49-F238E27FC236}">
                <a16:creationId xmlns:a16="http://schemas.microsoft.com/office/drawing/2014/main" id="{6DB962CC-0359-0B34-FA5D-2770650A50D2}"/>
              </a:ext>
            </a:extLst>
          </p:cNvPr>
          <p:cNvSpPr>
            <a:spLocks noGrp="1"/>
          </p:cNvSpPr>
          <p:nvPr>
            <p:ph type="body" idx="1"/>
          </p:nvPr>
        </p:nvSpPr>
        <p:spPr>
          <a:xfrm>
            <a:off x="529389" y="2005262"/>
            <a:ext cx="7395411" cy="3128211"/>
          </a:xfrm>
        </p:spPr>
        <p:txBody>
          <a:bodyPr/>
          <a:lstStyle/>
          <a:p>
            <a:pPr algn="just"/>
            <a:r>
              <a:rPr lang="en-US" sz="1600" dirty="0">
                <a:latin typeface=" Helvetica Neue"/>
              </a:rPr>
              <a:t>The Bank Account Management System undertaken as a project is based on relevant technologies. The main aim of this project is to develop software for Bank Account Management System. This project has been developed to carry out the processes easily and quickly, which is not possible with the manuals systems, which are overcome by this software. This project is developed using Java language. Creating and managing requirements is a challenge of IT, systems and product development projects or indeed for any activity where you have to manage a contractual relationship. Organization need to effectively define and manage requirements to ensure they are meeting needs of the customer, while proving compliance and staying on the schedule and within budget</a:t>
            </a:r>
          </a:p>
          <a:p>
            <a:pPr algn="just"/>
            <a:r>
              <a:rPr lang="en-US" dirty="0"/>
              <a:t> </a:t>
            </a:r>
            <a:endParaRPr lang="en-IN" dirty="0"/>
          </a:p>
        </p:txBody>
      </p:sp>
    </p:spTree>
    <p:extLst>
      <p:ext uri="{BB962C8B-B14F-4D97-AF65-F5344CB8AC3E}">
        <p14:creationId xmlns:p14="http://schemas.microsoft.com/office/powerpoint/2010/main" val="389267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C7B2F-6CB3-A433-7E15-8BADCA534E07}"/>
              </a:ext>
            </a:extLst>
          </p:cNvPr>
          <p:cNvSpPr>
            <a:spLocks noGrp="1"/>
          </p:cNvSpPr>
          <p:nvPr>
            <p:ph type="title"/>
          </p:nvPr>
        </p:nvSpPr>
        <p:spPr>
          <a:xfrm>
            <a:off x="2895600" y="1941095"/>
            <a:ext cx="6400800" cy="1299410"/>
          </a:xfrm>
        </p:spPr>
        <p:txBody>
          <a:bodyPr/>
          <a:lstStyle/>
          <a:p>
            <a:r>
              <a:rPr lang="en-IN" dirty="0"/>
              <a:t>abstract</a:t>
            </a:r>
          </a:p>
        </p:txBody>
      </p:sp>
      <p:sp>
        <p:nvSpPr>
          <p:cNvPr id="3" name="Text Placeholder 2">
            <a:extLst>
              <a:ext uri="{FF2B5EF4-FFF2-40B4-BE49-F238E27FC236}">
                <a16:creationId xmlns:a16="http://schemas.microsoft.com/office/drawing/2014/main" id="{5A3CEAE6-F9AA-6788-FE77-11B8490B93FF}"/>
              </a:ext>
            </a:extLst>
          </p:cNvPr>
          <p:cNvSpPr>
            <a:spLocks noGrp="1"/>
          </p:cNvSpPr>
          <p:nvPr>
            <p:ph type="body" idx="1"/>
          </p:nvPr>
        </p:nvSpPr>
        <p:spPr>
          <a:xfrm>
            <a:off x="0" y="3240505"/>
            <a:ext cx="10042357" cy="3617494"/>
          </a:xfrm>
        </p:spPr>
        <p:txBody>
          <a:bodyPr/>
          <a:lstStyle/>
          <a:p>
            <a:pPr algn="just"/>
            <a:r>
              <a:rPr lang="en-US" sz="1600" dirty="0">
                <a:latin typeface=" Helvetica Neue"/>
              </a:rPr>
              <a:t>The impact of a poorly expressed requirement can bring a business out of compliance or even cause injury or death. Requirements definition and management is an activity that can deliver a high, fast return on investment. The project analyzes the system requirements and then comes up with the requirements specifications. It studies other related systems and then come up with system specifications. The system is then designed in accordance with specifications to satisfy the requirements. The system design is then implemented with Java. The system is designed as an interactive and content management system. The content management system deals with data entry, validation confirm and updating whiles the interactive system deals with system interaction with the administration and users. Thus, above features of this project will save transaction time and therefore increase the efficiency of the system </a:t>
            </a:r>
            <a:endParaRPr lang="en-IN" sz="1600" dirty="0">
              <a:latin typeface=" Helvetica Neue"/>
            </a:endParaRPr>
          </a:p>
        </p:txBody>
      </p:sp>
    </p:spTree>
    <p:extLst>
      <p:ext uri="{BB962C8B-B14F-4D97-AF65-F5344CB8AC3E}">
        <p14:creationId xmlns:p14="http://schemas.microsoft.com/office/powerpoint/2010/main" val="251480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C783-D486-FBC1-4E65-50B1EDC86A3F}"/>
              </a:ext>
            </a:extLst>
          </p:cNvPr>
          <p:cNvSpPr>
            <a:spLocks noGrp="1"/>
          </p:cNvSpPr>
          <p:nvPr>
            <p:ph type="title"/>
          </p:nvPr>
        </p:nvSpPr>
        <p:spPr>
          <a:xfrm>
            <a:off x="4224528" y="762481"/>
            <a:ext cx="6766560" cy="768096"/>
          </a:xfrm>
        </p:spPr>
        <p:txBody>
          <a:bodyPr/>
          <a:lstStyle/>
          <a:p>
            <a:r>
              <a:rPr lang="en-IN" dirty="0"/>
              <a:t>Aim of project</a:t>
            </a:r>
          </a:p>
        </p:txBody>
      </p:sp>
      <p:sp>
        <p:nvSpPr>
          <p:cNvPr id="3" name="Content Placeholder 2">
            <a:extLst>
              <a:ext uri="{FF2B5EF4-FFF2-40B4-BE49-F238E27FC236}">
                <a16:creationId xmlns:a16="http://schemas.microsoft.com/office/drawing/2014/main" id="{83A4CDC3-A842-D176-3660-ACB3D8426BE5}"/>
              </a:ext>
            </a:extLst>
          </p:cNvPr>
          <p:cNvSpPr>
            <a:spLocks noGrp="1"/>
          </p:cNvSpPr>
          <p:nvPr>
            <p:ph idx="1"/>
          </p:nvPr>
        </p:nvSpPr>
        <p:spPr>
          <a:xfrm>
            <a:off x="3497179" y="1512824"/>
            <a:ext cx="8435741" cy="3684818"/>
          </a:xfrm>
        </p:spPr>
        <p:txBody>
          <a:bodyPr/>
          <a:lstStyle/>
          <a:p>
            <a:r>
              <a:rPr lang="en-US" sz="2000" dirty="0">
                <a:latin typeface=" Helvetica Neue"/>
              </a:rPr>
              <a:t>The main aim of designing and developing this Internet banking System Java primarily based Engineering project is to provide secure and efficient net banking facilities to the banking customers over the internet. Apache Server Pages, MYSQL database used to develop this bank application where all banking customers can login through the secured web page by their account login id and password. Users will have all options and features in that application like get money from western union, money transfer to others, and send cash or money to inter banking as well as other banking customers by simply adding them as payees</a:t>
            </a:r>
            <a:endParaRPr lang="en-IN" sz="2000" dirty="0">
              <a:latin typeface=" Helvetica Neue"/>
            </a:endParaRPr>
          </a:p>
        </p:txBody>
      </p:sp>
      <p:sp>
        <p:nvSpPr>
          <p:cNvPr id="4" name="Footer Placeholder 3">
            <a:extLst>
              <a:ext uri="{FF2B5EF4-FFF2-40B4-BE49-F238E27FC236}">
                <a16:creationId xmlns:a16="http://schemas.microsoft.com/office/drawing/2014/main" id="{251EFECF-9DD2-C372-5C7D-31DF01C1EE66}"/>
              </a:ext>
            </a:extLst>
          </p:cNvPr>
          <p:cNvSpPr>
            <a:spLocks noGrp="1"/>
          </p:cNvSpPr>
          <p:nvPr>
            <p:ph type="ftr" sz="quarter" idx="11"/>
          </p:nvPr>
        </p:nvSpPr>
        <p:spPr/>
        <p:txBody>
          <a:bodyPr/>
          <a:lstStyle/>
          <a:p>
            <a:r>
              <a:rPr lang="en-US" dirty="0"/>
              <a:t>Bank Management System</a:t>
            </a:r>
          </a:p>
        </p:txBody>
      </p:sp>
      <p:sp>
        <p:nvSpPr>
          <p:cNvPr id="5" name="Slide Number Placeholder 4">
            <a:extLst>
              <a:ext uri="{FF2B5EF4-FFF2-40B4-BE49-F238E27FC236}">
                <a16:creationId xmlns:a16="http://schemas.microsoft.com/office/drawing/2014/main" id="{A185157C-1276-DF2B-E665-62CB09241C23}"/>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71218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123C-4E2E-0AC9-2B94-26EC79211840}"/>
              </a:ext>
            </a:extLst>
          </p:cNvPr>
          <p:cNvSpPr>
            <a:spLocks noGrp="1"/>
          </p:cNvSpPr>
          <p:nvPr>
            <p:ph type="title"/>
          </p:nvPr>
        </p:nvSpPr>
        <p:spPr>
          <a:xfrm>
            <a:off x="4224528" y="934720"/>
            <a:ext cx="6766560" cy="680720"/>
          </a:xfrm>
        </p:spPr>
        <p:txBody>
          <a:bodyPr/>
          <a:lstStyle/>
          <a:p>
            <a:r>
              <a:rPr lang="en-IN" dirty="0"/>
              <a:t>How it works</a:t>
            </a:r>
          </a:p>
        </p:txBody>
      </p:sp>
      <p:sp>
        <p:nvSpPr>
          <p:cNvPr id="3" name="Content Placeholder 2">
            <a:extLst>
              <a:ext uri="{FF2B5EF4-FFF2-40B4-BE49-F238E27FC236}">
                <a16:creationId xmlns:a16="http://schemas.microsoft.com/office/drawing/2014/main" id="{65BA89A7-A153-300E-9525-E1031C11218B}"/>
              </a:ext>
            </a:extLst>
          </p:cNvPr>
          <p:cNvSpPr>
            <a:spLocks noGrp="1"/>
          </p:cNvSpPr>
          <p:nvPr>
            <p:ph idx="1"/>
          </p:nvPr>
        </p:nvSpPr>
        <p:spPr>
          <a:xfrm>
            <a:off x="4224528" y="1818640"/>
            <a:ext cx="6766560" cy="4582160"/>
          </a:xfrm>
        </p:spPr>
        <p:txBody>
          <a:bodyPr/>
          <a:lstStyle/>
          <a:p>
            <a:r>
              <a:rPr lang="en-IN" dirty="0"/>
              <a:t>It is a Desktop based application. Details of client information will be saved in my SQL database and can be fetched on requirements. This application makes connection to my </a:t>
            </a:r>
            <a:r>
              <a:rPr lang="en-IN" dirty="0" err="1"/>
              <a:t>sql</a:t>
            </a:r>
            <a:r>
              <a:rPr lang="en-IN" dirty="0"/>
              <a:t> database to fetch credentials of client. Client needs to SIGNIN first .After successful </a:t>
            </a:r>
            <a:r>
              <a:rPr lang="en-IN" dirty="0" err="1"/>
              <a:t>signin</a:t>
            </a:r>
            <a:r>
              <a:rPr lang="en-IN" dirty="0"/>
              <a:t> A card no and pin will be generated . Using those card no and pin  client can log in to their account. After successful login a Transaction window will appear. There will be seven options in Transaction window </a:t>
            </a:r>
            <a:r>
              <a:rPr lang="en-IN" dirty="0" err="1"/>
              <a:t>i.e</a:t>
            </a:r>
            <a:r>
              <a:rPr lang="en-IN" dirty="0"/>
              <a:t>  Deposit, Cash </a:t>
            </a:r>
            <a:r>
              <a:rPr lang="en-IN" dirty="0" err="1"/>
              <a:t>Withdrawl</a:t>
            </a:r>
            <a:r>
              <a:rPr lang="en-IN" dirty="0"/>
              <a:t>, Fast Cash, Mini Statement, Pin change, Balance Enquiry and Exit  Clients can choose the services according to their requirements.  </a:t>
            </a:r>
          </a:p>
        </p:txBody>
      </p:sp>
      <p:sp>
        <p:nvSpPr>
          <p:cNvPr id="4" name="Footer Placeholder 3">
            <a:extLst>
              <a:ext uri="{FF2B5EF4-FFF2-40B4-BE49-F238E27FC236}">
                <a16:creationId xmlns:a16="http://schemas.microsoft.com/office/drawing/2014/main" id="{C61AC5FD-AD40-A8DF-30DD-B763EC4475C1}"/>
              </a:ext>
            </a:extLst>
          </p:cNvPr>
          <p:cNvSpPr>
            <a:spLocks noGrp="1"/>
          </p:cNvSpPr>
          <p:nvPr>
            <p:ph type="ftr" sz="quarter" idx="11"/>
          </p:nvPr>
        </p:nvSpPr>
        <p:spPr/>
        <p:txBody>
          <a:bodyPr/>
          <a:lstStyle/>
          <a:p>
            <a:r>
              <a:rPr lang="en-US" dirty="0"/>
              <a:t>Bank Management System</a:t>
            </a:r>
          </a:p>
        </p:txBody>
      </p:sp>
      <p:sp>
        <p:nvSpPr>
          <p:cNvPr id="5" name="Slide Number Placeholder 4">
            <a:extLst>
              <a:ext uri="{FF2B5EF4-FFF2-40B4-BE49-F238E27FC236}">
                <a16:creationId xmlns:a16="http://schemas.microsoft.com/office/drawing/2014/main" id="{FCB1FF45-4FCD-F6FD-3BCC-9D911933728B}"/>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a:extLst>
              <a:ext uri="{FF2B5EF4-FFF2-40B4-BE49-F238E27FC236}">
                <a16:creationId xmlns:a16="http://schemas.microsoft.com/office/drawing/2014/main" id="{D3B9D065-8AA7-57C2-81BE-DAFF11008E42}"/>
              </a:ext>
            </a:extLst>
          </p:cNvPr>
          <p:cNvPicPr>
            <a:picLocks noChangeAspect="1"/>
          </p:cNvPicPr>
          <p:nvPr/>
        </p:nvPicPr>
        <p:blipFill>
          <a:blip r:embed="rId2"/>
          <a:stretch>
            <a:fillRect/>
          </a:stretch>
        </p:blipFill>
        <p:spPr>
          <a:xfrm>
            <a:off x="1" y="0"/>
            <a:ext cx="4069079" cy="6858000"/>
          </a:xfrm>
          <a:prstGeom prst="rect">
            <a:avLst/>
          </a:prstGeom>
        </p:spPr>
      </p:pic>
    </p:spTree>
    <p:extLst>
      <p:ext uri="{BB962C8B-B14F-4D97-AF65-F5344CB8AC3E}">
        <p14:creationId xmlns:p14="http://schemas.microsoft.com/office/powerpoint/2010/main" val="361719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9110-A71A-3CD7-3B1D-DB242080F372}"/>
              </a:ext>
            </a:extLst>
          </p:cNvPr>
          <p:cNvSpPr>
            <a:spLocks noGrp="1"/>
          </p:cNvSpPr>
          <p:nvPr>
            <p:ph type="title"/>
          </p:nvPr>
        </p:nvSpPr>
        <p:spPr>
          <a:xfrm>
            <a:off x="4087368" y="731520"/>
            <a:ext cx="6766560" cy="941832"/>
          </a:xfrm>
        </p:spPr>
        <p:txBody>
          <a:bodyPr/>
          <a:lstStyle/>
          <a:p>
            <a:r>
              <a:rPr lang="en-IN" dirty="0"/>
              <a:t>Main goal</a:t>
            </a:r>
          </a:p>
        </p:txBody>
      </p:sp>
      <p:sp>
        <p:nvSpPr>
          <p:cNvPr id="3" name="Content Placeholder 2">
            <a:extLst>
              <a:ext uri="{FF2B5EF4-FFF2-40B4-BE49-F238E27FC236}">
                <a16:creationId xmlns:a16="http://schemas.microsoft.com/office/drawing/2014/main" id="{E0C1FF3B-3486-F4E0-2C83-CF1737551198}"/>
              </a:ext>
            </a:extLst>
          </p:cNvPr>
          <p:cNvSpPr>
            <a:spLocks noGrp="1"/>
          </p:cNvSpPr>
          <p:nvPr>
            <p:ph idx="1"/>
          </p:nvPr>
        </p:nvSpPr>
        <p:spPr>
          <a:xfrm>
            <a:off x="4087368" y="1741424"/>
            <a:ext cx="7952232" cy="5116576"/>
          </a:xfrm>
        </p:spPr>
        <p:txBody>
          <a:bodyPr/>
          <a:lstStyle/>
          <a:p>
            <a:r>
              <a:rPr lang="en-IN" dirty="0"/>
              <a:t>Motto:</a:t>
            </a:r>
          </a:p>
          <a:p>
            <a:r>
              <a:rPr lang="en-US" sz="1600" dirty="0">
                <a:latin typeface=" Helvetica Neue"/>
              </a:rPr>
              <a:t>Our motto is to develop a software program for managing the entire bank process </a:t>
            </a:r>
          </a:p>
          <a:p>
            <a:r>
              <a:rPr lang="en-US" sz="1600" dirty="0">
                <a:latin typeface=" Helvetica Neue"/>
              </a:rPr>
              <a:t>related to Administration accounts customer accounts and to keep each every track about </a:t>
            </a:r>
          </a:p>
          <a:p>
            <a:r>
              <a:rPr lang="en-US" sz="1600" dirty="0">
                <a:latin typeface=" Helvetica Neue"/>
              </a:rPr>
              <a:t>their property and their various transaction processes efficiently. </a:t>
            </a:r>
          </a:p>
          <a:p>
            <a:r>
              <a:rPr lang="en-US" sz="1600" dirty="0">
                <a:latin typeface=" Helvetica Neue"/>
              </a:rPr>
              <a:t>Hereby, our main objective is the customer’s satisfaction considering today’s faster in the world. </a:t>
            </a:r>
          </a:p>
          <a:p>
            <a:r>
              <a:rPr lang="en-US" sz="1600" b="1" dirty="0">
                <a:latin typeface=" Helvetica Neue"/>
              </a:rPr>
              <a:t>OTHER GOALS INCLUDE</a:t>
            </a:r>
          </a:p>
          <a:p>
            <a:endParaRPr lang="en-US" sz="1600" b="1" dirty="0">
              <a:latin typeface=" Helvetica Neue"/>
            </a:endParaRPr>
          </a:p>
          <a:p>
            <a:r>
              <a:rPr lang="en-IN" sz="1600" dirty="0">
                <a:latin typeface=" Helvetica Neue"/>
              </a:rPr>
              <a:t>CUSTOMER SATISFACTION</a:t>
            </a:r>
          </a:p>
          <a:p>
            <a:r>
              <a:rPr lang="en-IN" sz="1600" dirty="0">
                <a:latin typeface=" Helvetica Neue"/>
              </a:rPr>
              <a:t>SAVING CUSTOMER TIME</a:t>
            </a:r>
          </a:p>
          <a:p>
            <a:r>
              <a:rPr lang="en-IN" sz="1600" dirty="0">
                <a:latin typeface=" Helvetica Neue"/>
              </a:rPr>
              <a:t>PROTECTING THE CUSTOMER </a:t>
            </a:r>
          </a:p>
          <a:p>
            <a:r>
              <a:rPr lang="en-IN" sz="1600" dirty="0">
                <a:latin typeface=" Helvetica Neue"/>
              </a:rPr>
              <a:t>TRANSFERRING MONEY</a:t>
            </a:r>
            <a:endParaRPr lang="en-US" sz="1600" dirty="0">
              <a:latin typeface=" Helvetica Neue"/>
            </a:endParaRPr>
          </a:p>
        </p:txBody>
      </p:sp>
      <p:sp>
        <p:nvSpPr>
          <p:cNvPr id="4" name="Footer Placeholder 3">
            <a:extLst>
              <a:ext uri="{FF2B5EF4-FFF2-40B4-BE49-F238E27FC236}">
                <a16:creationId xmlns:a16="http://schemas.microsoft.com/office/drawing/2014/main" id="{8DE2AD34-C9D1-DEF8-87B0-2AC1BF3D260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8A611AD-D5E4-084F-360E-1CF65F994B07}"/>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58812377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35FEF8-1733-4347-95CE-3BB62B2B8DD7}">
  <ds:schemaRefs>
    <ds:schemaRef ds:uri="16c05727-aa75-4e4a-9b5f-8a80a1165891"/>
    <ds:schemaRef ds:uri="http://purl.org/dc/elements/1.1/"/>
    <ds:schemaRef ds:uri="http://purl.org/dc/dcmitype/"/>
    <ds:schemaRef ds:uri="http://schemas.openxmlformats.org/package/2006/metadata/core-properties"/>
    <ds:schemaRef ds:uri="http://schemas.microsoft.com/office/2006/metadata/properties"/>
    <ds:schemaRef ds:uri="http://schemas.microsoft.com/office/2006/documentManagement/types"/>
    <ds:schemaRef ds:uri="http://www.w3.org/XML/1998/namespace"/>
    <ds:schemaRef ds:uri="71af3243-3dd4-4a8d-8c0d-dd76da1f02a5"/>
    <ds:schemaRef ds:uri="http://purl.org/dc/terms/"/>
    <ds:schemaRef ds:uri="http://schemas.microsoft.com/office/infopath/2007/PartnerControls"/>
    <ds:schemaRef ds:uri="230e9df3-be65-4c73-a93b-d1236ebd677e"/>
    <ds:schemaRef ds:uri="http://schemas.microsoft.com/sharepoint/v3"/>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{43BB3102-CE16-4B22-9964-8C37C1DC7AE6}tf78438558_win32</Template>
  <TotalTime>451</TotalTime>
  <Words>1489</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 Helvetica Neue</vt:lpstr>
      <vt:lpstr>Arial</vt:lpstr>
      <vt:lpstr>Arial Black</vt:lpstr>
      <vt:lpstr>Sabon Next LT</vt:lpstr>
      <vt:lpstr>Söhne</vt:lpstr>
      <vt:lpstr>Office Theme</vt:lpstr>
      <vt:lpstr>Project report on Bank Management System  </vt:lpstr>
      <vt:lpstr>AGENDA</vt:lpstr>
      <vt:lpstr>Introduction</vt:lpstr>
      <vt:lpstr>Abstract</vt:lpstr>
      <vt:lpstr>Abstract</vt:lpstr>
      <vt:lpstr>abstract</vt:lpstr>
      <vt:lpstr>Aim of project</vt:lpstr>
      <vt:lpstr>How it works</vt:lpstr>
      <vt:lpstr>Main goal</vt:lpstr>
      <vt:lpstr>METHODS</vt:lpstr>
      <vt:lpstr>Screen shorts</vt:lpstr>
      <vt:lpstr>screenshorts</vt:lpstr>
      <vt:lpstr>Administrative modules </vt:lpstr>
      <vt:lpstr>SUMMARY </vt:lpstr>
      <vt:lpstr>summery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Bank Management System  </dc:title>
  <dc:subject/>
  <dc:creator>SUMIT THAKUR</dc:creator>
  <cp:lastModifiedBy>SUMIT THAKUR</cp:lastModifiedBy>
  <cp:revision>1</cp:revision>
  <dcterms:created xsi:type="dcterms:W3CDTF">2023-11-26T11:22:01Z</dcterms:created>
  <dcterms:modified xsi:type="dcterms:W3CDTF">2023-12-04T17:17:42Z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