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261" r:id="rId4"/>
    <p:sldId id="275" r:id="rId5"/>
    <p:sldId id="306" r:id="rId6"/>
    <p:sldId id="268" r:id="rId7"/>
    <p:sldId id="269" r:id="rId8"/>
    <p:sldId id="281" r:id="rId9"/>
    <p:sldId id="270" r:id="rId10"/>
    <p:sldId id="276" r:id="rId11"/>
    <p:sldId id="307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ukta" panose="020B0604020202020204" charset="0"/>
      <p:regular r:id="rId19"/>
      <p:bold r:id="rId20"/>
    </p:embeddedFont>
    <p:embeddedFont>
      <p:font typeface="Mukta ExtraBold" panose="020B0604020202020204" charset="0"/>
      <p:bold r:id="rId21"/>
    </p:embeddedFont>
    <p:embeddedFont>
      <p:font typeface="Mulish" panose="020B0604020202020204" charset="0"/>
      <p:regular r:id="rId22"/>
      <p:bold r:id="rId23"/>
      <p:italic r:id="rId24"/>
      <p:boldItalic r:id="rId25"/>
    </p:embeddedFont>
    <p:embeddedFont>
      <p:font typeface="Mulish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D1B4DE-0D7B-4B23-B39F-E8936E5FB85A}">
  <a:tblStyle styleId="{85D1B4DE-0D7B-4B23-B39F-E8936E5FB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33a3f5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33a3f5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8272b1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8272b1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9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8272b1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8272b1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77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7850" y="1077525"/>
            <a:ext cx="5268300" cy="24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31050" y="3589175"/>
            <a:ext cx="4482300" cy="40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5640" b="5517"/>
          <a:stretch/>
        </p:blipFill>
        <p:spPr>
          <a:xfrm rot="3600003" flipH="1">
            <a:off x="5936172" y="3845450"/>
            <a:ext cx="2108702" cy="3115701"/>
          </a:xfrm>
          <a:prstGeom prst="rect">
            <a:avLst/>
          </a:prstGeom>
          <a:noFill/>
          <a:ln>
            <a:noFill/>
          </a:ln>
          <a:effectLst>
            <a:outerShdw dist="19050" dir="2580000" algn="bl" rotWithShape="0">
              <a:schemeClr val="accent2"/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r="56356"/>
          <a:stretch/>
        </p:blipFill>
        <p:spPr>
          <a:xfrm rot="5400000">
            <a:off x="7267870" y="-942975"/>
            <a:ext cx="933149" cy="2819100"/>
          </a:xfrm>
          <a:prstGeom prst="rect">
            <a:avLst/>
          </a:prstGeom>
          <a:noFill/>
          <a:ln>
            <a:noFill/>
          </a:ln>
          <a:effectLst>
            <a:outerShdw dist="19050" dir="258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102184" flipH="1">
            <a:off x="-220311" y="1598376"/>
            <a:ext cx="2013822" cy="2655175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17539" flipH="1">
            <a:off x="-317141" y="3240946"/>
            <a:ext cx="2060733" cy="2717030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r="40234"/>
          <a:stretch/>
        </p:blipFill>
        <p:spPr>
          <a:xfrm rot="-710916">
            <a:off x="8220392" y="-145003"/>
            <a:ext cx="1183940" cy="2611934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568040" y="539502"/>
            <a:ext cx="2678609" cy="3727677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117855" flipH="1">
            <a:off x="4726039" y="3221587"/>
            <a:ext cx="2638773" cy="3437798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127125" y="-1163200"/>
            <a:ext cx="2116319" cy="2790324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4652278" y="2167625"/>
            <a:ext cx="3793200" cy="19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726675" y="2167625"/>
            <a:ext cx="3793200" cy="19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26675" y="1515000"/>
            <a:ext cx="3793200" cy="509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ukta"/>
                <a:ea typeface="Mukta"/>
                <a:cs typeface="Mukta"/>
                <a:sym typeface="Muk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652275" y="1515000"/>
            <a:ext cx="3793200" cy="509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ukta"/>
                <a:ea typeface="Mukta"/>
                <a:cs typeface="Mukta"/>
                <a:sym typeface="Muk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3884423" y="3851025"/>
            <a:ext cx="1785924" cy="2778674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r="24619"/>
          <a:stretch/>
        </p:blipFill>
        <p:spPr>
          <a:xfrm rot="-5400000">
            <a:off x="6523901" y="3421503"/>
            <a:ext cx="1841149" cy="3399050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424600" y="1383450"/>
            <a:ext cx="42948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424600" y="2322000"/>
            <a:ext cx="4294800" cy="15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t="7918" r="35304"/>
          <a:stretch/>
        </p:blipFill>
        <p:spPr>
          <a:xfrm rot="6878902">
            <a:off x="32945" y="3538356"/>
            <a:ext cx="1416140" cy="2657453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>
            <a:off x="2203338" y="1711813"/>
            <a:ext cx="4737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2"/>
          </p:nvPr>
        </p:nvSpPr>
        <p:spPr>
          <a:xfrm>
            <a:off x="2203338" y="3314088"/>
            <a:ext cx="4737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3"/>
          </p:nvPr>
        </p:nvSpPr>
        <p:spPr>
          <a:xfrm>
            <a:off x="2203338" y="1473988"/>
            <a:ext cx="47373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Mukta"/>
                <a:ea typeface="Mukta"/>
                <a:cs typeface="Mukta"/>
                <a:sym typeface="Muk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"/>
          </p:nvPr>
        </p:nvSpPr>
        <p:spPr>
          <a:xfrm>
            <a:off x="2203338" y="3031263"/>
            <a:ext cx="47373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Mukta"/>
                <a:ea typeface="Mukta"/>
                <a:cs typeface="Mukta"/>
                <a:sym typeface="Muk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900000">
            <a:off x="7901941" y="1235338"/>
            <a:ext cx="2369093" cy="3296947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6250">
            <a:off x="-60516" y="2967155"/>
            <a:ext cx="2279605" cy="2969887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1080000" y="30263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2"/>
          </p:nvPr>
        </p:nvSpPr>
        <p:spPr>
          <a:xfrm>
            <a:off x="3484346" y="30263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3"/>
          </p:nvPr>
        </p:nvSpPr>
        <p:spPr>
          <a:xfrm>
            <a:off x="5888699" y="30263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1080000" y="2629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5"/>
          </p:nvPr>
        </p:nvSpPr>
        <p:spPr>
          <a:xfrm>
            <a:off x="3484347" y="2629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5888700" y="262982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r="51906"/>
          <a:stretch/>
        </p:blipFill>
        <p:spPr>
          <a:xfrm rot="-5400000">
            <a:off x="719625" y="3245501"/>
            <a:ext cx="1050725" cy="2880575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r="40234"/>
          <a:stretch/>
        </p:blipFill>
        <p:spPr>
          <a:xfrm rot="-710916">
            <a:off x="-294958" y="1836197"/>
            <a:ext cx="1183940" cy="2611934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1822325" y="1598629"/>
            <a:ext cx="64572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2"/>
          </p:nvPr>
        </p:nvSpPr>
        <p:spPr>
          <a:xfrm>
            <a:off x="1822325" y="2718802"/>
            <a:ext cx="64572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3"/>
          </p:nvPr>
        </p:nvSpPr>
        <p:spPr>
          <a:xfrm>
            <a:off x="1822325" y="3839301"/>
            <a:ext cx="64572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4"/>
          </p:nvPr>
        </p:nvSpPr>
        <p:spPr>
          <a:xfrm>
            <a:off x="1822325" y="1241275"/>
            <a:ext cx="6457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5"/>
          </p:nvPr>
        </p:nvSpPr>
        <p:spPr>
          <a:xfrm>
            <a:off x="1822325" y="2350127"/>
            <a:ext cx="645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6"/>
          </p:nvPr>
        </p:nvSpPr>
        <p:spPr>
          <a:xfrm>
            <a:off x="1822325" y="3470626"/>
            <a:ext cx="645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r="39824"/>
          <a:stretch/>
        </p:blipFill>
        <p:spPr>
          <a:xfrm>
            <a:off x="8279523" y="2174025"/>
            <a:ext cx="1368824" cy="2999074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2">
            <a:alphaModFix/>
          </a:blip>
          <a:srcRect l="46418"/>
          <a:stretch/>
        </p:blipFill>
        <p:spPr>
          <a:xfrm>
            <a:off x="-505601" y="325150"/>
            <a:ext cx="1218824" cy="2999074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1871213" y="1781800"/>
            <a:ext cx="25791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2"/>
          </p:nvPr>
        </p:nvSpPr>
        <p:spPr>
          <a:xfrm>
            <a:off x="5531888" y="1781800"/>
            <a:ext cx="25791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3"/>
          </p:nvPr>
        </p:nvSpPr>
        <p:spPr>
          <a:xfrm>
            <a:off x="1871213" y="3431413"/>
            <a:ext cx="25791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4"/>
          </p:nvPr>
        </p:nvSpPr>
        <p:spPr>
          <a:xfrm>
            <a:off x="5531888" y="3431413"/>
            <a:ext cx="25791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5"/>
          </p:nvPr>
        </p:nvSpPr>
        <p:spPr>
          <a:xfrm>
            <a:off x="1871225" y="1461040"/>
            <a:ext cx="25791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6"/>
          </p:nvPr>
        </p:nvSpPr>
        <p:spPr>
          <a:xfrm>
            <a:off x="5531900" y="1461040"/>
            <a:ext cx="25791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7"/>
          </p:nvPr>
        </p:nvSpPr>
        <p:spPr>
          <a:xfrm>
            <a:off x="1871225" y="3110488"/>
            <a:ext cx="25791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ubTitle" idx="8"/>
          </p:nvPr>
        </p:nvSpPr>
        <p:spPr>
          <a:xfrm>
            <a:off x="5531900" y="3110488"/>
            <a:ext cx="2579100" cy="4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10996" y="2851862"/>
            <a:ext cx="1692032" cy="2354703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kta ExtraBold"/>
              <a:buNone/>
              <a:defRPr sz="30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0" r:id="rId5"/>
    <p:sldLayoutId id="2147483666" r:id="rId6"/>
    <p:sldLayoutId id="2147483668" r:id="rId7"/>
    <p:sldLayoutId id="2147483669" r:id="rId8"/>
    <p:sldLayoutId id="2147483670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ctrTitle"/>
          </p:nvPr>
        </p:nvSpPr>
        <p:spPr>
          <a:xfrm>
            <a:off x="1937850" y="1077525"/>
            <a:ext cx="5268300" cy="24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Earthquake</a:t>
            </a:r>
            <a:br>
              <a:rPr lang="en-IN" dirty="0"/>
            </a:br>
            <a:r>
              <a:rPr lang="en-IN" dirty="0">
                <a:solidFill>
                  <a:schemeClr val="accent1"/>
                </a:solidFill>
              </a:rPr>
              <a:t>Prediction Model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2331050" y="3589175"/>
            <a:ext cx="44823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Machine Learning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0006">
            <a:off x="7828285" y="1174392"/>
            <a:ext cx="2856881" cy="3769089"/>
          </a:xfrm>
          <a:prstGeom prst="rect">
            <a:avLst/>
          </a:prstGeom>
          <a:noFill/>
          <a:ln>
            <a:noFill/>
          </a:ln>
          <a:effectLst>
            <a:outerShdw dist="19050" dir="2400000" algn="bl" rotWithShape="0">
              <a:schemeClr val="accent2"/>
            </a:outerShdw>
          </a:effectLst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496712" y="-114302"/>
            <a:ext cx="2419874" cy="3367602"/>
          </a:xfrm>
          <a:prstGeom prst="rect">
            <a:avLst/>
          </a:prstGeom>
          <a:noFill/>
          <a:ln>
            <a:noFill/>
          </a:ln>
          <a:effectLst>
            <a:outerShdw dist="19050" dir="2400000" algn="bl" rotWithShape="0">
              <a:schemeClr val="accent2"/>
            </a:outerShdw>
          </a:effectLst>
        </p:spPr>
      </p:pic>
      <p:pic>
        <p:nvPicPr>
          <p:cNvPr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15972" flipH="1">
            <a:off x="82926" y="3230452"/>
            <a:ext cx="1839349" cy="3324798"/>
          </a:xfrm>
          <a:prstGeom prst="rect">
            <a:avLst/>
          </a:prstGeom>
          <a:noFill/>
          <a:ln>
            <a:noFill/>
          </a:ln>
          <a:effectLst>
            <a:outerShdw dist="19050" dir="2580000" algn="bl" rotWithShape="0">
              <a:schemeClr val="accent2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 and Future Work</a:t>
            </a:r>
            <a:endParaRPr dirty="0"/>
          </a:p>
        </p:txBody>
      </p:sp>
      <p:sp>
        <p:nvSpPr>
          <p:cNvPr id="610" name="Google Shape;610;p53"/>
          <p:cNvSpPr txBox="1">
            <a:spLocks noGrp="1"/>
          </p:cNvSpPr>
          <p:nvPr>
            <p:ph type="subTitle" idx="1"/>
          </p:nvPr>
        </p:nvSpPr>
        <p:spPr>
          <a:xfrm>
            <a:off x="4652278" y="2167625"/>
            <a:ext cx="3793200" cy="19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Explore other deep learning architectures (e.g., RNNs, GANs).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314325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Further refine data preprocessing techniques for better model inputs.</a:t>
            </a:r>
            <a:endParaRPr dirty="0"/>
          </a:p>
        </p:txBody>
      </p:sp>
      <p:sp>
        <p:nvSpPr>
          <p:cNvPr id="611" name="Google Shape;611;p53"/>
          <p:cNvSpPr txBox="1">
            <a:spLocks noGrp="1"/>
          </p:cNvSpPr>
          <p:nvPr>
            <p:ph type="subTitle" idx="2"/>
          </p:nvPr>
        </p:nvSpPr>
        <p:spPr>
          <a:xfrm>
            <a:off x="726675" y="2167625"/>
            <a:ext cx="3793200" cy="19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ML and DL models offer promising avenues for improving earthquake prediction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257175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combination of traditional methods and CNNs can enhance feature extraction and model performance.</a:t>
            </a:r>
            <a:endParaRPr dirty="0"/>
          </a:p>
        </p:txBody>
      </p:sp>
      <p:sp>
        <p:nvSpPr>
          <p:cNvPr id="612" name="Google Shape;612;p53"/>
          <p:cNvSpPr txBox="1">
            <a:spLocks noGrp="1"/>
          </p:cNvSpPr>
          <p:nvPr>
            <p:ph type="subTitle" idx="3"/>
          </p:nvPr>
        </p:nvSpPr>
        <p:spPr>
          <a:xfrm>
            <a:off x="726675" y="1515000"/>
            <a:ext cx="3793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13" name="Google Shape;613;p53"/>
          <p:cNvSpPr txBox="1">
            <a:spLocks noGrp="1"/>
          </p:cNvSpPr>
          <p:nvPr>
            <p:ph type="subTitle" idx="4"/>
          </p:nvPr>
        </p:nvSpPr>
        <p:spPr>
          <a:xfrm>
            <a:off x="4652275" y="1515000"/>
            <a:ext cx="3793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2424600" y="395400"/>
            <a:ext cx="42948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1"/>
          </p:nvPr>
        </p:nvSpPr>
        <p:spPr>
          <a:xfrm>
            <a:off x="1982684" y="1250224"/>
            <a:ext cx="5178631" cy="1991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DM Sans"/>
                <a:ea typeface="DM Sans"/>
                <a:cs typeface="DM Sans"/>
                <a:sym typeface="DM Sans"/>
              </a:rPr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l="15640" b="5517"/>
          <a:stretch/>
        </p:blipFill>
        <p:spPr>
          <a:xfrm rot="10301292" flipH="1">
            <a:off x="-626602" y="1386278"/>
            <a:ext cx="2108699" cy="3115699"/>
          </a:xfrm>
          <a:prstGeom prst="rect">
            <a:avLst/>
          </a:prstGeom>
          <a:noFill/>
          <a:ln>
            <a:noFill/>
          </a:ln>
          <a:effectLst>
            <a:outerShdw dist="19050" dir="2580000" algn="bl" rotWithShape="0">
              <a:schemeClr val="accent2"/>
            </a:outerShdw>
          </a:effectLst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t="10233"/>
          <a:stretch/>
        </p:blipFill>
        <p:spPr>
          <a:xfrm rot="-2254367">
            <a:off x="7500150" y="-437170"/>
            <a:ext cx="2362383" cy="2951068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235" name="Google Shape;2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286">
            <a:off x="7799354" y="3607107"/>
            <a:ext cx="1519117" cy="2002935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F3348D-5452-06F8-0A53-774FB25D84D2}"/>
              </a:ext>
            </a:extLst>
          </p:cNvPr>
          <p:cNvSpPr txBox="1"/>
          <p:nvPr/>
        </p:nvSpPr>
        <p:spPr>
          <a:xfrm>
            <a:off x="4503762" y="3324392"/>
            <a:ext cx="3671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Presentation By:</a:t>
            </a:r>
          </a:p>
          <a:p>
            <a:r>
              <a:rPr lang="en-IN" b="1" dirty="0" err="1"/>
              <a:t>Sidhi</a:t>
            </a:r>
            <a:r>
              <a:rPr lang="en-IN" b="1" dirty="0"/>
              <a:t> Jain – 2100300100174</a:t>
            </a:r>
          </a:p>
          <a:p>
            <a:r>
              <a:rPr lang="en-IN" b="1" dirty="0"/>
              <a:t>Sumit Mishra – 2100300100185</a:t>
            </a:r>
          </a:p>
          <a:p>
            <a:r>
              <a:rPr lang="en-IN" b="1" dirty="0" err="1"/>
              <a:t>Swarnanil</a:t>
            </a:r>
            <a:r>
              <a:rPr lang="en-IN" b="1" dirty="0"/>
              <a:t> Bera – 2100300100188</a:t>
            </a:r>
          </a:p>
          <a:p>
            <a:r>
              <a:rPr lang="en-IN" b="1" dirty="0" err="1"/>
              <a:t>Vishesh</a:t>
            </a:r>
            <a:r>
              <a:rPr lang="en-IN" b="1" dirty="0"/>
              <a:t> - 2100300100202</a:t>
            </a:r>
          </a:p>
        </p:txBody>
      </p:sp>
    </p:spTree>
    <p:extLst>
      <p:ext uri="{BB962C8B-B14F-4D97-AF65-F5344CB8AC3E}">
        <p14:creationId xmlns:p14="http://schemas.microsoft.com/office/powerpoint/2010/main" val="55615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2424600" y="395400"/>
            <a:ext cx="4294800" cy="8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1"/>
          </p:nvPr>
        </p:nvSpPr>
        <p:spPr>
          <a:xfrm>
            <a:off x="1982684" y="1250224"/>
            <a:ext cx="5178631" cy="35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Earthquakes are natural disasters that cause massive destruction and loss of life.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Accurate prediction of earthquakes is crucial for minimizing damage and improving preparedness.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Learning (ML) and Deep Learning (DL) models offer new ways to enhance earthquake prediction accuracy.</a:t>
            </a:r>
            <a:endParaRPr dirty="0"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l="15640" b="5517"/>
          <a:stretch/>
        </p:blipFill>
        <p:spPr>
          <a:xfrm rot="10301292" flipH="1">
            <a:off x="-626602" y="1386278"/>
            <a:ext cx="2108699" cy="3115699"/>
          </a:xfrm>
          <a:prstGeom prst="rect">
            <a:avLst/>
          </a:prstGeom>
          <a:noFill/>
          <a:ln>
            <a:noFill/>
          </a:ln>
          <a:effectLst>
            <a:outerShdw dist="19050" dir="2580000" algn="bl" rotWithShape="0">
              <a:schemeClr val="accent2"/>
            </a:outerShdw>
          </a:effectLst>
        </p:spPr>
      </p:pic>
      <p:pic>
        <p:nvPicPr>
          <p:cNvPr id="234" name="Google Shape;234;p36"/>
          <p:cNvPicPr preferRelativeResize="0"/>
          <p:nvPr/>
        </p:nvPicPr>
        <p:blipFill rotWithShape="1">
          <a:blip r:embed="rId4">
            <a:alphaModFix/>
          </a:blip>
          <a:srcRect t="10233"/>
          <a:stretch/>
        </p:blipFill>
        <p:spPr>
          <a:xfrm rot="-2254367">
            <a:off x="7500150" y="-437170"/>
            <a:ext cx="2362383" cy="2951068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pic>
        <p:nvPicPr>
          <p:cNvPr id="235" name="Google Shape;2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1286">
            <a:off x="7799354" y="3607107"/>
            <a:ext cx="1519117" cy="2002935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 and Scope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1822325" y="1598628"/>
            <a:ext cx="6457200" cy="97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develop a comprehensive earthquake prediction model using various ML and DL techniques (KNN, Naive Bayes, SVM, Linear Regression, LSTM, ARIMA, CNN, etc.) to maximize prediction accuracy and minimize error rates.</a:t>
            </a:r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1822325" y="1241275"/>
            <a:ext cx="6457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ukta" panose="020B0604020202020204" charset="0"/>
                <a:cs typeface="Mukta" panose="020B0604020202020204" charset="0"/>
              </a:rPr>
              <a:t>Objective?</a:t>
            </a:r>
            <a:endParaRPr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6"/>
          </p:nvPr>
        </p:nvSpPr>
        <p:spPr>
          <a:xfrm>
            <a:off x="1822325" y="2771926"/>
            <a:ext cx="645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ukta" panose="020B0604020202020204" charset="0"/>
                <a:cs typeface="Mukta" panose="020B0604020202020204" charset="0"/>
              </a:rPr>
              <a:t>Scope</a:t>
            </a:r>
            <a:r>
              <a:rPr lang="en" dirty="0"/>
              <a:t>?</a:t>
            </a:r>
            <a:endParaRPr dirty="0"/>
          </a:p>
        </p:txBody>
      </p:sp>
      <p:sp>
        <p:nvSpPr>
          <p:cNvPr id="255" name="Google Shape;255;p38"/>
          <p:cNvSpPr txBox="1"/>
          <p:nvPr/>
        </p:nvSpPr>
        <p:spPr>
          <a:xfrm>
            <a:off x="864475" y="1396100"/>
            <a:ext cx="698700" cy="69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01</a:t>
            </a:r>
            <a:endParaRPr sz="2500" dirty="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864475" y="2771926"/>
            <a:ext cx="698700" cy="69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02</a:t>
            </a:r>
            <a:endParaRPr sz="2500" dirty="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C2A474-D95E-47CA-5554-9A7BCCB0C070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7963" y="3209727"/>
            <a:ext cx="67015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Predict the occurrence and magnitude of earthquakes.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Identify high-risk areas using clustering and classification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Increase prediction accuracy and minimize errors to improve early warning systems.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/>
        </p:nvSpPr>
        <p:spPr>
          <a:xfrm>
            <a:off x="384750" y="1756580"/>
            <a:ext cx="192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Data Collection</a:t>
            </a:r>
            <a:endParaRPr sz="2000" b="1" dirty="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43" name="Google Shape;543;p52"/>
          <p:cNvSpPr txBox="1"/>
          <p:nvPr/>
        </p:nvSpPr>
        <p:spPr>
          <a:xfrm>
            <a:off x="2436116" y="1756579"/>
            <a:ext cx="2255644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Data Preprocessing</a:t>
            </a:r>
            <a:endParaRPr sz="1800" b="1" dirty="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47" name="Google Shape;547;p52"/>
          <p:cNvSpPr txBox="1"/>
          <p:nvPr/>
        </p:nvSpPr>
        <p:spPr>
          <a:xfrm>
            <a:off x="6842736" y="1756579"/>
            <a:ext cx="1920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Visualization</a:t>
            </a:r>
            <a:endParaRPr sz="2000" b="1" dirty="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48" name="Google Shape;548;p52"/>
          <p:cNvSpPr txBox="1"/>
          <p:nvPr/>
        </p:nvSpPr>
        <p:spPr>
          <a:xfrm>
            <a:off x="4452240" y="1756579"/>
            <a:ext cx="249141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Model Development</a:t>
            </a:r>
            <a:endParaRPr sz="1800" b="1" dirty="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549" name="Google Shape;549;p52"/>
          <p:cNvSpPr txBox="1"/>
          <p:nvPr/>
        </p:nvSpPr>
        <p:spPr>
          <a:xfrm>
            <a:off x="3176300" y="3556504"/>
            <a:ext cx="2791500" cy="52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Methodology</a:t>
            </a:r>
            <a:endParaRPr sz="2000" b="1" dirty="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cxnSp>
        <p:nvCxnSpPr>
          <p:cNvPr id="550" name="Google Shape;550;p52"/>
          <p:cNvCxnSpPr>
            <a:cxnSpLocks/>
            <a:stCxn id="549" idx="1"/>
            <a:endCxn id="542" idx="2"/>
          </p:cNvCxnSpPr>
          <p:nvPr/>
        </p:nvCxnSpPr>
        <p:spPr>
          <a:xfrm rot="10800000">
            <a:off x="1344900" y="2249180"/>
            <a:ext cx="1831400" cy="156892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52"/>
          <p:cNvCxnSpPr>
            <a:cxnSpLocks/>
            <a:stCxn id="549" idx="3"/>
            <a:endCxn id="547" idx="2"/>
          </p:cNvCxnSpPr>
          <p:nvPr/>
        </p:nvCxnSpPr>
        <p:spPr>
          <a:xfrm flipV="1">
            <a:off x="5967800" y="2249179"/>
            <a:ext cx="1835086" cy="156892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52"/>
          <p:cNvCxnSpPr>
            <a:cxnSpLocks/>
            <a:stCxn id="549" idx="0"/>
            <a:endCxn id="543" idx="2"/>
          </p:cNvCxnSpPr>
          <p:nvPr/>
        </p:nvCxnSpPr>
        <p:spPr>
          <a:xfrm rot="16200000" flipV="1">
            <a:off x="3414332" y="2398786"/>
            <a:ext cx="1307325" cy="10081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52"/>
          <p:cNvCxnSpPr>
            <a:cxnSpLocks/>
            <a:stCxn id="549" idx="0"/>
            <a:endCxn id="548" idx="2"/>
          </p:cNvCxnSpPr>
          <p:nvPr/>
        </p:nvCxnSpPr>
        <p:spPr>
          <a:xfrm rot="5400000" flipH="1" flipV="1">
            <a:off x="4481335" y="2339895"/>
            <a:ext cx="1307325" cy="11258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Google Shape;554;p52"/>
          <p:cNvSpPr/>
          <p:nvPr/>
        </p:nvSpPr>
        <p:spPr>
          <a:xfrm>
            <a:off x="1001964" y="980979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2"/>
          <p:cNvSpPr/>
          <p:nvPr/>
        </p:nvSpPr>
        <p:spPr>
          <a:xfrm>
            <a:off x="3265100" y="980979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2"/>
          <p:cNvSpPr/>
          <p:nvPr/>
        </p:nvSpPr>
        <p:spPr>
          <a:xfrm>
            <a:off x="5189200" y="980979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2"/>
          <p:cNvSpPr/>
          <p:nvPr/>
        </p:nvSpPr>
        <p:spPr>
          <a:xfrm>
            <a:off x="7456144" y="980979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52"/>
          <p:cNvGrpSpPr/>
          <p:nvPr/>
        </p:nvGrpSpPr>
        <p:grpSpPr>
          <a:xfrm>
            <a:off x="5360375" y="1144942"/>
            <a:ext cx="343450" cy="357875"/>
            <a:chOff x="6261425" y="1269775"/>
            <a:chExt cx="343450" cy="357875"/>
          </a:xfrm>
        </p:grpSpPr>
        <p:sp>
          <p:nvSpPr>
            <p:cNvPr id="566" name="Google Shape;566;p52"/>
            <p:cNvSpPr/>
            <p:nvPr/>
          </p:nvSpPr>
          <p:spPr>
            <a:xfrm>
              <a:off x="6261425" y="1401125"/>
              <a:ext cx="204400" cy="226525"/>
            </a:xfrm>
            <a:custGeom>
              <a:avLst/>
              <a:gdLst/>
              <a:ahLst/>
              <a:cxnLst/>
              <a:rect l="l" t="t" r="r" b="b"/>
              <a:pathLst>
                <a:path w="8176" h="9061" extrusionOk="0">
                  <a:moveTo>
                    <a:pt x="2461" y="0"/>
                  </a:moveTo>
                  <a:cubicBezTo>
                    <a:pt x="2361" y="0"/>
                    <a:pt x="2262" y="65"/>
                    <a:pt x="2256" y="193"/>
                  </a:cubicBezTo>
                  <a:lnTo>
                    <a:pt x="2256" y="3717"/>
                  </a:lnTo>
                  <a:cubicBezTo>
                    <a:pt x="0" y="5459"/>
                    <a:pt x="1243" y="9060"/>
                    <a:pt x="4088" y="9060"/>
                  </a:cubicBezTo>
                  <a:cubicBezTo>
                    <a:pt x="6933" y="9060"/>
                    <a:pt x="8176" y="5459"/>
                    <a:pt x="5921" y="3717"/>
                  </a:cubicBezTo>
                  <a:lnTo>
                    <a:pt x="5921" y="3294"/>
                  </a:lnTo>
                  <a:cubicBezTo>
                    <a:pt x="5921" y="3153"/>
                    <a:pt x="5815" y="3082"/>
                    <a:pt x="5711" y="3082"/>
                  </a:cubicBezTo>
                  <a:cubicBezTo>
                    <a:pt x="5607" y="3082"/>
                    <a:pt x="5504" y="3153"/>
                    <a:pt x="5510" y="3294"/>
                  </a:cubicBezTo>
                  <a:lnTo>
                    <a:pt x="5510" y="3819"/>
                  </a:lnTo>
                  <a:cubicBezTo>
                    <a:pt x="5510" y="3883"/>
                    <a:pt x="5536" y="3934"/>
                    <a:pt x="5587" y="3973"/>
                  </a:cubicBezTo>
                  <a:cubicBezTo>
                    <a:pt x="7625" y="5434"/>
                    <a:pt x="6587" y="8637"/>
                    <a:pt x="4088" y="8637"/>
                  </a:cubicBezTo>
                  <a:cubicBezTo>
                    <a:pt x="1589" y="8637"/>
                    <a:pt x="551" y="5434"/>
                    <a:pt x="2589" y="3973"/>
                  </a:cubicBezTo>
                  <a:cubicBezTo>
                    <a:pt x="2640" y="3934"/>
                    <a:pt x="2666" y="3883"/>
                    <a:pt x="2666" y="3819"/>
                  </a:cubicBezTo>
                  <a:lnTo>
                    <a:pt x="2666" y="193"/>
                  </a:lnTo>
                  <a:cubicBezTo>
                    <a:pt x="2659" y="65"/>
                    <a:pt x="2560" y="0"/>
                    <a:pt x="2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6316850" y="1269775"/>
              <a:ext cx="93225" cy="197850"/>
            </a:xfrm>
            <a:custGeom>
              <a:avLst/>
              <a:gdLst/>
              <a:ahLst/>
              <a:cxnLst/>
              <a:rect l="l" t="t" r="r" b="b"/>
              <a:pathLst>
                <a:path w="3729" h="7914" extrusionOk="0">
                  <a:moveTo>
                    <a:pt x="1881" y="0"/>
                  </a:moveTo>
                  <a:cubicBezTo>
                    <a:pt x="1874" y="0"/>
                    <a:pt x="1866" y="0"/>
                    <a:pt x="1858" y="1"/>
                  </a:cubicBezTo>
                  <a:cubicBezTo>
                    <a:pt x="833" y="1"/>
                    <a:pt x="0" y="859"/>
                    <a:pt x="39" y="1897"/>
                  </a:cubicBezTo>
                  <a:lnTo>
                    <a:pt x="39" y="4601"/>
                  </a:lnTo>
                  <a:cubicBezTo>
                    <a:pt x="39" y="4716"/>
                    <a:pt x="128" y="4819"/>
                    <a:pt x="244" y="4819"/>
                  </a:cubicBezTo>
                  <a:cubicBezTo>
                    <a:pt x="359" y="4819"/>
                    <a:pt x="449" y="4716"/>
                    <a:pt x="449" y="4601"/>
                  </a:cubicBezTo>
                  <a:lnTo>
                    <a:pt x="449" y="1897"/>
                  </a:lnTo>
                  <a:cubicBezTo>
                    <a:pt x="449" y="1128"/>
                    <a:pt x="1051" y="488"/>
                    <a:pt x="1820" y="462"/>
                  </a:cubicBezTo>
                  <a:lnTo>
                    <a:pt x="1871" y="462"/>
                  </a:lnTo>
                  <a:cubicBezTo>
                    <a:pt x="2653" y="462"/>
                    <a:pt x="3293" y="1103"/>
                    <a:pt x="3281" y="1884"/>
                  </a:cubicBezTo>
                  <a:lnTo>
                    <a:pt x="3281" y="7702"/>
                  </a:lnTo>
                  <a:cubicBezTo>
                    <a:pt x="3287" y="7843"/>
                    <a:pt x="3393" y="7913"/>
                    <a:pt x="3497" y="7913"/>
                  </a:cubicBezTo>
                  <a:cubicBezTo>
                    <a:pt x="3601" y="7913"/>
                    <a:pt x="3704" y="7843"/>
                    <a:pt x="3704" y="7702"/>
                  </a:cubicBezTo>
                  <a:lnTo>
                    <a:pt x="3704" y="1884"/>
                  </a:lnTo>
                  <a:cubicBezTo>
                    <a:pt x="3729" y="854"/>
                    <a:pt x="2908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6299225" y="1299225"/>
              <a:ext cx="128475" cy="300225"/>
            </a:xfrm>
            <a:custGeom>
              <a:avLst/>
              <a:gdLst/>
              <a:ahLst/>
              <a:cxnLst/>
              <a:rect l="l" t="t" r="r" b="b"/>
              <a:pathLst>
                <a:path w="5139" h="12009" extrusionOk="0">
                  <a:moveTo>
                    <a:pt x="2576" y="424"/>
                  </a:moveTo>
                  <a:cubicBezTo>
                    <a:pt x="2653" y="424"/>
                    <a:pt x="2717" y="450"/>
                    <a:pt x="2768" y="501"/>
                  </a:cubicBezTo>
                  <a:cubicBezTo>
                    <a:pt x="2820" y="552"/>
                    <a:pt x="2858" y="629"/>
                    <a:pt x="2858" y="706"/>
                  </a:cubicBezTo>
                  <a:lnTo>
                    <a:pt x="2858" y="1065"/>
                  </a:lnTo>
                  <a:lnTo>
                    <a:pt x="2294" y="1065"/>
                  </a:lnTo>
                  <a:lnTo>
                    <a:pt x="2294" y="719"/>
                  </a:lnTo>
                  <a:cubicBezTo>
                    <a:pt x="2294" y="565"/>
                    <a:pt x="2409" y="424"/>
                    <a:pt x="2563" y="424"/>
                  </a:cubicBezTo>
                  <a:close/>
                  <a:moveTo>
                    <a:pt x="2858" y="1475"/>
                  </a:moveTo>
                  <a:lnTo>
                    <a:pt x="2858" y="8126"/>
                  </a:lnTo>
                  <a:cubicBezTo>
                    <a:pt x="2858" y="8446"/>
                    <a:pt x="3025" y="8754"/>
                    <a:pt x="3307" y="8920"/>
                  </a:cubicBezTo>
                  <a:lnTo>
                    <a:pt x="3307" y="8907"/>
                  </a:lnTo>
                  <a:lnTo>
                    <a:pt x="3307" y="8907"/>
                  </a:lnTo>
                  <a:cubicBezTo>
                    <a:pt x="4575" y="9651"/>
                    <a:pt x="4037" y="11598"/>
                    <a:pt x="2576" y="11598"/>
                  </a:cubicBezTo>
                  <a:cubicBezTo>
                    <a:pt x="1102" y="11598"/>
                    <a:pt x="577" y="9651"/>
                    <a:pt x="1846" y="8907"/>
                  </a:cubicBezTo>
                  <a:cubicBezTo>
                    <a:pt x="2128" y="8741"/>
                    <a:pt x="2294" y="8433"/>
                    <a:pt x="2294" y="8113"/>
                  </a:cubicBezTo>
                  <a:lnTo>
                    <a:pt x="2294" y="1475"/>
                  </a:lnTo>
                  <a:close/>
                  <a:moveTo>
                    <a:pt x="2592" y="0"/>
                  </a:moveTo>
                  <a:cubicBezTo>
                    <a:pt x="2578" y="0"/>
                    <a:pt x="2564" y="1"/>
                    <a:pt x="2550" y="1"/>
                  </a:cubicBezTo>
                  <a:cubicBezTo>
                    <a:pt x="2166" y="14"/>
                    <a:pt x="1871" y="335"/>
                    <a:pt x="1871" y="719"/>
                  </a:cubicBezTo>
                  <a:lnTo>
                    <a:pt x="1871" y="8126"/>
                  </a:lnTo>
                  <a:cubicBezTo>
                    <a:pt x="1871" y="8305"/>
                    <a:pt x="1782" y="8459"/>
                    <a:pt x="1628" y="8561"/>
                  </a:cubicBezTo>
                  <a:cubicBezTo>
                    <a:pt x="0" y="9523"/>
                    <a:pt x="692" y="12009"/>
                    <a:pt x="2576" y="12009"/>
                  </a:cubicBezTo>
                  <a:cubicBezTo>
                    <a:pt x="4460" y="12009"/>
                    <a:pt x="5139" y="9523"/>
                    <a:pt x="3524" y="8561"/>
                  </a:cubicBezTo>
                  <a:cubicBezTo>
                    <a:pt x="3371" y="8459"/>
                    <a:pt x="3268" y="8305"/>
                    <a:pt x="3281" y="8126"/>
                  </a:cubicBezTo>
                  <a:lnTo>
                    <a:pt x="3281" y="7113"/>
                  </a:lnTo>
                  <a:lnTo>
                    <a:pt x="3422" y="7113"/>
                  </a:lnTo>
                  <a:cubicBezTo>
                    <a:pt x="3678" y="7101"/>
                    <a:pt x="3678" y="6716"/>
                    <a:pt x="3422" y="6703"/>
                  </a:cubicBezTo>
                  <a:lnTo>
                    <a:pt x="3281" y="6703"/>
                  </a:lnTo>
                  <a:lnTo>
                    <a:pt x="3281" y="5986"/>
                  </a:lnTo>
                  <a:lnTo>
                    <a:pt x="3422" y="5986"/>
                  </a:lnTo>
                  <a:cubicBezTo>
                    <a:pt x="3691" y="5986"/>
                    <a:pt x="3691" y="5576"/>
                    <a:pt x="3422" y="5576"/>
                  </a:cubicBezTo>
                  <a:lnTo>
                    <a:pt x="3281" y="5576"/>
                  </a:lnTo>
                  <a:lnTo>
                    <a:pt x="3281" y="4858"/>
                  </a:lnTo>
                  <a:lnTo>
                    <a:pt x="3422" y="4858"/>
                  </a:lnTo>
                  <a:cubicBezTo>
                    <a:pt x="3678" y="4845"/>
                    <a:pt x="3678" y="4461"/>
                    <a:pt x="3422" y="4448"/>
                  </a:cubicBezTo>
                  <a:lnTo>
                    <a:pt x="3281" y="4448"/>
                  </a:lnTo>
                  <a:lnTo>
                    <a:pt x="3281" y="3730"/>
                  </a:lnTo>
                  <a:lnTo>
                    <a:pt x="3422" y="3730"/>
                  </a:lnTo>
                  <a:cubicBezTo>
                    <a:pt x="3678" y="3718"/>
                    <a:pt x="3678" y="3333"/>
                    <a:pt x="3422" y="3320"/>
                  </a:cubicBezTo>
                  <a:lnTo>
                    <a:pt x="3281" y="3320"/>
                  </a:lnTo>
                  <a:lnTo>
                    <a:pt x="3281" y="2603"/>
                  </a:lnTo>
                  <a:lnTo>
                    <a:pt x="3422" y="2603"/>
                  </a:lnTo>
                  <a:cubicBezTo>
                    <a:pt x="3687" y="2603"/>
                    <a:pt x="3691" y="2192"/>
                    <a:pt x="3434" y="2192"/>
                  </a:cubicBezTo>
                  <a:cubicBezTo>
                    <a:pt x="3430" y="2192"/>
                    <a:pt x="3426" y="2193"/>
                    <a:pt x="3422" y="2193"/>
                  </a:cubicBezTo>
                  <a:lnTo>
                    <a:pt x="3281" y="2193"/>
                  </a:lnTo>
                  <a:lnTo>
                    <a:pt x="3281" y="1475"/>
                  </a:lnTo>
                  <a:lnTo>
                    <a:pt x="3422" y="1475"/>
                  </a:lnTo>
                  <a:cubicBezTo>
                    <a:pt x="3678" y="1450"/>
                    <a:pt x="3678" y="1078"/>
                    <a:pt x="3422" y="1065"/>
                  </a:cubicBezTo>
                  <a:lnTo>
                    <a:pt x="3281" y="1065"/>
                  </a:lnTo>
                  <a:lnTo>
                    <a:pt x="3281" y="706"/>
                  </a:lnTo>
                  <a:cubicBezTo>
                    <a:pt x="3281" y="514"/>
                    <a:pt x="3191" y="322"/>
                    <a:pt x="3063" y="194"/>
                  </a:cubicBezTo>
                  <a:cubicBezTo>
                    <a:pt x="2932" y="75"/>
                    <a:pt x="2768" y="0"/>
                    <a:pt x="2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6466125" y="1342175"/>
              <a:ext cx="114075" cy="90050"/>
            </a:xfrm>
            <a:custGeom>
              <a:avLst/>
              <a:gdLst/>
              <a:ahLst/>
              <a:cxnLst/>
              <a:rect l="l" t="t" r="r" b="b"/>
              <a:pathLst>
                <a:path w="4563" h="3602" extrusionOk="0">
                  <a:moveTo>
                    <a:pt x="2192" y="423"/>
                  </a:moveTo>
                  <a:cubicBezTo>
                    <a:pt x="3435" y="436"/>
                    <a:pt x="4024" y="1948"/>
                    <a:pt x="3127" y="2807"/>
                  </a:cubicBezTo>
                  <a:cubicBezTo>
                    <a:pt x="2851" y="3069"/>
                    <a:pt x="2508" y="3192"/>
                    <a:pt x="2170" y="3192"/>
                  </a:cubicBezTo>
                  <a:cubicBezTo>
                    <a:pt x="1631" y="3192"/>
                    <a:pt x="1105" y="2879"/>
                    <a:pt x="885" y="2320"/>
                  </a:cubicBezTo>
                  <a:cubicBezTo>
                    <a:pt x="513" y="1410"/>
                    <a:pt x="1180" y="423"/>
                    <a:pt x="2166" y="423"/>
                  </a:cubicBezTo>
                  <a:close/>
                  <a:moveTo>
                    <a:pt x="2165" y="1"/>
                  </a:moveTo>
                  <a:cubicBezTo>
                    <a:pt x="1488" y="1"/>
                    <a:pt x="824" y="380"/>
                    <a:pt x="513" y="1077"/>
                  </a:cubicBezTo>
                  <a:cubicBezTo>
                    <a:pt x="1" y="2256"/>
                    <a:pt x="846" y="3576"/>
                    <a:pt x="2128" y="3601"/>
                  </a:cubicBezTo>
                  <a:lnTo>
                    <a:pt x="2166" y="3601"/>
                  </a:lnTo>
                  <a:cubicBezTo>
                    <a:pt x="3755" y="3601"/>
                    <a:pt x="4563" y="1705"/>
                    <a:pt x="3473" y="564"/>
                  </a:cubicBezTo>
                  <a:cubicBezTo>
                    <a:pt x="3107" y="182"/>
                    <a:pt x="2633" y="1"/>
                    <a:pt x="2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6515150" y="1303900"/>
              <a:ext cx="10275" cy="28050"/>
            </a:xfrm>
            <a:custGeom>
              <a:avLst/>
              <a:gdLst/>
              <a:ahLst/>
              <a:cxnLst/>
              <a:rect l="l" t="t" r="r" b="b"/>
              <a:pathLst>
                <a:path w="411" h="1122" extrusionOk="0">
                  <a:moveTo>
                    <a:pt x="205" y="0"/>
                  </a:moveTo>
                  <a:cubicBezTo>
                    <a:pt x="103" y="0"/>
                    <a:pt x="0" y="71"/>
                    <a:pt x="0" y="212"/>
                  </a:cubicBezTo>
                  <a:lnTo>
                    <a:pt x="0" y="917"/>
                  </a:lnTo>
                  <a:cubicBezTo>
                    <a:pt x="0" y="1032"/>
                    <a:pt x="90" y="1122"/>
                    <a:pt x="205" y="1122"/>
                  </a:cubicBezTo>
                  <a:cubicBezTo>
                    <a:pt x="321" y="1122"/>
                    <a:pt x="410" y="1032"/>
                    <a:pt x="410" y="917"/>
                  </a:cubicBezTo>
                  <a:lnTo>
                    <a:pt x="410" y="212"/>
                  </a:lnTo>
                  <a:cubicBezTo>
                    <a:pt x="410" y="71"/>
                    <a:pt x="308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6557425" y="1326975"/>
              <a:ext cx="25300" cy="22925"/>
            </a:xfrm>
            <a:custGeom>
              <a:avLst/>
              <a:gdLst/>
              <a:ahLst/>
              <a:cxnLst/>
              <a:rect l="l" t="t" r="r" b="b"/>
              <a:pathLst>
                <a:path w="1012" h="917" extrusionOk="0">
                  <a:moveTo>
                    <a:pt x="714" y="0"/>
                  </a:moveTo>
                  <a:cubicBezTo>
                    <a:pt x="668" y="0"/>
                    <a:pt x="621" y="17"/>
                    <a:pt x="577" y="58"/>
                  </a:cubicBezTo>
                  <a:lnTo>
                    <a:pt x="78" y="557"/>
                  </a:lnTo>
                  <a:cubicBezTo>
                    <a:pt x="1" y="634"/>
                    <a:pt x="1" y="762"/>
                    <a:pt x="78" y="852"/>
                  </a:cubicBezTo>
                  <a:cubicBezTo>
                    <a:pt x="116" y="891"/>
                    <a:pt x="167" y="916"/>
                    <a:pt x="231" y="916"/>
                  </a:cubicBezTo>
                  <a:cubicBezTo>
                    <a:pt x="283" y="916"/>
                    <a:pt x="334" y="891"/>
                    <a:pt x="372" y="852"/>
                  </a:cubicBezTo>
                  <a:lnTo>
                    <a:pt x="872" y="352"/>
                  </a:lnTo>
                  <a:cubicBezTo>
                    <a:pt x="1011" y="203"/>
                    <a:pt x="873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6573325" y="1382200"/>
              <a:ext cx="31550" cy="10325"/>
            </a:xfrm>
            <a:custGeom>
              <a:avLst/>
              <a:gdLst/>
              <a:ahLst/>
              <a:cxnLst/>
              <a:rect l="l" t="t" r="r" b="b"/>
              <a:pathLst>
                <a:path w="1262" h="413" extrusionOk="0">
                  <a:moveTo>
                    <a:pt x="276" y="0"/>
                  </a:moveTo>
                  <a:cubicBezTo>
                    <a:pt x="1" y="0"/>
                    <a:pt x="1" y="412"/>
                    <a:pt x="276" y="412"/>
                  </a:cubicBezTo>
                  <a:cubicBezTo>
                    <a:pt x="284" y="412"/>
                    <a:pt x="292" y="412"/>
                    <a:pt x="300" y="411"/>
                  </a:cubicBezTo>
                  <a:lnTo>
                    <a:pt x="1005" y="411"/>
                  </a:lnTo>
                  <a:cubicBezTo>
                    <a:pt x="1261" y="399"/>
                    <a:pt x="1261" y="14"/>
                    <a:pt x="1005" y="1"/>
                  </a:cubicBezTo>
                  <a:lnTo>
                    <a:pt x="300" y="1"/>
                  </a:lnTo>
                  <a:cubicBezTo>
                    <a:pt x="292" y="1"/>
                    <a:pt x="284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6555200" y="1424600"/>
              <a:ext cx="27750" cy="23275"/>
            </a:xfrm>
            <a:custGeom>
              <a:avLst/>
              <a:gdLst/>
              <a:ahLst/>
              <a:cxnLst/>
              <a:rect l="l" t="t" r="r" b="b"/>
              <a:pathLst>
                <a:path w="1110" h="931" extrusionOk="0">
                  <a:moveTo>
                    <a:pt x="312" y="1"/>
                  </a:moveTo>
                  <a:cubicBezTo>
                    <a:pt x="148" y="1"/>
                    <a:pt x="1" y="222"/>
                    <a:pt x="167" y="369"/>
                  </a:cubicBezTo>
                  <a:lnTo>
                    <a:pt x="666" y="868"/>
                  </a:lnTo>
                  <a:cubicBezTo>
                    <a:pt x="711" y="912"/>
                    <a:pt x="760" y="931"/>
                    <a:pt x="808" y="931"/>
                  </a:cubicBezTo>
                  <a:cubicBezTo>
                    <a:pt x="968" y="931"/>
                    <a:pt x="1109" y="722"/>
                    <a:pt x="961" y="574"/>
                  </a:cubicBezTo>
                  <a:lnTo>
                    <a:pt x="461" y="74"/>
                  </a:lnTo>
                  <a:cubicBezTo>
                    <a:pt x="416" y="22"/>
                    <a:pt x="363" y="1"/>
                    <a:pt x="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6515150" y="1442775"/>
              <a:ext cx="10275" cy="27800"/>
            </a:xfrm>
            <a:custGeom>
              <a:avLst/>
              <a:gdLst/>
              <a:ahLst/>
              <a:cxnLst/>
              <a:rect l="l" t="t" r="r" b="b"/>
              <a:pathLst>
                <a:path w="411" h="1112" extrusionOk="0">
                  <a:moveTo>
                    <a:pt x="205" y="0"/>
                  </a:moveTo>
                  <a:cubicBezTo>
                    <a:pt x="90" y="0"/>
                    <a:pt x="0" y="90"/>
                    <a:pt x="0" y="205"/>
                  </a:cubicBezTo>
                  <a:lnTo>
                    <a:pt x="0" y="910"/>
                  </a:lnTo>
                  <a:cubicBezTo>
                    <a:pt x="0" y="1045"/>
                    <a:pt x="103" y="1112"/>
                    <a:pt x="205" y="1112"/>
                  </a:cubicBezTo>
                  <a:cubicBezTo>
                    <a:pt x="308" y="1112"/>
                    <a:pt x="410" y="1045"/>
                    <a:pt x="410" y="910"/>
                  </a:cubicBezTo>
                  <a:lnTo>
                    <a:pt x="410" y="205"/>
                  </a:lnTo>
                  <a:cubicBezTo>
                    <a:pt x="410" y="90"/>
                    <a:pt x="321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6459400" y="1425000"/>
              <a:ext cx="25300" cy="22925"/>
            </a:xfrm>
            <a:custGeom>
              <a:avLst/>
              <a:gdLst/>
              <a:ahLst/>
              <a:cxnLst/>
              <a:rect l="l" t="t" r="r" b="b"/>
              <a:pathLst>
                <a:path w="1012" h="917" extrusionOk="0">
                  <a:moveTo>
                    <a:pt x="714" y="0"/>
                  </a:moveTo>
                  <a:cubicBezTo>
                    <a:pt x="668" y="0"/>
                    <a:pt x="620" y="18"/>
                    <a:pt x="577" y="58"/>
                  </a:cubicBezTo>
                  <a:lnTo>
                    <a:pt x="77" y="558"/>
                  </a:lnTo>
                  <a:cubicBezTo>
                    <a:pt x="1" y="634"/>
                    <a:pt x="1" y="763"/>
                    <a:pt x="77" y="852"/>
                  </a:cubicBezTo>
                  <a:cubicBezTo>
                    <a:pt x="116" y="891"/>
                    <a:pt x="167" y="916"/>
                    <a:pt x="231" y="916"/>
                  </a:cubicBezTo>
                  <a:cubicBezTo>
                    <a:pt x="283" y="916"/>
                    <a:pt x="334" y="891"/>
                    <a:pt x="372" y="852"/>
                  </a:cubicBezTo>
                  <a:lnTo>
                    <a:pt x="872" y="353"/>
                  </a:lnTo>
                  <a:cubicBezTo>
                    <a:pt x="1011" y="203"/>
                    <a:pt x="873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6435700" y="1382225"/>
              <a:ext cx="29175" cy="10275"/>
            </a:xfrm>
            <a:custGeom>
              <a:avLst/>
              <a:gdLst/>
              <a:ahLst/>
              <a:cxnLst/>
              <a:rect l="l" t="t" r="r" b="b"/>
              <a:pathLst>
                <a:path w="1167" h="411" extrusionOk="0">
                  <a:moveTo>
                    <a:pt x="257" y="0"/>
                  </a:moveTo>
                  <a:cubicBezTo>
                    <a:pt x="0" y="13"/>
                    <a:pt x="0" y="398"/>
                    <a:pt x="257" y="410"/>
                  </a:cubicBezTo>
                  <a:lnTo>
                    <a:pt x="961" y="410"/>
                  </a:lnTo>
                  <a:cubicBezTo>
                    <a:pt x="1077" y="410"/>
                    <a:pt x="1166" y="321"/>
                    <a:pt x="1166" y="205"/>
                  </a:cubicBezTo>
                  <a:cubicBezTo>
                    <a:pt x="1166" y="90"/>
                    <a:pt x="1077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6457850" y="1326975"/>
              <a:ext cx="25275" cy="22925"/>
            </a:xfrm>
            <a:custGeom>
              <a:avLst/>
              <a:gdLst/>
              <a:ahLst/>
              <a:cxnLst/>
              <a:rect l="l" t="t" r="r" b="b"/>
              <a:pathLst>
                <a:path w="1011" h="917" extrusionOk="0">
                  <a:moveTo>
                    <a:pt x="297" y="0"/>
                  </a:moveTo>
                  <a:cubicBezTo>
                    <a:pt x="139" y="0"/>
                    <a:pt x="0" y="203"/>
                    <a:pt x="139" y="352"/>
                  </a:cubicBezTo>
                  <a:lnTo>
                    <a:pt x="639" y="852"/>
                  </a:lnTo>
                  <a:cubicBezTo>
                    <a:pt x="678" y="891"/>
                    <a:pt x="729" y="916"/>
                    <a:pt x="780" y="916"/>
                  </a:cubicBezTo>
                  <a:cubicBezTo>
                    <a:pt x="844" y="916"/>
                    <a:pt x="896" y="891"/>
                    <a:pt x="934" y="852"/>
                  </a:cubicBezTo>
                  <a:cubicBezTo>
                    <a:pt x="1011" y="762"/>
                    <a:pt x="1011" y="634"/>
                    <a:pt x="934" y="557"/>
                  </a:cubicBezTo>
                  <a:lnTo>
                    <a:pt x="434" y="58"/>
                  </a:lnTo>
                  <a:cubicBezTo>
                    <a:pt x="391" y="17"/>
                    <a:pt x="343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180;p62">
            <a:extLst>
              <a:ext uri="{FF2B5EF4-FFF2-40B4-BE49-F238E27FC236}">
                <a16:creationId xmlns:a16="http://schemas.microsoft.com/office/drawing/2014/main" id="{37DEBCB8-CCA5-0C7F-6485-138B5B4551AF}"/>
              </a:ext>
            </a:extLst>
          </p:cNvPr>
          <p:cNvSpPr/>
          <p:nvPr/>
        </p:nvSpPr>
        <p:spPr>
          <a:xfrm>
            <a:off x="1161052" y="1128354"/>
            <a:ext cx="356900" cy="355325"/>
          </a:xfrm>
          <a:custGeom>
            <a:avLst/>
            <a:gdLst/>
            <a:ahLst/>
            <a:cxnLst/>
            <a:rect l="l" t="t" r="r" b="b"/>
            <a:pathLst>
              <a:path w="14276" h="14213" extrusionOk="0">
                <a:moveTo>
                  <a:pt x="10262" y="410"/>
                </a:moveTo>
                <a:cubicBezTo>
                  <a:pt x="10319" y="410"/>
                  <a:pt x="10377" y="424"/>
                  <a:pt x="10431" y="450"/>
                </a:cubicBezTo>
                <a:lnTo>
                  <a:pt x="12558" y="1578"/>
                </a:lnTo>
                <a:cubicBezTo>
                  <a:pt x="12712" y="1668"/>
                  <a:pt x="12789" y="1834"/>
                  <a:pt x="12751" y="1988"/>
                </a:cubicBezTo>
                <a:lnTo>
                  <a:pt x="12481" y="3295"/>
                </a:lnTo>
                <a:cubicBezTo>
                  <a:pt x="12135" y="4935"/>
                  <a:pt x="12507" y="6653"/>
                  <a:pt x="13519" y="7998"/>
                </a:cubicBezTo>
                <a:cubicBezTo>
                  <a:pt x="13673" y="8203"/>
                  <a:pt x="13776" y="8447"/>
                  <a:pt x="13827" y="8703"/>
                </a:cubicBezTo>
                <a:lnTo>
                  <a:pt x="11597" y="8703"/>
                </a:lnTo>
                <a:lnTo>
                  <a:pt x="11597" y="7447"/>
                </a:lnTo>
                <a:cubicBezTo>
                  <a:pt x="11597" y="7332"/>
                  <a:pt x="11508" y="7229"/>
                  <a:pt x="11392" y="7229"/>
                </a:cubicBezTo>
                <a:lnTo>
                  <a:pt x="10431" y="7229"/>
                </a:lnTo>
                <a:cubicBezTo>
                  <a:pt x="10316" y="7229"/>
                  <a:pt x="10226" y="7332"/>
                  <a:pt x="10226" y="7447"/>
                </a:cubicBezTo>
                <a:lnTo>
                  <a:pt x="10226" y="8703"/>
                </a:lnTo>
                <a:lnTo>
                  <a:pt x="7343" y="8703"/>
                </a:lnTo>
                <a:lnTo>
                  <a:pt x="7343" y="6191"/>
                </a:lnTo>
                <a:cubicBezTo>
                  <a:pt x="7343" y="5768"/>
                  <a:pt x="7445" y="5358"/>
                  <a:pt x="7638" y="4987"/>
                </a:cubicBezTo>
                <a:lnTo>
                  <a:pt x="8317" y="3692"/>
                </a:lnTo>
                <a:cubicBezTo>
                  <a:pt x="8403" y="3519"/>
                  <a:pt x="8262" y="3375"/>
                  <a:pt x="8121" y="3375"/>
                </a:cubicBezTo>
                <a:cubicBezTo>
                  <a:pt x="8054" y="3375"/>
                  <a:pt x="7987" y="3408"/>
                  <a:pt x="7945" y="3487"/>
                </a:cubicBezTo>
                <a:lnTo>
                  <a:pt x="7266" y="4794"/>
                </a:lnTo>
                <a:cubicBezTo>
                  <a:pt x="7215" y="4884"/>
                  <a:pt x="7163" y="4987"/>
                  <a:pt x="7125" y="5089"/>
                </a:cubicBezTo>
                <a:cubicBezTo>
                  <a:pt x="7087" y="4987"/>
                  <a:pt x="7048" y="4884"/>
                  <a:pt x="6997" y="4794"/>
                </a:cubicBezTo>
                <a:lnTo>
                  <a:pt x="5331" y="1629"/>
                </a:lnTo>
                <a:lnTo>
                  <a:pt x="5331" y="1629"/>
                </a:lnTo>
                <a:cubicBezTo>
                  <a:pt x="5933" y="1719"/>
                  <a:pt x="6523" y="1757"/>
                  <a:pt x="7125" y="1757"/>
                </a:cubicBezTo>
                <a:cubicBezTo>
                  <a:pt x="7727" y="1757"/>
                  <a:pt x="8330" y="1706"/>
                  <a:pt x="8919" y="1629"/>
                </a:cubicBezTo>
                <a:lnTo>
                  <a:pt x="8919" y="1629"/>
                </a:lnTo>
                <a:lnTo>
                  <a:pt x="8368" y="2667"/>
                </a:lnTo>
                <a:cubicBezTo>
                  <a:pt x="8317" y="2783"/>
                  <a:pt x="8355" y="2898"/>
                  <a:pt x="8458" y="2962"/>
                </a:cubicBezTo>
                <a:cubicBezTo>
                  <a:pt x="8488" y="2977"/>
                  <a:pt x="8521" y="2985"/>
                  <a:pt x="8554" y="2985"/>
                </a:cubicBezTo>
                <a:cubicBezTo>
                  <a:pt x="8630" y="2985"/>
                  <a:pt x="8704" y="2944"/>
                  <a:pt x="8740" y="2872"/>
                </a:cubicBezTo>
                <a:lnTo>
                  <a:pt x="9931" y="617"/>
                </a:lnTo>
                <a:cubicBezTo>
                  <a:pt x="9994" y="482"/>
                  <a:pt x="10126" y="410"/>
                  <a:pt x="10262" y="410"/>
                </a:cubicBezTo>
                <a:close/>
                <a:moveTo>
                  <a:pt x="2486" y="9126"/>
                </a:moveTo>
                <a:lnTo>
                  <a:pt x="2486" y="9741"/>
                </a:lnTo>
                <a:lnTo>
                  <a:pt x="397" y="9741"/>
                </a:lnTo>
                <a:lnTo>
                  <a:pt x="397" y="9126"/>
                </a:lnTo>
                <a:close/>
                <a:moveTo>
                  <a:pt x="4001" y="417"/>
                </a:moveTo>
                <a:cubicBezTo>
                  <a:pt x="4139" y="417"/>
                  <a:pt x="4269" y="492"/>
                  <a:pt x="4331" y="617"/>
                </a:cubicBezTo>
                <a:lnTo>
                  <a:pt x="6625" y="4987"/>
                </a:lnTo>
                <a:cubicBezTo>
                  <a:pt x="6817" y="5358"/>
                  <a:pt x="6920" y="5768"/>
                  <a:pt x="6920" y="6191"/>
                </a:cubicBezTo>
                <a:lnTo>
                  <a:pt x="6920" y="8716"/>
                </a:lnTo>
                <a:lnTo>
                  <a:pt x="5433" y="8716"/>
                </a:lnTo>
                <a:cubicBezTo>
                  <a:pt x="5152" y="8716"/>
                  <a:pt x="5152" y="9126"/>
                  <a:pt x="5433" y="9126"/>
                </a:cubicBezTo>
                <a:lnTo>
                  <a:pt x="5639" y="9126"/>
                </a:lnTo>
                <a:lnTo>
                  <a:pt x="5639" y="9741"/>
                </a:lnTo>
                <a:lnTo>
                  <a:pt x="3883" y="9741"/>
                </a:lnTo>
                <a:lnTo>
                  <a:pt x="3883" y="9126"/>
                </a:lnTo>
                <a:lnTo>
                  <a:pt x="4601" y="9126"/>
                </a:lnTo>
                <a:cubicBezTo>
                  <a:pt x="4870" y="9126"/>
                  <a:pt x="4870" y="8703"/>
                  <a:pt x="4601" y="8703"/>
                </a:cubicBezTo>
                <a:lnTo>
                  <a:pt x="3883" y="8703"/>
                </a:lnTo>
                <a:lnTo>
                  <a:pt x="3883" y="7447"/>
                </a:lnTo>
                <a:cubicBezTo>
                  <a:pt x="3883" y="7332"/>
                  <a:pt x="3780" y="7242"/>
                  <a:pt x="3665" y="7242"/>
                </a:cubicBezTo>
                <a:lnTo>
                  <a:pt x="2704" y="7242"/>
                </a:lnTo>
                <a:cubicBezTo>
                  <a:pt x="2589" y="7242"/>
                  <a:pt x="2499" y="7332"/>
                  <a:pt x="2499" y="7447"/>
                </a:cubicBezTo>
                <a:lnTo>
                  <a:pt x="2499" y="8703"/>
                </a:lnTo>
                <a:lnTo>
                  <a:pt x="449" y="8703"/>
                </a:lnTo>
                <a:cubicBezTo>
                  <a:pt x="487" y="8447"/>
                  <a:pt x="590" y="8203"/>
                  <a:pt x="756" y="7998"/>
                </a:cubicBezTo>
                <a:cubicBezTo>
                  <a:pt x="1756" y="6653"/>
                  <a:pt x="2140" y="4948"/>
                  <a:pt x="1794" y="3295"/>
                </a:cubicBezTo>
                <a:lnTo>
                  <a:pt x="1794" y="3295"/>
                </a:lnTo>
                <a:lnTo>
                  <a:pt x="1781" y="3308"/>
                </a:lnTo>
                <a:lnTo>
                  <a:pt x="1512" y="2001"/>
                </a:lnTo>
                <a:cubicBezTo>
                  <a:pt x="1474" y="1834"/>
                  <a:pt x="1551" y="1668"/>
                  <a:pt x="1704" y="1591"/>
                </a:cubicBezTo>
                <a:lnTo>
                  <a:pt x="3819" y="463"/>
                </a:lnTo>
                <a:cubicBezTo>
                  <a:pt x="3878" y="432"/>
                  <a:pt x="3940" y="417"/>
                  <a:pt x="4001" y="417"/>
                </a:cubicBezTo>
                <a:close/>
                <a:moveTo>
                  <a:pt x="6920" y="9126"/>
                </a:moveTo>
                <a:lnTo>
                  <a:pt x="6920" y="9741"/>
                </a:lnTo>
                <a:lnTo>
                  <a:pt x="6049" y="9741"/>
                </a:lnTo>
                <a:lnTo>
                  <a:pt x="6049" y="9126"/>
                </a:lnTo>
                <a:close/>
                <a:moveTo>
                  <a:pt x="8201" y="9126"/>
                </a:moveTo>
                <a:lnTo>
                  <a:pt x="8201" y="9741"/>
                </a:lnTo>
                <a:lnTo>
                  <a:pt x="7330" y="9741"/>
                </a:lnTo>
                <a:lnTo>
                  <a:pt x="7330" y="9126"/>
                </a:lnTo>
                <a:close/>
                <a:moveTo>
                  <a:pt x="10213" y="9126"/>
                </a:moveTo>
                <a:lnTo>
                  <a:pt x="10213" y="9741"/>
                </a:lnTo>
                <a:lnTo>
                  <a:pt x="8611" y="9741"/>
                </a:lnTo>
                <a:lnTo>
                  <a:pt x="8611" y="9126"/>
                </a:lnTo>
                <a:close/>
                <a:moveTo>
                  <a:pt x="13853" y="9126"/>
                </a:moveTo>
                <a:lnTo>
                  <a:pt x="13853" y="9741"/>
                </a:lnTo>
                <a:lnTo>
                  <a:pt x="11597" y="9741"/>
                </a:lnTo>
                <a:lnTo>
                  <a:pt x="11597" y="9126"/>
                </a:lnTo>
                <a:close/>
                <a:moveTo>
                  <a:pt x="6920" y="10151"/>
                </a:moveTo>
                <a:lnTo>
                  <a:pt x="6920" y="10792"/>
                </a:lnTo>
                <a:lnTo>
                  <a:pt x="3870" y="10792"/>
                </a:lnTo>
                <a:lnTo>
                  <a:pt x="3870" y="10151"/>
                </a:lnTo>
                <a:close/>
                <a:moveTo>
                  <a:pt x="13853" y="10151"/>
                </a:moveTo>
                <a:lnTo>
                  <a:pt x="13853" y="10792"/>
                </a:lnTo>
                <a:lnTo>
                  <a:pt x="11597" y="10792"/>
                </a:lnTo>
                <a:lnTo>
                  <a:pt x="11597" y="10151"/>
                </a:lnTo>
                <a:close/>
                <a:moveTo>
                  <a:pt x="2486" y="10164"/>
                </a:moveTo>
                <a:lnTo>
                  <a:pt x="2486" y="10804"/>
                </a:lnTo>
                <a:lnTo>
                  <a:pt x="397" y="10804"/>
                </a:lnTo>
                <a:lnTo>
                  <a:pt x="397" y="10164"/>
                </a:lnTo>
                <a:close/>
                <a:moveTo>
                  <a:pt x="10213" y="10164"/>
                </a:moveTo>
                <a:lnTo>
                  <a:pt x="10213" y="10804"/>
                </a:lnTo>
                <a:lnTo>
                  <a:pt x="7330" y="10804"/>
                </a:lnTo>
                <a:lnTo>
                  <a:pt x="7330" y="10164"/>
                </a:lnTo>
                <a:close/>
                <a:moveTo>
                  <a:pt x="2486" y="11227"/>
                </a:moveTo>
                <a:lnTo>
                  <a:pt x="2486" y="11830"/>
                </a:lnTo>
                <a:lnTo>
                  <a:pt x="397" y="11830"/>
                </a:lnTo>
                <a:lnTo>
                  <a:pt x="397" y="11227"/>
                </a:lnTo>
                <a:close/>
                <a:moveTo>
                  <a:pt x="5639" y="11214"/>
                </a:moveTo>
                <a:lnTo>
                  <a:pt x="5639" y="11830"/>
                </a:lnTo>
                <a:lnTo>
                  <a:pt x="3870" y="11830"/>
                </a:lnTo>
                <a:lnTo>
                  <a:pt x="3870" y="11214"/>
                </a:lnTo>
                <a:close/>
                <a:moveTo>
                  <a:pt x="6920" y="11214"/>
                </a:moveTo>
                <a:lnTo>
                  <a:pt x="6920" y="11830"/>
                </a:lnTo>
                <a:lnTo>
                  <a:pt x="6049" y="11830"/>
                </a:lnTo>
                <a:lnTo>
                  <a:pt x="6049" y="11214"/>
                </a:lnTo>
                <a:close/>
                <a:moveTo>
                  <a:pt x="8201" y="11214"/>
                </a:moveTo>
                <a:lnTo>
                  <a:pt x="8201" y="11830"/>
                </a:lnTo>
                <a:lnTo>
                  <a:pt x="7330" y="11830"/>
                </a:lnTo>
                <a:lnTo>
                  <a:pt x="7330" y="11214"/>
                </a:lnTo>
                <a:close/>
                <a:moveTo>
                  <a:pt x="10213" y="11214"/>
                </a:moveTo>
                <a:lnTo>
                  <a:pt x="10213" y="11830"/>
                </a:lnTo>
                <a:lnTo>
                  <a:pt x="8611" y="11830"/>
                </a:lnTo>
                <a:lnTo>
                  <a:pt x="8611" y="11214"/>
                </a:lnTo>
                <a:close/>
                <a:moveTo>
                  <a:pt x="13853" y="11214"/>
                </a:moveTo>
                <a:lnTo>
                  <a:pt x="13853" y="11830"/>
                </a:lnTo>
                <a:lnTo>
                  <a:pt x="11597" y="11830"/>
                </a:lnTo>
                <a:lnTo>
                  <a:pt x="11597" y="11214"/>
                </a:lnTo>
                <a:close/>
                <a:moveTo>
                  <a:pt x="2486" y="12252"/>
                </a:moveTo>
                <a:lnTo>
                  <a:pt x="2486" y="12867"/>
                </a:lnTo>
                <a:lnTo>
                  <a:pt x="461" y="12867"/>
                </a:lnTo>
                <a:cubicBezTo>
                  <a:pt x="436" y="12867"/>
                  <a:pt x="397" y="12842"/>
                  <a:pt x="397" y="12803"/>
                </a:cubicBezTo>
                <a:lnTo>
                  <a:pt x="397" y="12252"/>
                </a:lnTo>
                <a:close/>
                <a:moveTo>
                  <a:pt x="6920" y="12252"/>
                </a:moveTo>
                <a:lnTo>
                  <a:pt x="6920" y="12803"/>
                </a:lnTo>
                <a:cubicBezTo>
                  <a:pt x="6920" y="12842"/>
                  <a:pt x="6882" y="12867"/>
                  <a:pt x="6843" y="12867"/>
                </a:cubicBezTo>
                <a:lnTo>
                  <a:pt x="3870" y="12867"/>
                </a:lnTo>
                <a:lnTo>
                  <a:pt x="3870" y="12252"/>
                </a:lnTo>
                <a:close/>
                <a:moveTo>
                  <a:pt x="10213" y="12252"/>
                </a:moveTo>
                <a:lnTo>
                  <a:pt x="10213" y="12867"/>
                </a:lnTo>
                <a:lnTo>
                  <a:pt x="7407" y="12867"/>
                </a:lnTo>
                <a:cubicBezTo>
                  <a:pt x="7368" y="12867"/>
                  <a:pt x="7343" y="12842"/>
                  <a:pt x="7343" y="12803"/>
                </a:cubicBezTo>
                <a:lnTo>
                  <a:pt x="7343" y="12252"/>
                </a:lnTo>
                <a:close/>
                <a:moveTo>
                  <a:pt x="13853" y="12252"/>
                </a:moveTo>
                <a:lnTo>
                  <a:pt x="13853" y="12803"/>
                </a:lnTo>
                <a:cubicBezTo>
                  <a:pt x="13853" y="12842"/>
                  <a:pt x="13827" y="12867"/>
                  <a:pt x="13789" y="12867"/>
                </a:cubicBezTo>
                <a:lnTo>
                  <a:pt x="11597" y="12867"/>
                </a:lnTo>
                <a:lnTo>
                  <a:pt x="11597" y="12252"/>
                </a:lnTo>
                <a:close/>
                <a:moveTo>
                  <a:pt x="3447" y="7665"/>
                </a:moveTo>
                <a:lnTo>
                  <a:pt x="3447" y="13790"/>
                </a:lnTo>
                <a:lnTo>
                  <a:pt x="2909" y="13790"/>
                </a:lnTo>
                <a:lnTo>
                  <a:pt x="2909" y="7665"/>
                </a:lnTo>
                <a:close/>
                <a:moveTo>
                  <a:pt x="11174" y="7665"/>
                </a:moveTo>
                <a:lnTo>
                  <a:pt x="11174" y="13790"/>
                </a:lnTo>
                <a:lnTo>
                  <a:pt x="10636" y="13790"/>
                </a:lnTo>
                <a:lnTo>
                  <a:pt x="10636" y="7665"/>
                </a:lnTo>
                <a:close/>
                <a:moveTo>
                  <a:pt x="3998" y="0"/>
                </a:moveTo>
                <a:cubicBezTo>
                  <a:pt x="3874" y="0"/>
                  <a:pt x="3747" y="30"/>
                  <a:pt x="3627" y="92"/>
                </a:cubicBezTo>
                <a:lnTo>
                  <a:pt x="1512" y="1219"/>
                </a:lnTo>
                <a:cubicBezTo>
                  <a:pt x="1192" y="1386"/>
                  <a:pt x="1038" y="1745"/>
                  <a:pt x="1102" y="2091"/>
                </a:cubicBezTo>
                <a:lnTo>
                  <a:pt x="1384" y="3385"/>
                </a:lnTo>
                <a:cubicBezTo>
                  <a:pt x="1704" y="4910"/>
                  <a:pt x="1346" y="6499"/>
                  <a:pt x="423" y="7755"/>
                </a:cubicBezTo>
                <a:cubicBezTo>
                  <a:pt x="141" y="8113"/>
                  <a:pt x="0" y="8562"/>
                  <a:pt x="0" y="9010"/>
                </a:cubicBezTo>
                <a:lnTo>
                  <a:pt x="0" y="12803"/>
                </a:lnTo>
                <a:cubicBezTo>
                  <a:pt x="0" y="13060"/>
                  <a:pt x="205" y="13278"/>
                  <a:pt x="474" y="13278"/>
                </a:cubicBezTo>
                <a:lnTo>
                  <a:pt x="2486" y="13278"/>
                </a:lnTo>
                <a:lnTo>
                  <a:pt x="2486" y="13995"/>
                </a:lnTo>
                <a:cubicBezTo>
                  <a:pt x="2486" y="14104"/>
                  <a:pt x="2577" y="14201"/>
                  <a:pt x="2684" y="14201"/>
                </a:cubicBezTo>
                <a:cubicBezTo>
                  <a:pt x="2691" y="14201"/>
                  <a:pt x="2697" y="14201"/>
                  <a:pt x="2704" y="14200"/>
                </a:cubicBezTo>
                <a:lnTo>
                  <a:pt x="3665" y="14200"/>
                </a:lnTo>
                <a:cubicBezTo>
                  <a:pt x="3780" y="14200"/>
                  <a:pt x="3870" y="14110"/>
                  <a:pt x="3870" y="13995"/>
                </a:cubicBezTo>
                <a:lnTo>
                  <a:pt x="3870" y="13290"/>
                </a:lnTo>
                <a:lnTo>
                  <a:pt x="6856" y="13290"/>
                </a:lnTo>
                <a:cubicBezTo>
                  <a:pt x="6939" y="13233"/>
                  <a:pt x="7035" y="13204"/>
                  <a:pt x="7131" y="13204"/>
                </a:cubicBezTo>
                <a:cubicBezTo>
                  <a:pt x="7228" y="13204"/>
                  <a:pt x="7324" y="13233"/>
                  <a:pt x="7407" y="13290"/>
                </a:cubicBezTo>
                <a:lnTo>
                  <a:pt x="10213" y="13290"/>
                </a:lnTo>
                <a:lnTo>
                  <a:pt x="10213" y="14008"/>
                </a:lnTo>
                <a:cubicBezTo>
                  <a:pt x="10213" y="14123"/>
                  <a:pt x="10303" y="14213"/>
                  <a:pt x="10418" y="14213"/>
                </a:cubicBezTo>
                <a:lnTo>
                  <a:pt x="11379" y="14213"/>
                </a:lnTo>
                <a:cubicBezTo>
                  <a:pt x="11495" y="14213"/>
                  <a:pt x="11597" y="14123"/>
                  <a:pt x="11597" y="14008"/>
                </a:cubicBezTo>
                <a:lnTo>
                  <a:pt x="11597" y="13290"/>
                </a:lnTo>
                <a:lnTo>
                  <a:pt x="13801" y="13290"/>
                </a:lnTo>
                <a:cubicBezTo>
                  <a:pt x="14058" y="13290"/>
                  <a:pt x="14275" y="13073"/>
                  <a:pt x="14275" y="12816"/>
                </a:cubicBezTo>
                <a:lnTo>
                  <a:pt x="14275" y="9010"/>
                </a:lnTo>
                <a:cubicBezTo>
                  <a:pt x="14275" y="8562"/>
                  <a:pt x="14122" y="8113"/>
                  <a:pt x="13853" y="7755"/>
                </a:cubicBezTo>
                <a:cubicBezTo>
                  <a:pt x="12917" y="6499"/>
                  <a:pt x="12571" y="4910"/>
                  <a:pt x="12892" y="3385"/>
                </a:cubicBezTo>
                <a:lnTo>
                  <a:pt x="13173" y="2091"/>
                </a:lnTo>
                <a:cubicBezTo>
                  <a:pt x="13237" y="1745"/>
                  <a:pt x="13071" y="1386"/>
                  <a:pt x="12763" y="1219"/>
                </a:cubicBezTo>
                <a:lnTo>
                  <a:pt x="10636" y="92"/>
                </a:lnTo>
                <a:cubicBezTo>
                  <a:pt x="10520" y="30"/>
                  <a:pt x="10395" y="0"/>
                  <a:pt x="10270" y="0"/>
                </a:cubicBezTo>
                <a:cubicBezTo>
                  <a:pt x="9983" y="0"/>
                  <a:pt x="9703" y="156"/>
                  <a:pt x="9560" y="425"/>
                </a:cubicBezTo>
                <a:lnTo>
                  <a:pt x="9175" y="1168"/>
                </a:lnTo>
                <a:cubicBezTo>
                  <a:pt x="8503" y="1283"/>
                  <a:pt x="7820" y="1341"/>
                  <a:pt x="7138" y="1341"/>
                </a:cubicBezTo>
                <a:cubicBezTo>
                  <a:pt x="6455" y="1341"/>
                  <a:pt x="5773" y="1283"/>
                  <a:pt x="5100" y="1168"/>
                </a:cubicBezTo>
                <a:lnTo>
                  <a:pt x="4716" y="425"/>
                </a:lnTo>
                <a:cubicBezTo>
                  <a:pt x="4564" y="156"/>
                  <a:pt x="4287" y="0"/>
                  <a:pt x="39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9" name="Google Shape;1169;p62"/>
          <p:cNvGrpSpPr/>
          <p:nvPr/>
        </p:nvGrpSpPr>
        <p:grpSpPr>
          <a:xfrm>
            <a:off x="3434750" y="1164029"/>
            <a:ext cx="373250" cy="357525"/>
            <a:chOff x="7770000" y="3416850"/>
            <a:chExt cx="373250" cy="357525"/>
          </a:xfrm>
        </p:grpSpPr>
        <p:sp>
          <p:nvSpPr>
            <p:cNvPr id="1170" name="Google Shape;1170;p62"/>
            <p:cNvSpPr/>
            <p:nvPr/>
          </p:nvSpPr>
          <p:spPr>
            <a:xfrm>
              <a:off x="7903925" y="3720525"/>
              <a:ext cx="53525" cy="10600"/>
            </a:xfrm>
            <a:custGeom>
              <a:avLst/>
              <a:gdLst/>
              <a:ahLst/>
              <a:cxnLst/>
              <a:rect l="l" t="t" r="r" b="b"/>
              <a:pathLst>
                <a:path w="2141" h="424" extrusionOk="0">
                  <a:moveTo>
                    <a:pt x="282" y="1"/>
                  </a:moveTo>
                  <a:cubicBezTo>
                    <a:pt x="0" y="1"/>
                    <a:pt x="0" y="423"/>
                    <a:pt x="282" y="423"/>
                  </a:cubicBezTo>
                  <a:lnTo>
                    <a:pt x="1858" y="423"/>
                  </a:lnTo>
                  <a:cubicBezTo>
                    <a:pt x="2140" y="423"/>
                    <a:pt x="2140" y="1"/>
                    <a:pt x="1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2"/>
            <p:cNvSpPr/>
            <p:nvPr/>
          </p:nvSpPr>
          <p:spPr>
            <a:xfrm>
              <a:off x="7893975" y="3533675"/>
              <a:ext cx="62825" cy="53600"/>
            </a:xfrm>
            <a:custGeom>
              <a:avLst/>
              <a:gdLst/>
              <a:ahLst/>
              <a:cxnLst/>
              <a:rect l="l" t="t" r="r" b="b"/>
              <a:pathLst>
                <a:path w="2513" h="2144" extrusionOk="0">
                  <a:moveTo>
                    <a:pt x="1435" y="427"/>
                  </a:moveTo>
                  <a:cubicBezTo>
                    <a:pt x="1591" y="427"/>
                    <a:pt x="1752" y="486"/>
                    <a:pt x="1885" y="619"/>
                  </a:cubicBezTo>
                  <a:cubicBezTo>
                    <a:pt x="2282" y="1016"/>
                    <a:pt x="2000" y="1708"/>
                    <a:pt x="1436" y="1708"/>
                  </a:cubicBezTo>
                  <a:cubicBezTo>
                    <a:pt x="1077" y="1708"/>
                    <a:pt x="795" y="1426"/>
                    <a:pt x="795" y="1067"/>
                  </a:cubicBezTo>
                  <a:cubicBezTo>
                    <a:pt x="795" y="686"/>
                    <a:pt x="1106" y="427"/>
                    <a:pt x="1435" y="427"/>
                  </a:cubicBezTo>
                  <a:close/>
                  <a:moveTo>
                    <a:pt x="1431" y="0"/>
                  </a:moveTo>
                  <a:cubicBezTo>
                    <a:pt x="1167" y="0"/>
                    <a:pt x="899" y="96"/>
                    <a:pt x="680" y="311"/>
                  </a:cubicBezTo>
                  <a:cubicBezTo>
                    <a:pt x="1" y="990"/>
                    <a:pt x="488" y="2144"/>
                    <a:pt x="1436" y="2144"/>
                  </a:cubicBezTo>
                  <a:cubicBezTo>
                    <a:pt x="2026" y="2144"/>
                    <a:pt x="2512" y="1657"/>
                    <a:pt x="2512" y="1067"/>
                  </a:cubicBezTo>
                  <a:cubicBezTo>
                    <a:pt x="2512" y="425"/>
                    <a:pt x="1983" y="0"/>
                    <a:pt x="1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2"/>
            <p:cNvSpPr/>
            <p:nvPr/>
          </p:nvSpPr>
          <p:spPr>
            <a:xfrm>
              <a:off x="7808775" y="3469575"/>
              <a:ext cx="228425" cy="181450"/>
            </a:xfrm>
            <a:custGeom>
              <a:avLst/>
              <a:gdLst/>
              <a:ahLst/>
              <a:cxnLst/>
              <a:rect l="l" t="t" r="r" b="b"/>
              <a:pathLst>
                <a:path w="9137" h="7258" extrusionOk="0">
                  <a:moveTo>
                    <a:pt x="4878" y="424"/>
                  </a:moveTo>
                  <a:cubicBezTo>
                    <a:pt x="5664" y="424"/>
                    <a:pt x="6463" y="714"/>
                    <a:pt x="7112" y="1363"/>
                  </a:cubicBezTo>
                  <a:cubicBezTo>
                    <a:pt x="9137" y="3388"/>
                    <a:pt x="7702" y="6835"/>
                    <a:pt x="4844" y="6835"/>
                  </a:cubicBezTo>
                  <a:cubicBezTo>
                    <a:pt x="3076" y="6835"/>
                    <a:pt x="1640" y="5400"/>
                    <a:pt x="1640" y="3631"/>
                  </a:cubicBezTo>
                  <a:cubicBezTo>
                    <a:pt x="1640" y="1704"/>
                    <a:pt x="3228" y="424"/>
                    <a:pt x="4878" y="424"/>
                  </a:cubicBezTo>
                  <a:close/>
                  <a:moveTo>
                    <a:pt x="4817" y="1"/>
                  </a:moveTo>
                  <a:cubicBezTo>
                    <a:pt x="3927" y="1"/>
                    <a:pt x="3019" y="331"/>
                    <a:pt x="2281" y="1068"/>
                  </a:cubicBezTo>
                  <a:cubicBezTo>
                    <a:pt x="0" y="3349"/>
                    <a:pt x="1615" y="7258"/>
                    <a:pt x="4844" y="7258"/>
                  </a:cubicBezTo>
                  <a:cubicBezTo>
                    <a:pt x="6843" y="7258"/>
                    <a:pt x="8471" y="5630"/>
                    <a:pt x="8471" y="3631"/>
                  </a:cubicBezTo>
                  <a:cubicBezTo>
                    <a:pt x="8471" y="1446"/>
                    <a:pt x="6681" y="1"/>
                    <a:pt x="4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2"/>
            <p:cNvSpPr/>
            <p:nvPr/>
          </p:nvSpPr>
          <p:spPr>
            <a:xfrm>
              <a:off x="7770000" y="3416850"/>
              <a:ext cx="373250" cy="357525"/>
            </a:xfrm>
            <a:custGeom>
              <a:avLst/>
              <a:gdLst/>
              <a:ahLst/>
              <a:cxnLst/>
              <a:rect l="l" t="t" r="r" b="b"/>
              <a:pathLst>
                <a:path w="14930" h="14301" extrusionOk="0">
                  <a:moveTo>
                    <a:pt x="13610" y="4382"/>
                  </a:moveTo>
                  <a:cubicBezTo>
                    <a:pt x="13943" y="4395"/>
                    <a:pt x="14186" y="4677"/>
                    <a:pt x="14161" y="4997"/>
                  </a:cubicBezTo>
                  <a:cubicBezTo>
                    <a:pt x="14144" y="5336"/>
                    <a:pt x="13864" y="5552"/>
                    <a:pt x="13572" y="5552"/>
                  </a:cubicBezTo>
                  <a:cubicBezTo>
                    <a:pt x="13423" y="5552"/>
                    <a:pt x="13270" y="5495"/>
                    <a:pt x="13148" y="5369"/>
                  </a:cubicBezTo>
                  <a:cubicBezTo>
                    <a:pt x="12802" y="4997"/>
                    <a:pt x="13071" y="4382"/>
                    <a:pt x="13584" y="4382"/>
                  </a:cubicBezTo>
                  <a:close/>
                  <a:moveTo>
                    <a:pt x="6415" y="1"/>
                  </a:moveTo>
                  <a:cubicBezTo>
                    <a:pt x="4932" y="1"/>
                    <a:pt x="3447" y="571"/>
                    <a:pt x="2320" y="1717"/>
                  </a:cubicBezTo>
                  <a:cubicBezTo>
                    <a:pt x="2174" y="1873"/>
                    <a:pt x="2310" y="2081"/>
                    <a:pt x="2473" y="2081"/>
                  </a:cubicBezTo>
                  <a:cubicBezTo>
                    <a:pt x="2525" y="2081"/>
                    <a:pt x="2579" y="2060"/>
                    <a:pt x="2628" y="2011"/>
                  </a:cubicBezTo>
                  <a:cubicBezTo>
                    <a:pt x="3663" y="963"/>
                    <a:pt x="5031" y="433"/>
                    <a:pt x="6402" y="433"/>
                  </a:cubicBezTo>
                  <a:cubicBezTo>
                    <a:pt x="7679" y="433"/>
                    <a:pt x="8957" y="892"/>
                    <a:pt x="9970" y="1819"/>
                  </a:cubicBezTo>
                  <a:cubicBezTo>
                    <a:pt x="12072" y="3741"/>
                    <a:pt x="12290" y="6983"/>
                    <a:pt x="10444" y="9162"/>
                  </a:cubicBezTo>
                  <a:cubicBezTo>
                    <a:pt x="9395" y="10401"/>
                    <a:pt x="7897" y="11043"/>
                    <a:pt x="6388" y="11043"/>
                  </a:cubicBezTo>
                  <a:cubicBezTo>
                    <a:pt x="5244" y="11043"/>
                    <a:pt x="4094" y="10675"/>
                    <a:pt x="3127" y="9918"/>
                  </a:cubicBezTo>
                  <a:cubicBezTo>
                    <a:pt x="885" y="8162"/>
                    <a:pt x="436" y="4946"/>
                    <a:pt x="2102" y="2639"/>
                  </a:cubicBezTo>
                  <a:cubicBezTo>
                    <a:pt x="2166" y="2537"/>
                    <a:pt x="2141" y="2409"/>
                    <a:pt x="2051" y="2345"/>
                  </a:cubicBezTo>
                  <a:cubicBezTo>
                    <a:pt x="2009" y="2313"/>
                    <a:pt x="1964" y="2299"/>
                    <a:pt x="1919" y="2299"/>
                  </a:cubicBezTo>
                  <a:cubicBezTo>
                    <a:pt x="1855" y="2299"/>
                    <a:pt x="1794" y="2330"/>
                    <a:pt x="1756" y="2383"/>
                  </a:cubicBezTo>
                  <a:cubicBezTo>
                    <a:pt x="1" y="4818"/>
                    <a:pt x="411" y="8175"/>
                    <a:pt x="2704" y="10110"/>
                  </a:cubicBezTo>
                  <a:cubicBezTo>
                    <a:pt x="2704" y="10123"/>
                    <a:pt x="2704" y="10136"/>
                    <a:pt x="2704" y="10136"/>
                  </a:cubicBezTo>
                  <a:lnTo>
                    <a:pt x="2704" y="13647"/>
                  </a:lnTo>
                  <a:cubicBezTo>
                    <a:pt x="2704" y="14006"/>
                    <a:pt x="2999" y="14300"/>
                    <a:pt x="3358" y="14300"/>
                  </a:cubicBezTo>
                  <a:lnTo>
                    <a:pt x="4793" y="14300"/>
                  </a:lnTo>
                  <a:cubicBezTo>
                    <a:pt x="5075" y="14300"/>
                    <a:pt x="5075" y="13878"/>
                    <a:pt x="4793" y="13878"/>
                  </a:cubicBezTo>
                  <a:lnTo>
                    <a:pt x="3358" y="13878"/>
                  </a:lnTo>
                  <a:cubicBezTo>
                    <a:pt x="3217" y="13878"/>
                    <a:pt x="3115" y="13775"/>
                    <a:pt x="3115" y="13647"/>
                  </a:cubicBezTo>
                  <a:lnTo>
                    <a:pt x="3115" y="10443"/>
                  </a:lnTo>
                  <a:cubicBezTo>
                    <a:pt x="4101" y="11135"/>
                    <a:pt x="5251" y="11481"/>
                    <a:pt x="6401" y="11481"/>
                  </a:cubicBezTo>
                  <a:cubicBezTo>
                    <a:pt x="7552" y="11481"/>
                    <a:pt x="8702" y="11135"/>
                    <a:pt x="9688" y="10443"/>
                  </a:cubicBezTo>
                  <a:lnTo>
                    <a:pt x="9688" y="13647"/>
                  </a:lnTo>
                  <a:cubicBezTo>
                    <a:pt x="9688" y="13775"/>
                    <a:pt x="9586" y="13878"/>
                    <a:pt x="9458" y="13878"/>
                  </a:cubicBezTo>
                  <a:lnTo>
                    <a:pt x="5652" y="13878"/>
                  </a:lnTo>
                  <a:cubicBezTo>
                    <a:pt x="5370" y="13878"/>
                    <a:pt x="5370" y="14300"/>
                    <a:pt x="5652" y="14300"/>
                  </a:cubicBezTo>
                  <a:lnTo>
                    <a:pt x="9445" y="14300"/>
                  </a:lnTo>
                  <a:cubicBezTo>
                    <a:pt x="9804" y="14300"/>
                    <a:pt x="10098" y="14006"/>
                    <a:pt x="10098" y="13647"/>
                  </a:cubicBezTo>
                  <a:lnTo>
                    <a:pt x="10098" y="11263"/>
                  </a:lnTo>
                  <a:cubicBezTo>
                    <a:pt x="11111" y="10776"/>
                    <a:pt x="11969" y="10033"/>
                    <a:pt x="12610" y="9111"/>
                  </a:cubicBezTo>
                  <a:cubicBezTo>
                    <a:pt x="13251" y="8175"/>
                    <a:pt x="13648" y="7086"/>
                    <a:pt x="13738" y="5971"/>
                  </a:cubicBezTo>
                  <a:cubicBezTo>
                    <a:pt x="14929" y="5779"/>
                    <a:pt x="14853" y="4023"/>
                    <a:pt x="13635" y="3959"/>
                  </a:cubicBezTo>
                  <a:cubicBezTo>
                    <a:pt x="13613" y="3958"/>
                    <a:pt x="13592" y="3957"/>
                    <a:pt x="13571" y="3957"/>
                  </a:cubicBezTo>
                  <a:cubicBezTo>
                    <a:pt x="12434" y="3957"/>
                    <a:pt x="12183" y="5618"/>
                    <a:pt x="13315" y="5945"/>
                  </a:cubicBezTo>
                  <a:cubicBezTo>
                    <a:pt x="13238" y="6983"/>
                    <a:pt x="12879" y="7996"/>
                    <a:pt x="12277" y="8867"/>
                  </a:cubicBezTo>
                  <a:cubicBezTo>
                    <a:pt x="11713" y="9674"/>
                    <a:pt x="10970" y="10328"/>
                    <a:pt x="10111" y="10789"/>
                  </a:cubicBezTo>
                  <a:lnTo>
                    <a:pt x="10111" y="10110"/>
                  </a:lnTo>
                  <a:cubicBezTo>
                    <a:pt x="12610" y="7996"/>
                    <a:pt x="12841" y="4228"/>
                    <a:pt x="10611" y="1832"/>
                  </a:cubicBezTo>
                  <a:cubicBezTo>
                    <a:pt x="9483" y="613"/>
                    <a:pt x="7950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62"/>
          <p:cNvGrpSpPr/>
          <p:nvPr/>
        </p:nvGrpSpPr>
        <p:grpSpPr>
          <a:xfrm>
            <a:off x="7620269" y="1128354"/>
            <a:ext cx="357550" cy="352050"/>
            <a:chOff x="1746875" y="1996400"/>
            <a:chExt cx="357550" cy="352050"/>
          </a:xfrm>
        </p:grpSpPr>
        <p:sp>
          <p:nvSpPr>
            <p:cNvPr id="911" name="Google Shape;911;p62"/>
            <p:cNvSpPr/>
            <p:nvPr/>
          </p:nvSpPr>
          <p:spPr>
            <a:xfrm>
              <a:off x="1920525" y="2025150"/>
              <a:ext cx="61850" cy="46200"/>
            </a:xfrm>
            <a:custGeom>
              <a:avLst/>
              <a:gdLst/>
              <a:ahLst/>
              <a:cxnLst/>
              <a:rect l="l" t="t" r="r" b="b"/>
              <a:pathLst>
                <a:path w="2474" h="1848" extrusionOk="0">
                  <a:moveTo>
                    <a:pt x="654" y="476"/>
                  </a:moveTo>
                  <a:lnTo>
                    <a:pt x="1974" y="899"/>
                  </a:lnTo>
                  <a:lnTo>
                    <a:pt x="1820" y="1386"/>
                  </a:lnTo>
                  <a:lnTo>
                    <a:pt x="500" y="963"/>
                  </a:lnTo>
                  <a:lnTo>
                    <a:pt x="654" y="476"/>
                  </a:lnTo>
                  <a:close/>
                  <a:moveTo>
                    <a:pt x="521" y="1"/>
                  </a:moveTo>
                  <a:cubicBezTo>
                    <a:pt x="486" y="1"/>
                    <a:pt x="455" y="12"/>
                    <a:pt x="423" y="27"/>
                  </a:cubicBezTo>
                  <a:cubicBezTo>
                    <a:pt x="372" y="53"/>
                    <a:pt x="333" y="92"/>
                    <a:pt x="320" y="156"/>
                  </a:cubicBezTo>
                  <a:lnTo>
                    <a:pt x="39" y="1027"/>
                  </a:lnTo>
                  <a:cubicBezTo>
                    <a:pt x="0" y="1142"/>
                    <a:pt x="64" y="1258"/>
                    <a:pt x="180" y="1296"/>
                  </a:cubicBezTo>
                  <a:lnTo>
                    <a:pt x="1897" y="1834"/>
                  </a:lnTo>
                  <a:cubicBezTo>
                    <a:pt x="1922" y="1847"/>
                    <a:pt x="1935" y="1847"/>
                    <a:pt x="1961" y="1847"/>
                  </a:cubicBezTo>
                  <a:cubicBezTo>
                    <a:pt x="2050" y="1847"/>
                    <a:pt x="2140" y="1783"/>
                    <a:pt x="2166" y="1706"/>
                  </a:cubicBezTo>
                  <a:lnTo>
                    <a:pt x="2435" y="822"/>
                  </a:lnTo>
                  <a:cubicBezTo>
                    <a:pt x="2473" y="707"/>
                    <a:pt x="2409" y="591"/>
                    <a:pt x="2307" y="553"/>
                  </a:cubicBezTo>
                  <a:lnTo>
                    <a:pt x="590" y="15"/>
                  </a:lnTo>
                  <a:cubicBezTo>
                    <a:pt x="565" y="5"/>
                    <a:pt x="54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2"/>
            <p:cNvSpPr/>
            <p:nvPr/>
          </p:nvSpPr>
          <p:spPr>
            <a:xfrm>
              <a:off x="1988100" y="2046375"/>
              <a:ext cx="61550" cy="46100"/>
            </a:xfrm>
            <a:custGeom>
              <a:avLst/>
              <a:gdLst/>
              <a:ahLst/>
              <a:cxnLst/>
              <a:rect l="l" t="t" r="r" b="b"/>
              <a:pathLst>
                <a:path w="2462" h="1844" extrusionOk="0">
                  <a:moveTo>
                    <a:pt x="642" y="473"/>
                  </a:moveTo>
                  <a:lnTo>
                    <a:pt x="1974" y="896"/>
                  </a:lnTo>
                  <a:lnTo>
                    <a:pt x="1821" y="1370"/>
                  </a:lnTo>
                  <a:lnTo>
                    <a:pt x="488" y="960"/>
                  </a:lnTo>
                  <a:lnTo>
                    <a:pt x="642" y="473"/>
                  </a:lnTo>
                  <a:close/>
                  <a:moveTo>
                    <a:pt x="502" y="0"/>
                  </a:moveTo>
                  <a:cubicBezTo>
                    <a:pt x="416" y="0"/>
                    <a:pt x="329" y="60"/>
                    <a:pt x="309" y="152"/>
                  </a:cubicBezTo>
                  <a:lnTo>
                    <a:pt x="27" y="1037"/>
                  </a:lnTo>
                  <a:cubicBezTo>
                    <a:pt x="1" y="1139"/>
                    <a:pt x="52" y="1254"/>
                    <a:pt x="168" y="1293"/>
                  </a:cubicBezTo>
                  <a:lnTo>
                    <a:pt x="1885" y="1844"/>
                  </a:lnTo>
                  <a:lnTo>
                    <a:pt x="1949" y="1844"/>
                  </a:lnTo>
                  <a:cubicBezTo>
                    <a:pt x="1987" y="1844"/>
                    <a:pt x="2013" y="1844"/>
                    <a:pt x="2051" y="1818"/>
                  </a:cubicBezTo>
                  <a:cubicBezTo>
                    <a:pt x="2103" y="1793"/>
                    <a:pt x="2128" y="1754"/>
                    <a:pt x="2154" y="1703"/>
                  </a:cubicBezTo>
                  <a:lnTo>
                    <a:pt x="2423" y="819"/>
                  </a:lnTo>
                  <a:cubicBezTo>
                    <a:pt x="2461" y="703"/>
                    <a:pt x="2397" y="588"/>
                    <a:pt x="2295" y="562"/>
                  </a:cubicBezTo>
                  <a:lnTo>
                    <a:pt x="565" y="11"/>
                  </a:lnTo>
                  <a:cubicBezTo>
                    <a:pt x="545" y="4"/>
                    <a:pt x="523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2"/>
            <p:cNvSpPr/>
            <p:nvPr/>
          </p:nvSpPr>
          <p:spPr>
            <a:xfrm>
              <a:off x="1906100" y="2071425"/>
              <a:ext cx="61850" cy="46050"/>
            </a:xfrm>
            <a:custGeom>
              <a:avLst/>
              <a:gdLst/>
              <a:ahLst/>
              <a:cxnLst/>
              <a:rect l="l" t="t" r="r" b="b"/>
              <a:pathLst>
                <a:path w="2474" h="1842" extrusionOk="0">
                  <a:moveTo>
                    <a:pt x="654" y="470"/>
                  </a:moveTo>
                  <a:lnTo>
                    <a:pt x="1974" y="893"/>
                  </a:lnTo>
                  <a:lnTo>
                    <a:pt x="1820" y="1367"/>
                  </a:lnTo>
                  <a:lnTo>
                    <a:pt x="500" y="957"/>
                  </a:lnTo>
                  <a:lnTo>
                    <a:pt x="654" y="470"/>
                  </a:lnTo>
                  <a:close/>
                  <a:moveTo>
                    <a:pt x="509" y="1"/>
                  </a:moveTo>
                  <a:cubicBezTo>
                    <a:pt x="475" y="1"/>
                    <a:pt x="441" y="7"/>
                    <a:pt x="411" y="22"/>
                  </a:cubicBezTo>
                  <a:cubicBezTo>
                    <a:pt x="359" y="47"/>
                    <a:pt x="334" y="99"/>
                    <a:pt x="308" y="150"/>
                  </a:cubicBezTo>
                  <a:lnTo>
                    <a:pt x="39" y="1034"/>
                  </a:lnTo>
                  <a:cubicBezTo>
                    <a:pt x="0" y="1137"/>
                    <a:pt x="65" y="1252"/>
                    <a:pt x="167" y="1290"/>
                  </a:cubicBezTo>
                  <a:lnTo>
                    <a:pt x="1897" y="1841"/>
                  </a:lnTo>
                  <a:lnTo>
                    <a:pt x="1961" y="1841"/>
                  </a:lnTo>
                  <a:cubicBezTo>
                    <a:pt x="1987" y="1841"/>
                    <a:pt x="2025" y="1841"/>
                    <a:pt x="2051" y="1816"/>
                  </a:cubicBezTo>
                  <a:cubicBezTo>
                    <a:pt x="2102" y="1790"/>
                    <a:pt x="2140" y="1752"/>
                    <a:pt x="2153" y="1700"/>
                  </a:cubicBezTo>
                  <a:lnTo>
                    <a:pt x="2448" y="816"/>
                  </a:lnTo>
                  <a:cubicBezTo>
                    <a:pt x="2474" y="701"/>
                    <a:pt x="2410" y="586"/>
                    <a:pt x="2307" y="547"/>
                  </a:cubicBezTo>
                  <a:lnTo>
                    <a:pt x="577" y="9"/>
                  </a:lnTo>
                  <a:cubicBezTo>
                    <a:pt x="556" y="4"/>
                    <a:pt x="532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2"/>
            <p:cNvSpPr/>
            <p:nvPr/>
          </p:nvSpPr>
          <p:spPr>
            <a:xfrm>
              <a:off x="1973700" y="2092625"/>
              <a:ext cx="61525" cy="46150"/>
            </a:xfrm>
            <a:custGeom>
              <a:avLst/>
              <a:gdLst/>
              <a:ahLst/>
              <a:cxnLst/>
              <a:rect l="l" t="t" r="r" b="b"/>
              <a:pathLst>
                <a:path w="2461" h="1846" extrusionOk="0">
                  <a:moveTo>
                    <a:pt x="641" y="468"/>
                  </a:moveTo>
                  <a:lnTo>
                    <a:pt x="1961" y="891"/>
                  </a:lnTo>
                  <a:lnTo>
                    <a:pt x="1807" y="1365"/>
                  </a:lnTo>
                  <a:lnTo>
                    <a:pt x="487" y="955"/>
                  </a:lnTo>
                  <a:lnTo>
                    <a:pt x="641" y="468"/>
                  </a:lnTo>
                  <a:close/>
                  <a:moveTo>
                    <a:pt x="506" y="0"/>
                  </a:moveTo>
                  <a:cubicBezTo>
                    <a:pt x="412" y="0"/>
                    <a:pt x="327" y="52"/>
                    <a:pt x="295" y="148"/>
                  </a:cubicBezTo>
                  <a:lnTo>
                    <a:pt x="26" y="1032"/>
                  </a:lnTo>
                  <a:cubicBezTo>
                    <a:pt x="0" y="1083"/>
                    <a:pt x="13" y="1134"/>
                    <a:pt x="39" y="1186"/>
                  </a:cubicBezTo>
                  <a:cubicBezTo>
                    <a:pt x="64" y="1237"/>
                    <a:pt x="103" y="1275"/>
                    <a:pt x="154" y="1288"/>
                  </a:cubicBezTo>
                  <a:lnTo>
                    <a:pt x="1884" y="1839"/>
                  </a:lnTo>
                  <a:cubicBezTo>
                    <a:pt x="1904" y="1843"/>
                    <a:pt x="1923" y="1846"/>
                    <a:pt x="1942" y="1846"/>
                  </a:cubicBezTo>
                  <a:cubicBezTo>
                    <a:pt x="2036" y="1846"/>
                    <a:pt x="2119" y="1794"/>
                    <a:pt x="2140" y="1698"/>
                  </a:cubicBezTo>
                  <a:lnTo>
                    <a:pt x="2422" y="814"/>
                  </a:lnTo>
                  <a:cubicBezTo>
                    <a:pt x="2461" y="699"/>
                    <a:pt x="2397" y="583"/>
                    <a:pt x="2281" y="558"/>
                  </a:cubicBezTo>
                  <a:lnTo>
                    <a:pt x="564" y="7"/>
                  </a:lnTo>
                  <a:cubicBezTo>
                    <a:pt x="545" y="2"/>
                    <a:pt x="52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2"/>
            <p:cNvSpPr/>
            <p:nvPr/>
          </p:nvSpPr>
          <p:spPr>
            <a:xfrm>
              <a:off x="1891350" y="2117550"/>
              <a:ext cx="61875" cy="46050"/>
            </a:xfrm>
            <a:custGeom>
              <a:avLst/>
              <a:gdLst/>
              <a:ahLst/>
              <a:cxnLst/>
              <a:rect l="l" t="t" r="r" b="b"/>
              <a:pathLst>
                <a:path w="2475" h="1842" extrusionOk="0">
                  <a:moveTo>
                    <a:pt x="655" y="471"/>
                  </a:moveTo>
                  <a:lnTo>
                    <a:pt x="1974" y="893"/>
                  </a:lnTo>
                  <a:lnTo>
                    <a:pt x="1833" y="1368"/>
                  </a:lnTo>
                  <a:lnTo>
                    <a:pt x="501" y="945"/>
                  </a:lnTo>
                  <a:lnTo>
                    <a:pt x="655" y="471"/>
                  </a:lnTo>
                  <a:close/>
                  <a:moveTo>
                    <a:pt x="514" y="1"/>
                  </a:moveTo>
                  <a:cubicBezTo>
                    <a:pt x="484" y="1"/>
                    <a:pt x="454" y="7"/>
                    <a:pt x="424" y="22"/>
                  </a:cubicBezTo>
                  <a:cubicBezTo>
                    <a:pt x="373" y="48"/>
                    <a:pt x="334" y="99"/>
                    <a:pt x="321" y="150"/>
                  </a:cubicBezTo>
                  <a:lnTo>
                    <a:pt x="39" y="1034"/>
                  </a:lnTo>
                  <a:cubicBezTo>
                    <a:pt x="1" y="1137"/>
                    <a:pt x="65" y="1252"/>
                    <a:pt x="180" y="1291"/>
                  </a:cubicBezTo>
                  <a:lnTo>
                    <a:pt x="1898" y="1842"/>
                  </a:lnTo>
                  <a:lnTo>
                    <a:pt x="1962" y="1842"/>
                  </a:lnTo>
                  <a:cubicBezTo>
                    <a:pt x="2051" y="1842"/>
                    <a:pt x="2141" y="1790"/>
                    <a:pt x="2167" y="1701"/>
                  </a:cubicBezTo>
                  <a:lnTo>
                    <a:pt x="2449" y="817"/>
                  </a:lnTo>
                  <a:cubicBezTo>
                    <a:pt x="2474" y="701"/>
                    <a:pt x="2410" y="586"/>
                    <a:pt x="2308" y="560"/>
                  </a:cubicBezTo>
                  <a:lnTo>
                    <a:pt x="578" y="9"/>
                  </a:lnTo>
                  <a:cubicBezTo>
                    <a:pt x="556" y="4"/>
                    <a:pt x="535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2"/>
            <p:cNvSpPr/>
            <p:nvPr/>
          </p:nvSpPr>
          <p:spPr>
            <a:xfrm>
              <a:off x="1959275" y="2138750"/>
              <a:ext cx="60900" cy="46325"/>
            </a:xfrm>
            <a:custGeom>
              <a:avLst/>
              <a:gdLst/>
              <a:ahLst/>
              <a:cxnLst/>
              <a:rect l="l" t="t" r="r" b="b"/>
              <a:pathLst>
                <a:path w="2436" h="1853" extrusionOk="0">
                  <a:moveTo>
                    <a:pt x="629" y="481"/>
                  </a:moveTo>
                  <a:lnTo>
                    <a:pt x="1948" y="891"/>
                  </a:lnTo>
                  <a:lnTo>
                    <a:pt x="1807" y="1378"/>
                  </a:lnTo>
                  <a:lnTo>
                    <a:pt x="475" y="955"/>
                  </a:lnTo>
                  <a:lnTo>
                    <a:pt x="629" y="481"/>
                  </a:lnTo>
                  <a:close/>
                  <a:moveTo>
                    <a:pt x="506" y="1"/>
                  </a:moveTo>
                  <a:cubicBezTo>
                    <a:pt x="412" y="1"/>
                    <a:pt x="327" y="52"/>
                    <a:pt x="295" y="148"/>
                  </a:cubicBezTo>
                  <a:lnTo>
                    <a:pt x="13" y="1032"/>
                  </a:lnTo>
                  <a:cubicBezTo>
                    <a:pt x="1" y="1083"/>
                    <a:pt x="1" y="1135"/>
                    <a:pt x="26" y="1186"/>
                  </a:cubicBezTo>
                  <a:cubicBezTo>
                    <a:pt x="52" y="1237"/>
                    <a:pt x="103" y="1276"/>
                    <a:pt x="154" y="1288"/>
                  </a:cubicBezTo>
                  <a:lnTo>
                    <a:pt x="1884" y="1839"/>
                  </a:lnTo>
                  <a:cubicBezTo>
                    <a:pt x="1897" y="1839"/>
                    <a:pt x="1923" y="1839"/>
                    <a:pt x="1936" y="1852"/>
                  </a:cubicBezTo>
                  <a:cubicBezTo>
                    <a:pt x="2038" y="1839"/>
                    <a:pt x="2115" y="1788"/>
                    <a:pt x="2141" y="1698"/>
                  </a:cubicBezTo>
                  <a:lnTo>
                    <a:pt x="2423" y="814"/>
                  </a:lnTo>
                  <a:cubicBezTo>
                    <a:pt x="2435" y="763"/>
                    <a:pt x="2435" y="712"/>
                    <a:pt x="2410" y="661"/>
                  </a:cubicBezTo>
                  <a:cubicBezTo>
                    <a:pt x="2384" y="609"/>
                    <a:pt x="2333" y="571"/>
                    <a:pt x="2282" y="558"/>
                  </a:cubicBezTo>
                  <a:lnTo>
                    <a:pt x="564" y="7"/>
                  </a:lnTo>
                  <a:cubicBezTo>
                    <a:pt x="545" y="3"/>
                    <a:pt x="526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2"/>
            <p:cNvSpPr/>
            <p:nvPr/>
          </p:nvSpPr>
          <p:spPr>
            <a:xfrm>
              <a:off x="1876950" y="2163700"/>
              <a:ext cx="61850" cy="46250"/>
            </a:xfrm>
            <a:custGeom>
              <a:avLst/>
              <a:gdLst/>
              <a:ahLst/>
              <a:cxnLst/>
              <a:rect l="l" t="t" r="r" b="b"/>
              <a:pathLst>
                <a:path w="2474" h="1850" extrusionOk="0">
                  <a:moveTo>
                    <a:pt x="654" y="483"/>
                  </a:moveTo>
                  <a:lnTo>
                    <a:pt x="1974" y="905"/>
                  </a:lnTo>
                  <a:lnTo>
                    <a:pt x="1820" y="1380"/>
                  </a:lnTo>
                  <a:lnTo>
                    <a:pt x="500" y="970"/>
                  </a:lnTo>
                  <a:lnTo>
                    <a:pt x="654" y="483"/>
                  </a:lnTo>
                  <a:close/>
                  <a:moveTo>
                    <a:pt x="509" y="0"/>
                  </a:moveTo>
                  <a:cubicBezTo>
                    <a:pt x="475" y="0"/>
                    <a:pt x="440" y="6"/>
                    <a:pt x="410" y="21"/>
                  </a:cubicBezTo>
                  <a:cubicBezTo>
                    <a:pt x="372" y="47"/>
                    <a:pt x="334" y="98"/>
                    <a:pt x="308" y="149"/>
                  </a:cubicBezTo>
                  <a:lnTo>
                    <a:pt x="39" y="1034"/>
                  </a:lnTo>
                  <a:cubicBezTo>
                    <a:pt x="0" y="1136"/>
                    <a:pt x="64" y="1251"/>
                    <a:pt x="167" y="1290"/>
                  </a:cubicBezTo>
                  <a:lnTo>
                    <a:pt x="1897" y="1841"/>
                  </a:lnTo>
                  <a:cubicBezTo>
                    <a:pt x="1918" y="1846"/>
                    <a:pt x="1942" y="1849"/>
                    <a:pt x="1964" y="1849"/>
                  </a:cubicBezTo>
                  <a:cubicBezTo>
                    <a:pt x="1997" y="1849"/>
                    <a:pt x="2028" y="1843"/>
                    <a:pt x="2051" y="1828"/>
                  </a:cubicBezTo>
                  <a:cubicBezTo>
                    <a:pt x="2102" y="1790"/>
                    <a:pt x="2140" y="1751"/>
                    <a:pt x="2153" y="1700"/>
                  </a:cubicBezTo>
                  <a:lnTo>
                    <a:pt x="2435" y="816"/>
                  </a:lnTo>
                  <a:cubicBezTo>
                    <a:pt x="2474" y="713"/>
                    <a:pt x="2409" y="585"/>
                    <a:pt x="2294" y="560"/>
                  </a:cubicBezTo>
                  <a:lnTo>
                    <a:pt x="577" y="8"/>
                  </a:lnTo>
                  <a:cubicBezTo>
                    <a:pt x="556" y="3"/>
                    <a:pt x="532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2"/>
            <p:cNvSpPr/>
            <p:nvPr/>
          </p:nvSpPr>
          <p:spPr>
            <a:xfrm>
              <a:off x="1944225" y="2184925"/>
              <a:ext cx="61525" cy="46275"/>
            </a:xfrm>
            <a:custGeom>
              <a:avLst/>
              <a:gdLst/>
              <a:ahLst/>
              <a:cxnLst/>
              <a:rect l="l" t="t" r="r" b="b"/>
              <a:pathLst>
                <a:path w="2461" h="1851" extrusionOk="0">
                  <a:moveTo>
                    <a:pt x="654" y="479"/>
                  </a:moveTo>
                  <a:lnTo>
                    <a:pt x="1987" y="889"/>
                  </a:lnTo>
                  <a:lnTo>
                    <a:pt x="1820" y="1376"/>
                  </a:lnTo>
                  <a:lnTo>
                    <a:pt x="500" y="954"/>
                  </a:lnTo>
                  <a:lnTo>
                    <a:pt x="654" y="479"/>
                  </a:lnTo>
                  <a:close/>
                  <a:moveTo>
                    <a:pt x="534" y="0"/>
                  </a:moveTo>
                  <a:cubicBezTo>
                    <a:pt x="493" y="0"/>
                    <a:pt x="451" y="12"/>
                    <a:pt x="423" y="31"/>
                  </a:cubicBezTo>
                  <a:cubicBezTo>
                    <a:pt x="372" y="56"/>
                    <a:pt x="334" y="95"/>
                    <a:pt x="321" y="146"/>
                  </a:cubicBezTo>
                  <a:lnTo>
                    <a:pt x="39" y="1030"/>
                  </a:lnTo>
                  <a:cubicBezTo>
                    <a:pt x="0" y="1133"/>
                    <a:pt x="64" y="1261"/>
                    <a:pt x="180" y="1287"/>
                  </a:cubicBezTo>
                  <a:lnTo>
                    <a:pt x="1897" y="1838"/>
                  </a:lnTo>
                  <a:cubicBezTo>
                    <a:pt x="1923" y="1838"/>
                    <a:pt x="1935" y="1851"/>
                    <a:pt x="1961" y="1851"/>
                  </a:cubicBezTo>
                  <a:cubicBezTo>
                    <a:pt x="2051" y="1851"/>
                    <a:pt x="2128" y="1786"/>
                    <a:pt x="2166" y="1697"/>
                  </a:cubicBezTo>
                  <a:lnTo>
                    <a:pt x="2435" y="813"/>
                  </a:lnTo>
                  <a:cubicBezTo>
                    <a:pt x="2461" y="761"/>
                    <a:pt x="2448" y="710"/>
                    <a:pt x="2422" y="659"/>
                  </a:cubicBezTo>
                  <a:cubicBezTo>
                    <a:pt x="2397" y="608"/>
                    <a:pt x="2358" y="569"/>
                    <a:pt x="2307" y="556"/>
                  </a:cubicBezTo>
                  <a:lnTo>
                    <a:pt x="577" y="5"/>
                  </a:lnTo>
                  <a:cubicBezTo>
                    <a:pt x="563" y="2"/>
                    <a:pt x="549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1746875" y="1996400"/>
              <a:ext cx="357550" cy="352050"/>
            </a:xfrm>
            <a:custGeom>
              <a:avLst/>
              <a:gdLst/>
              <a:ahLst/>
              <a:cxnLst/>
              <a:rect l="l" t="t" r="r" b="b"/>
              <a:pathLst>
                <a:path w="14302" h="14082" extrusionOk="0">
                  <a:moveTo>
                    <a:pt x="1718" y="4420"/>
                  </a:moveTo>
                  <a:lnTo>
                    <a:pt x="1833" y="5188"/>
                  </a:lnTo>
                  <a:cubicBezTo>
                    <a:pt x="1526" y="5137"/>
                    <a:pt x="1295" y="4881"/>
                    <a:pt x="1244" y="4573"/>
                  </a:cubicBezTo>
                  <a:cubicBezTo>
                    <a:pt x="1231" y="4548"/>
                    <a:pt x="1231" y="4522"/>
                    <a:pt x="1231" y="4484"/>
                  </a:cubicBezTo>
                  <a:lnTo>
                    <a:pt x="1718" y="4420"/>
                  </a:lnTo>
                  <a:close/>
                  <a:moveTo>
                    <a:pt x="12828" y="7662"/>
                  </a:moveTo>
                  <a:lnTo>
                    <a:pt x="13315" y="7726"/>
                  </a:lnTo>
                  <a:cubicBezTo>
                    <a:pt x="13315" y="7751"/>
                    <a:pt x="13315" y="7790"/>
                    <a:pt x="13315" y="7815"/>
                  </a:cubicBezTo>
                  <a:cubicBezTo>
                    <a:pt x="13264" y="8123"/>
                    <a:pt x="13033" y="8366"/>
                    <a:pt x="12725" y="8430"/>
                  </a:cubicBezTo>
                  <a:lnTo>
                    <a:pt x="12828" y="7662"/>
                  </a:lnTo>
                  <a:close/>
                  <a:moveTo>
                    <a:pt x="6126" y="9212"/>
                  </a:moveTo>
                  <a:lnTo>
                    <a:pt x="7151" y="9532"/>
                  </a:lnTo>
                  <a:lnTo>
                    <a:pt x="6895" y="10353"/>
                  </a:lnTo>
                  <a:lnTo>
                    <a:pt x="5767" y="10353"/>
                  </a:lnTo>
                  <a:lnTo>
                    <a:pt x="6126" y="9212"/>
                  </a:lnTo>
                  <a:close/>
                  <a:moveTo>
                    <a:pt x="7548" y="9661"/>
                  </a:moveTo>
                  <a:lnTo>
                    <a:pt x="8574" y="9981"/>
                  </a:lnTo>
                  <a:lnTo>
                    <a:pt x="7997" y="11788"/>
                  </a:lnTo>
                  <a:lnTo>
                    <a:pt x="7997" y="10558"/>
                  </a:lnTo>
                  <a:cubicBezTo>
                    <a:pt x="7997" y="10442"/>
                    <a:pt x="7907" y="10353"/>
                    <a:pt x="7792" y="10353"/>
                  </a:cubicBezTo>
                  <a:lnTo>
                    <a:pt x="7331" y="10353"/>
                  </a:lnTo>
                  <a:lnTo>
                    <a:pt x="7548" y="9661"/>
                  </a:lnTo>
                  <a:close/>
                  <a:moveTo>
                    <a:pt x="7184" y="420"/>
                  </a:moveTo>
                  <a:cubicBezTo>
                    <a:pt x="7215" y="420"/>
                    <a:pt x="7247" y="424"/>
                    <a:pt x="7279" y="434"/>
                  </a:cubicBezTo>
                  <a:lnTo>
                    <a:pt x="12661" y="2126"/>
                  </a:lnTo>
                  <a:cubicBezTo>
                    <a:pt x="12828" y="2177"/>
                    <a:pt x="12905" y="2356"/>
                    <a:pt x="12866" y="2510"/>
                  </a:cubicBezTo>
                  <a:lnTo>
                    <a:pt x="10393" y="10365"/>
                  </a:lnTo>
                  <a:lnTo>
                    <a:pt x="10124" y="10353"/>
                  </a:lnTo>
                  <a:cubicBezTo>
                    <a:pt x="10073" y="10353"/>
                    <a:pt x="10022" y="10378"/>
                    <a:pt x="9983" y="10417"/>
                  </a:cubicBezTo>
                  <a:lnTo>
                    <a:pt x="8407" y="11890"/>
                  </a:lnTo>
                  <a:lnTo>
                    <a:pt x="9035" y="9904"/>
                  </a:lnTo>
                  <a:cubicBezTo>
                    <a:pt x="9048" y="9853"/>
                    <a:pt x="9035" y="9789"/>
                    <a:pt x="9009" y="9737"/>
                  </a:cubicBezTo>
                  <a:cubicBezTo>
                    <a:pt x="8984" y="9699"/>
                    <a:pt x="8945" y="9661"/>
                    <a:pt x="8894" y="9635"/>
                  </a:cubicBezTo>
                  <a:lnTo>
                    <a:pt x="6062" y="8751"/>
                  </a:lnTo>
                  <a:cubicBezTo>
                    <a:pt x="6039" y="8743"/>
                    <a:pt x="6016" y="8740"/>
                    <a:pt x="5993" y="8740"/>
                  </a:cubicBezTo>
                  <a:cubicBezTo>
                    <a:pt x="5904" y="8740"/>
                    <a:pt x="5824" y="8797"/>
                    <a:pt x="5793" y="8879"/>
                  </a:cubicBezTo>
                  <a:lnTo>
                    <a:pt x="5331" y="10353"/>
                  </a:lnTo>
                  <a:lnTo>
                    <a:pt x="3819" y="10353"/>
                  </a:lnTo>
                  <a:lnTo>
                    <a:pt x="6895" y="626"/>
                  </a:lnTo>
                  <a:cubicBezTo>
                    <a:pt x="6936" y="502"/>
                    <a:pt x="7053" y="420"/>
                    <a:pt x="7184" y="420"/>
                  </a:cubicBezTo>
                  <a:close/>
                  <a:moveTo>
                    <a:pt x="7181" y="0"/>
                  </a:moveTo>
                  <a:cubicBezTo>
                    <a:pt x="6874" y="0"/>
                    <a:pt x="6590" y="199"/>
                    <a:pt x="6498" y="498"/>
                  </a:cubicBezTo>
                  <a:lnTo>
                    <a:pt x="3384" y="10353"/>
                  </a:lnTo>
                  <a:lnTo>
                    <a:pt x="3012" y="10353"/>
                  </a:lnTo>
                  <a:lnTo>
                    <a:pt x="2102" y="4138"/>
                  </a:lnTo>
                  <a:cubicBezTo>
                    <a:pt x="2102" y="4125"/>
                    <a:pt x="2102" y="4112"/>
                    <a:pt x="2102" y="4112"/>
                  </a:cubicBezTo>
                  <a:cubicBezTo>
                    <a:pt x="2089" y="4061"/>
                    <a:pt x="2064" y="4022"/>
                    <a:pt x="2025" y="3997"/>
                  </a:cubicBezTo>
                  <a:cubicBezTo>
                    <a:pt x="1974" y="3971"/>
                    <a:pt x="1923" y="3958"/>
                    <a:pt x="1859" y="3958"/>
                  </a:cubicBezTo>
                  <a:lnTo>
                    <a:pt x="1000" y="4086"/>
                  </a:lnTo>
                  <a:lnTo>
                    <a:pt x="475" y="4163"/>
                  </a:lnTo>
                  <a:cubicBezTo>
                    <a:pt x="231" y="4202"/>
                    <a:pt x="257" y="4573"/>
                    <a:pt x="513" y="4573"/>
                  </a:cubicBezTo>
                  <a:lnTo>
                    <a:pt x="539" y="4573"/>
                  </a:lnTo>
                  <a:lnTo>
                    <a:pt x="808" y="4535"/>
                  </a:lnTo>
                  <a:cubicBezTo>
                    <a:pt x="808" y="4573"/>
                    <a:pt x="821" y="4599"/>
                    <a:pt x="821" y="4637"/>
                  </a:cubicBezTo>
                  <a:cubicBezTo>
                    <a:pt x="910" y="5176"/>
                    <a:pt x="1346" y="5573"/>
                    <a:pt x="1897" y="5611"/>
                  </a:cubicBezTo>
                  <a:lnTo>
                    <a:pt x="2576" y="10353"/>
                  </a:lnTo>
                  <a:lnTo>
                    <a:pt x="2038" y="10353"/>
                  </a:lnTo>
                  <a:cubicBezTo>
                    <a:pt x="1756" y="10353"/>
                    <a:pt x="1756" y="10775"/>
                    <a:pt x="2038" y="10775"/>
                  </a:cubicBezTo>
                  <a:lnTo>
                    <a:pt x="7574" y="10775"/>
                  </a:lnTo>
                  <a:lnTo>
                    <a:pt x="7574" y="12749"/>
                  </a:lnTo>
                  <a:cubicBezTo>
                    <a:pt x="7574" y="12873"/>
                    <a:pt x="7678" y="12960"/>
                    <a:pt x="7788" y="12960"/>
                  </a:cubicBezTo>
                  <a:cubicBezTo>
                    <a:pt x="7838" y="12960"/>
                    <a:pt x="7889" y="12942"/>
                    <a:pt x="7933" y="12903"/>
                  </a:cubicBezTo>
                  <a:lnTo>
                    <a:pt x="9406" y="11519"/>
                  </a:lnTo>
                  <a:lnTo>
                    <a:pt x="9663" y="11813"/>
                  </a:lnTo>
                  <a:lnTo>
                    <a:pt x="9663" y="12505"/>
                  </a:lnTo>
                  <a:cubicBezTo>
                    <a:pt x="9650" y="12659"/>
                    <a:pt x="9762" y="12736"/>
                    <a:pt x="9874" y="12736"/>
                  </a:cubicBezTo>
                  <a:cubicBezTo>
                    <a:pt x="9986" y="12736"/>
                    <a:pt x="10098" y="12659"/>
                    <a:pt x="10086" y="12505"/>
                  </a:cubicBezTo>
                  <a:lnTo>
                    <a:pt x="10086" y="11724"/>
                  </a:lnTo>
                  <a:cubicBezTo>
                    <a:pt x="10086" y="11672"/>
                    <a:pt x="10073" y="11621"/>
                    <a:pt x="10034" y="11583"/>
                  </a:cubicBezTo>
                  <a:lnTo>
                    <a:pt x="9714" y="11237"/>
                  </a:lnTo>
                  <a:lnTo>
                    <a:pt x="10201" y="10775"/>
                  </a:lnTo>
                  <a:lnTo>
                    <a:pt x="13699" y="10775"/>
                  </a:lnTo>
                  <a:cubicBezTo>
                    <a:pt x="13789" y="10775"/>
                    <a:pt x="13866" y="10852"/>
                    <a:pt x="13866" y="10955"/>
                  </a:cubicBezTo>
                  <a:lnTo>
                    <a:pt x="13866" y="11621"/>
                  </a:lnTo>
                  <a:lnTo>
                    <a:pt x="13635" y="11608"/>
                  </a:lnTo>
                  <a:lnTo>
                    <a:pt x="13135" y="11109"/>
                  </a:lnTo>
                  <a:cubicBezTo>
                    <a:pt x="13092" y="11068"/>
                    <a:pt x="13045" y="11051"/>
                    <a:pt x="12999" y="11051"/>
                  </a:cubicBezTo>
                  <a:cubicBezTo>
                    <a:pt x="12840" y="11051"/>
                    <a:pt x="12702" y="11254"/>
                    <a:pt x="12841" y="11403"/>
                  </a:cubicBezTo>
                  <a:lnTo>
                    <a:pt x="13392" y="11954"/>
                  </a:lnTo>
                  <a:cubicBezTo>
                    <a:pt x="13430" y="11993"/>
                    <a:pt x="13481" y="12018"/>
                    <a:pt x="13533" y="12018"/>
                  </a:cubicBezTo>
                  <a:lnTo>
                    <a:pt x="13866" y="12031"/>
                  </a:lnTo>
                  <a:lnTo>
                    <a:pt x="13866" y="13659"/>
                  </a:lnTo>
                  <a:lnTo>
                    <a:pt x="411" y="13659"/>
                  </a:lnTo>
                  <a:lnTo>
                    <a:pt x="411" y="12300"/>
                  </a:lnTo>
                  <a:lnTo>
                    <a:pt x="1064" y="12300"/>
                  </a:lnTo>
                  <a:cubicBezTo>
                    <a:pt x="1116" y="12300"/>
                    <a:pt x="1167" y="12288"/>
                    <a:pt x="1205" y="12249"/>
                  </a:cubicBezTo>
                  <a:lnTo>
                    <a:pt x="1577" y="11903"/>
                  </a:lnTo>
                  <a:cubicBezTo>
                    <a:pt x="1730" y="11760"/>
                    <a:pt x="1598" y="11551"/>
                    <a:pt x="1434" y="11551"/>
                  </a:cubicBezTo>
                  <a:cubicBezTo>
                    <a:pt x="1392" y="11551"/>
                    <a:pt x="1349" y="11565"/>
                    <a:pt x="1308" y="11596"/>
                  </a:cubicBezTo>
                  <a:lnTo>
                    <a:pt x="987" y="11877"/>
                  </a:lnTo>
                  <a:lnTo>
                    <a:pt x="411" y="11877"/>
                  </a:lnTo>
                  <a:lnTo>
                    <a:pt x="411" y="10942"/>
                  </a:lnTo>
                  <a:cubicBezTo>
                    <a:pt x="411" y="10852"/>
                    <a:pt x="488" y="10775"/>
                    <a:pt x="590" y="10775"/>
                  </a:cubicBezTo>
                  <a:lnTo>
                    <a:pt x="1205" y="10775"/>
                  </a:lnTo>
                  <a:cubicBezTo>
                    <a:pt x="1474" y="10775"/>
                    <a:pt x="1474" y="10353"/>
                    <a:pt x="1205" y="10353"/>
                  </a:cubicBezTo>
                  <a:lnTo>
                    <a:pt x="590" y="10353"/>
                  </a:lnTo>
                  <a:cubicBezTo>
                    <a:pt x="270" y="10353"/>
                    <a:pt x="1" y="10622"/>
                    <a:pt x="1" y="10942"/>
                  </a:cubicBezTo>
                  <a:lnTo>
                    <a:pt x="1" y="13877"/>
                  </a:lnTo>
                  <a:cubicBezTo>
                    <a:pt x="1" y="13979"/>
                    <a:pt x="90" y="14082"/>
                    <a:pt x="206" y="14082"/>
                  </a:cubicBezTo>
                  <a:lnTo>
                    <a:pt x="14084" y="14082"/>
                  </a:lnTo>
                  <a:cubicBezTo>
                    <a:pt x="14199" y="14082"/>
                    <a:pt x="14289" y="13979"/>
                    <a:pt x="14289" y="13877"/>
                  </a:cubicBezTo>
                  <a:lnTo>
                    <a:pt x="14289" y="10942"/>
                  </a:lnTo>
                  <a:cubicBezTo>
                    <a:pt x="14289" y="10622"/>
                    <a:pt x="14033" y="10353"/>
                    <a:pt x="13699" y="10353"/>
                  </a:cubicBezTo>
                  <a:lnTo>
                    <a:pt x="12469" y="10353"/>
                  </a:lnTo>
                  <a:lnTo>
                    <a:pt x="12661" y="8853"/>
                  </a:lnTo>
                  <a:cubicBezTo>
                    <a:pt x="13212" y="8815"/>
                    <a:pt x="13648" y="8405"/>
                    <a:pt x="13725" y="7867"/>
                  </a:cubicBezTo>
                  <a:cubicBezTo>
                    <a:pt x="13725" y="7828"/>
                    <a:pt x="13725" y="7803"/>
                    <a:pt x="13738" y="7764"/>
                  </a:cubicBezTo>
                  <a:lnTo>
                    <a:pt x="14007" y="7803"/>
                  </a:lnTo>
                  <a:lnTo>
                    <a:pt x="14033" y="7803"/>
                  </a:lnTo>
                  <a:cubicBezTo>
                    <a:pt x="14289" y="7790"/>
                    <a:pt x="14302" y="7431"/>
                    <a:pt x="14058" y="7392"/>
                  </a:cubicBezTo>
                  <a:lnTo>
                    <a:pt x="12661" y="7213"/>
                  </a:lnTo>
                  <a:cubicBezTo>
                    <a:pt x="12645" y="7210"/>
                    <a:pt x="12630" y="7208"/>
                    <a:pt x="12616" y="7208"/>
                  </a:cubicBezTo>
                  <a:cubicBezTo>
                    <a:pt x="12572" y="7208"/>
                    <a:pt x="12536" y="7223"/>
                    <a:pt x="12508" y="7252"/>
                  </a:cubicBezTo>
                  <a:cubicBezTo>
                    <a:pt x="12469" y="7277"/>
                    <a:pt x="12431" y="7328"/>
                    <a:pt x="12431" y="7392"/>
                  </a:cubicBezTo>
                  <a:lnTo>
                    <a:pt x="12033" y="10353"/>
                  </a:lnTo>
                  <a:lnTo>
                    <a:pt x="10829" y="10353"/>
                  </a:lnTo>
                  <a:lnTo>
                    <a:pt x="13264" y="2638"/>
                  </a:lnTo>
                  <a:cubicBezTo>
                    <a:pt x="13379" y="2254"/>
                    <a:pt x="13174" y="1857"/>
                    <a:pt x="12790" y="1729"/>
                  </a:cubicBezTo>
                  <a:lnTo>
                    <a:pt x="7407" y="37"/>
                  </a:lnTo>
                  <a:cubicBezTo>
                    <a:pt x="7332" y="12"/>
                    <a:pt x="7256" y="0"/>
                    <a:pt x="7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Hardware and Software Requirements</a:t>
            </a: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1822325" y="1598628"/>
            <a:ext cx="6457200" cy="973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High-performance computing resources, such as GPUs and CPUs, for training deep learning models..</a:t>
            </a:r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1822325" y="1241275"/>
            <a:ext cx="6457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Hardware</a:t>
            </a:r>
            <a:r>
              <a:rPr lang="en" dirty="0">
                <a:latin typeface="Mukta" panose="020B0604020202020204" charset="0"/>
                <a:cs typeface="Mukta" panose="020B0604020202020204" charset="0"/>
              </a:rPr>
              <a:t>?</a:t>
            </a:r>
            <a:endParaRPr dirty="0">
              <a:latin typeface="Mukta" panose="020B0604020202020204" charset="0"/>
              <a:cs typeface="Mukta" panose="020B0604020202020204" charset="0"/>
            </a:endParaRPr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6"/>
          </p:nvPr>
        </p:nvSpPr>
        <p:spPr>
          <a:xfrm>
            <a:off x="1822325" y="2721363"/>
            <a:ext cx="6457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ukta" panose="020B0604020202020204" charset="0"/>
                <a:cs typeface="Mukta" panose="020B0604020202020204" charset="0"/>
              </a:rPr>
              <a:t>Software</a:t>
            </a:r>
            <a:r>
              <a:rPr lang="en" dirty="0"/>
              <a:t>?</a:t>
            </a:r>
            <a:endParaRPr dirty="0"/>
          </a:p>
        </p:txBody>
      </p:sp>
      <p:sp>
        <p:nvSpPr>
          <p:cNvPr id="255" name="Google Shape;255;p38"/>
          <p:cNvSpPr txBox="1"/>
          <p:nvPr/>
        </p:nvSpPr>
        <p:spPr>
          <a:xfrm>
            <a:off x="864475" y="1396100"/>
            <a:ext cx="698700" cy="69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01</a:t>
            </a:r>
            <a:endParaRPr sz="25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864475" y="2771926"/>
            <a:ext cx="698700" cy="69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02</a:t>
            </a:r>
            <a:endParaRPr sz="2500" dirty="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851338D-4DCC-4A36-2620-58FE30B2A136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653038" y="3249063"/>
            <a:ext cx="716093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Programming Language: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Libraries: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, Pandas, Matplotlib, Seaborn, Scikit-learn, TensorFlow/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PyTorch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sh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Development Environments: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Jupyter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 Notebook, VS Code, Google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Colab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ulish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07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Timeline of Project</a:t>
            </a:r>
            <a:endParaRPr dirty="0"/>
          </a:p>
        </p:txBody>
      </p:sp>
      <p:sp>
        <p:nvSpPr>
          <p:cNvPr id="328" name="Google Shape;328;p45"/>
          <p:cNvSpPr txBox="1"/>
          <p:nvPr/>
        </p:nvSpPr>
        <p:spPr>
          <a:xfrm>
            <a:off x="3305547" y="1163836"/>
            <a:ext cx="2529006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Proposed Timeline</a:t>
            </a:r>
            <a:endParaRPr sz="2000" b="1" dirty="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2451474" y="2718766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lish" panose="020B0604020202020204" charset="0"/>
              </a:rPr>
              <a:t>Model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lish" panose="020B0604020202020204" charset="0"/>
              </a:rPr>
              <a:t>Development</a:t>
            </a:r>
            <a:endParaRPr dirty="0">
              <a:solidFill>
                <a:schemeClr val="dk1"/>
              </a:solidFill>
              <a:latin typeface="Mulish" panose="020B0604020202020204" charset="0"/>
              <a:ea typeface="Mulish"/>
              <a:cs typeface="Mulish"/>
              <a:sym typeface="Mulish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634854" y="2853063"/>
            <a:ext cx="19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lish" panose="020B0604020202020204" charset="0"/>
              </a:rPr>
              <a:t>Data Collection and Preprocessing</a:t>
            </a:r>
            <a:endParaRPr b="1" dirty="0">
              <a:solidFill>
                <a:schemeClr val="dk1"/>
              </a:solidFill>
              <a:latin typeface="Mulish" panose="020B0604020202020204" charset="0"/>
              <a:ea typeface="Mukta"/>
              <a:cs typeface="Mukta"/>
              <a:sym typeface="Mukta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4376974" y="2705204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Training and Tuning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1173354" y="2142604"/>
            <a:ext cx="901200" cy="385200"/>
          </a:xfrm>
          <a:prstGeom prst="rect">
            <a:avLst/>
          </a:prstGeom>
          <a:solidFill>
            <a:srgbClr val="DDC8B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01</a:t>
            </a:r>
            <a:endParaRPr sz="25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2993874" y="2142604"/>
            <a:ext cx="901200" cy="385200"/>
          </a:xfrm>
          <a:prstGeom prst="rect">
            <a:avLst/>
          </a:prstGeom>
          <a:solidFill>
            <a:srgbClr val="DDC8B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02</a:t>
            </a:r>
            <a:endParaRPr sz="250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4919374" y="2150982"/>
            <a:ext cx="901200" cy="385200"/>
          </a:xfrm>
          <a:prstGeom prst="rect">
            <a:avLst/>
          </a:prstGeom>
          <a:solidFill>
            <a:srgbClr val="DDC8B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03</a:t>
            </a:r>
            <a:endParaRPr sz="2500" dirty="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cxnSp>
        <p:nvCxnSpPr>
          <p:cNvPr id="338" name="Google Shape;338;p45"/>
          <p:cNvCxnSpPr>
            <a:cxnSpLocks/>
            <a:stCxn id="335" idx="3"/>
          </p:cNvCxnSpPr>
          <p:nvPr/>
        </p:nvCxnSpPr>
        <p:spPr>
          <a:xfrm>
            <a:off x="2074554" y="2335204"/>
            <a:ext cx="9193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5"/>
          <p:cNvCxnSpPr>
            <a:cxnSpLocks/>
            <a:stCxn id="336" idx="3"/>
          </p:cNvCxnSpPr>
          <p:nvPr/>
        </p:nvCxnSpPr>
        <p:spPr>
          <a:xfrm>
            <a:off x="3895074" y="2335204"/>
            <a:ext cx="102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333;p45">
            <a:extLst>
              <a:ext uri="{FF2B5EF4-FFF2-40B4-BE49-F238E27FC236}">
                <a16:creationId xmlns:a16="http://schemas.microsoft.com/office/drawing/2014/main" id="{CE121127-B28F-0165-F75C-2508229221C4}"/>
              </a:ext>
            </a:extLst>
          </p:cNvPr>
          <p:cNvSpPr txBox="1"/>
          <p:nvPr/>
        </p:nvSpPr>
        <p:spPr>
          <a:xfrm>
            <a:off x="6438000" y="2705204"/>
            <a:ext cx="19860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 and </a:t>
            </a:r>
            <a:r>
              <a:rPr lang="en-IN" dirty="0">
                <a:latin typeface="Mulish" panose="020B0604020202020204" charset="0"/>
              </a:rPr>
              <a:t>Reporting</a:t>
            </a:r>
            <a:endParaRPr dirty="0">
              <a:solidFill>
                <a:schemeClr val="dk1"/>
              </a:solidFill>
              <a:latin typeface="Mulish" panose="020B0604020202020204" charset="0"/>
              <a:ea typeface="Mulish"/>
              <a:cs typeface="Mulish"/>
              <a:sym typeface="Mulish"/>
            </a:endParaRPr>
          </a:p>
        </p:txBody>
      </p:sp>
      <p:sp>
        <p:nvSpPr>
          <p:cNvPr id="15" name="Google Shape;337;p45">
            <a:extLst>
              <a:ext uri="{FF2B5EF4-FFF2-40B4-BE49-F238E27FC236}">
                <a16:creationId xmlns:a16="http://schemas.microsoft.com/office/drawing/2014/main" id="{FB646BF6-F742-57B1-5EB2-5C83F7A112F9}"/>
              </a:ext>
            </a:extLst>
          </p:cNvPr>
          <p:cNvSpPr txBox="1"/>
          <p:nvPr/>
        </p:nvSpPr>
        <p:spPr>
          <a:xfrm>
            <a:off x="6976681" y="2142604"/>
            <a:ext cx="901200" cy="385200"/>
          </a:xfrm>
          <a:prstGeom prst="rect">
            <a:avLst/>
          </a:prstGeom>
          <a:solidFill>
            <a:srgbClr val="DDC8B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rPr>
              <a:t>04</a:t>
            </a:r>
            <a:endParaRPr sz="2500" dirty="0">
              <a:solidFill>
                <a:schemeClr val="dk1"/>
              </a:solidFill>
              <a:latin typeface="Mukta ExtraBold"/>
              <a:ea typeface="Mukta ExtraBold"/>
              <a:cs typeface="Mukta ExtraBold"/>
              <a:sym typeface="Mukta ExtraBold"/>
            </a:endParaRPr>
          </a:p>
        </p:txBody>
      </p:sp>
      <p:cxnSp>
        <p:nvCxnSpPr>
          <p:cNvPr id="16" name="Google Shape;339;p45">
            <a:extLst>
              <a:ext uri="{FF2B5EF4-FFF2-40B4-BE49-F238E27FC236}">
                <a16:creationId xmlns:a16="http://schemas.microsoft.com/office/drawing/2014/main" id="{0156A092-CA04-76D8-D0FA-893BF4E96B53}"/>
              </a:ext>
            </a:extLst>
          </p:cNvPr>
          <p:cNvCxnSpPr>
            <a:cxnSpLocks/>
          </p:cNvCxnSpPr>
          <p:nvPr/>
        </p:nvCxnSpPr>
        <p:spPr>
          <a:xfrm>
            <a:off x="5827729" y="2320004"/>
            <a:ext cx="114895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Evaluation and Visualization</a:t>
            </a:r>
            <a:endParaRPr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1"/>
          </p:nvPr>
        </p:nvSpPr>
        <p:spPr>
          <a:xfrm>
            <a:off x="2203338" y="1711813"/>
            <a:ext cx="4737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Mean Absolute Error(MAE) along with Root Mean Squared Error(RMSE) and F1 score for classification testing.</a:t>
            </a:r>
            <a:endParaRPr dirty="0"/>
          </a:p>
        </p:txBody>
      </p:sp>
      <p:sp>
        <p:nvSpPr>
          <p:cNvPr id="346" name="Google Shape;346;p46"/>
          <p:cNvSpPr txBox="1">
            <a:spLocks noGrp="1"/>
          </p:cNvSpPr>
          <p:nvPr>
            <p:ph type="subTitle" idx="2"/>
          </p:nvPr>
        </p:nvSpPr>
        <p:spPr>
          <a:xfrm>
            <a:off x="2203338" y="3314088"/>
            <a:ext cx="47373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 Plot to show relationship between features.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Heat maps to visualize High Risk Zone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GIS map to plot seismic events geographically.</a:t>
            </a:r>
            <a:endParaRPr dirty="0"/>
          </a:p>
        </p:txBody>
      </p:sp>
      <p:sp>
        <p:nvSpPr>
          <p:cNvPr id="347" name="Google Shape;347;p46"/>
          <p:cNvSpPr txBox="1">
            <a:spLocks noGrp="1"/>
          </p:cNvSpPr>
          <p:nvPr>
            <p:ph type="subTitle" idx="3"/>
          </p:nvPr>
        </p:nvSpPr>
        <p:spPr>
          <a:xfrm>
            <a:off x="2203338" y="1473988"/>
            <a:ext cx="47373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</a:t>
            </a:r>
            <a:endParaRPr dirty="0"/>
          </a:p>
        </p:txBody>
      </p:sp>
      <p:sp>
        <p:nvSpPr>
          <p:cNvPr id="348" name="Google Shape;348;p46"/>
          <p:cNvSpPr txBox="1">
            <a:spLocks noGrp="1"/>
          </p:cNvSpPr>
          <p:nvPr>
            <p:ph type="subTitle" idx="4"/>
          </p:nvPr>
        </p:nvSpPr>
        <p:spPr>
          <a:xfrm>
            <a:off x="2203338" y="3031263"/>
            <a:ext cx="47373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sp>
        <p:nvSpPr>
          <p:cNvPr id="349" name="Google Shape;349;p46"/>
          <p:cNvSpPr/>
          <p:nvPr/>
        </p:nvSpPr>
        <p:spPr>
          <a:xfrm>
            <a:off x="1199850" y="1681400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6"/>
          <p:cNvSpPr/>
          <p:nvPr/>
        </p:nvSpPr>
        <p:spPr>
          <a:xfrm>
            <a:off x="7258350" y="3261175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46"/>
          <p:cNvGrpSpPr/>
          <p:nvPr/>
        </p:nvGrpSpPr>
        <p:grpSpPr>
          <a:xfrm>
            <a:off x="1364775" y="1845806"/>
            <a:ext cx="355950" cy="357375"/>
            <a:chOff x="5515625" y="2700675"/>
            <a:chExt cx="355950" cy="357375"/>
          </a:xfrm>
        </p:grpSpPr>
        <p:sp>
          <p:nvSpPr>
            <p:cNvPr id="369" name="Google Shape;369;p46"/>
            <p:cNvSpPr/>
            <p:nvPr/>
          </p:nvSpPr>
          <p:spPr>
            <a:xfrm>
              <a:off x="5675475" y="2971525"/>
              <a:ext cx="11250" cy="52875"/>
            </a:xfrm>
            <a:custGeom>
              <a:avLst/>
              <a:gdLst/>
              <a:ahLst/>
              <a:cxnLst/>
              <a:rect l="l" t="t" r="r" b="b"/>
              <a:pathLst>
                <a:path w="450" h="2115" extrusionOk="0">
                  <a:moveTo>
                    <a:pt x="225" y="1"/>
                  </a:moveTo>
                  <a:cubicBezTo>
                    <a:pt x="113" y="1"/>
                    <a:pt x="1" y="77"/>
                    <a:pt x="13" y="231"/>
                  </a:cubicBezTo>
                  <a:lnTo>
                    <a:pt x="13" y="1897"/>
                  </a:lnTo>
                  <a:cubicBezTo>
                    <a:pt x="13" y="2012"/>
                    <a:pt x="116" y="2115"/>
                    <a:pt x="231" y="2115"/>
                  </a:cubicBezTo>
                  <a:cubicBezTo>
                    <a:pt x="347" y="2115"/>
                    <a:pt x="436" y="2012"/>
                    <a:pt x="436" y="1897"/>
                  </a:cubicBezTo>
                  <a:lnTo>
                    <a:pt x="436" y="231"/>
                  </a:lnTo>
                  <a:cubicBezTo>
                    <a:pt x="449" y="77"/>
                    <a:pt x="337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5515625" y="2700675"/>
              <a:ext cx="355950" cy="357375"/>
            </a:xfrm>
            <a:custGeom>
              <a:avLst/>
              <a:gdLst/>
              <a:ahLst/>
              <a:cxnLst/>
              <a:rect l="l" t="t" r="r" b="b"/>
              <a:pathLst>
                <a:path w="14238" h="14295" extrusionOk="0">
                  <a:moveTo>
                    <a:pt x="615" y="2816"/>
                  </a:moveTo>
                  <a:cubicBezTo>
                    <a:pt x="628" y="2816"/>
                    <a:pt x="641" y="2819"/>
                    <a:pt x="654" y="2826"/>
                  </a:cubicBezTo>
                  <a:lnTo>
                    <a:pt x="807" y="2902"/>
                  </a:lnTo>
                  <a:cubicBezTo>
                    <a:pt x="1205" y="3120"/>
                    <a:pt x="1525" y="3453"/>
                    <a:pt x="1704" y="3864"/>
                  </a:cubicBezTo>
                  <a:lnTo>
                    <a:pt x="1935" y="4363"/>
                  </a:lnTo>
                  <a:cubicBezTo>
                    <a:pt x="1935" y="4376"/>
                    <a:pt x="1935" y="4376"/>
                    <a:pt x="1948" y="4389"/>
                  </a:cubicBezTo>
                  <a:lnTo>
                    <a:pt x="1474" y="5555"/>
                  </a:lnTo>
                  <a:cubicBezTo>
                    <a:pt x="1448" y="5606"/>
                    <a:pt x="1448" y="5658"/>
                    <a:pt x="1474" y="5722"/>
                  </a:cubicBezTo>
                  <a:lnTo>
                    <a:pt x="1910" y="6644"/>
                  </a:lnTo>
                  <a:cubicBezTo>
                    <a:pt x="1935" y="6721"/>
                    <a:pt x="2012" y="6772"/>
                    <a:pt x="2089" y="6772"/>
                  </a:cubicBezTo>
                  <a:cubicBezTo>
                    <a:pt x="2127" y="6772"/>
                    <a:pt x="2153" y="6760"/>
                    <a:pt x="2179" y="6747"/>
                  </a:cubicBezTo>
                  <a:cubicBezTo>
                    <a:pt x="2294" y="6695"/>
                    <a:pt x="2332" y="6580"/>
                    <a:pt x="2281" y="6465"/>
                  </a:cubicBezTo>
                  <a:lnTo>
                    <a:pt x="1897" y="5619"/>
                  </a:lnTo>
                  <a:lnTo>
                    <a:pt x="2243" y="4748"/>
                  </a:lnTo>
                  <a:lnTo>
                    <a:pt x="3665" y="6157"/>
                  </a:lnTo>
                  <a:cubicBezTo>
                    <a:pt x="3832" y="6298"/>
                    <a:pt x="3947" y="6478"/>
                    <a:pt x="4011" y="6683"/>
                  </a:cubicBezTo>
                  <a:lnTo>
                    <a:pt x="4011" y="6695"/>
                  </a:lnTo>
                  <a:cubicBezTo>
                    <a:pt x="4011" y="6708"/>
                    <a:pt x="4331" y="8246"/>
                    <a:pt x="4331" y="8246"/>
                  </a:cubicBezTo>
                  <a:cubicBezTo>
                    <a:pt x="4344" y="8310"/>
                    <a:pt x="4370" y="8374"/>
                    <a:pt x="4383" y="8438"/>
                  </a:cubicBezTo>
                  <a:cubicBezTo>
                    <a:pt x="4413" y="8550"/>
                    <a:pt x="4495" y="8597"/>
                    <a:pt x="4579" y="8597"/>
                  </a:cubicBezTo>
                  <a:cubicBezTo>
                    <a:pt x="4708" y="8597"/>
                    <a:pt x="4839" y="8486"/>
                    <a:pt x="4793" y="8323"/>
                  </a:cubicBezTo>
                  <a:cubicBezTo>
                    <a:pt x="4767" y="8272"/>
                    <a:pt x="4754" y="8220"/>
                    <a:pt x="4742" y="8156"/>
                  </a:cubicBezTo>
                  <a:cubicBezTo>
                    <a:pt x="4742" y="8156"/>
                    <a:pt x="4421" y="6593"/>
                    <a:pt x="4408" y="6580"/>
                  </a:cubicBezTo>
                  <a:cubicBezTo>
                    <a:pt x="4408" y="6567"/>
                    <a:pt x="4408" y="6567"/>
                    <a:pt x="4408" y="6567"/>
                  </a:cubicBezTo>
                  <a:cubicBezTo>
                    <a:pt x="4408" y="6555"/>
                    <a:pt x="4408" y="6555"/>
                    <a:pt x="4408" y="6555"/>
                  </a:cubicBezTo>
                  <a:cubicBezTo>
                    <a:pt x="4319" y="6273"/>
                    <a:pt x="4152" y="6029"/>
                    <a:pt x="3934" y="5837"/>
                  </a:cubicBezTo>
                  <a:lnTo>
                    <a:pt x="3383" y="5299"/>
                  </a:lnTo>
                  <a:lnTo>
                    <a:pt x="5203" y="5299"/>
                  </a:lnTo>
                  <a:lnTo>
                    <a:pt x="5203" y="6567"/>
                  </a:lnTo>
                  <a:cubicBezTo>
                    <a:pt x="5203" y="6708"/>
                    <a:pt x="5309" y="6779"/>
                    <a:pt x="5414" y="6779"/>
                  </a:cubicBezTo>
                  <a:cubicBezTo>
                    <a:pt x="5520" y="6779"/>
                    <a:pt x="5626" y="6708"/>
                    <a:pt x="5626" y="6567"/>
                  </a:cubicBezTo>
                  <a:lnTo>
                    <a:pt x="5626" y="5299"/>
                  </a:lnTo>
                  <a:lnTo>
                    <a:pt x="6407" y="5299"/>
                  </a:lnTo>
                  <a:lnTo>
                    <a:pt x="6407" y="9194"/>
                  </a:lnTo>
                  <a:cubicBezTo>
                    <a:pt x="6420" y="9322"/>
                    <a:pt x="6520" y="9387"/>
                    <a:pt x="6619" y="9387"/>
                  </a:cubicBezTo>
                  <a:cubicBezTo>
                    <a:pt x="6718" y="9387"/>
                    <a:pt x="6817" y="9322"/>
                    <a:pt x="6830" y="9194"/>
                  </a:cubicBezTo>
                  <a:lnTo>
                    <a:pt x="6830" y="5299"/>
                  </a:lnTo>
                  <a:lnTo>
                    <a:pt x="7689" y="5299"/>
                  </a:lnTo>
                  <a:lnTo>
                    <a:pt x="7689" y="11744"/>
                  </a:lnTo>
                  <a:cubicBezTo>
                    <a:pt x="7702" y="11873"/>
                    <a:pt x="7801" y="11937"/>
                    <a:pt x="7900" y="11937"/>
                  </a:cubicBezTo>
                  <a:cubicBezTo>
                    <a:pt x="8000" y="11937"/>
                    <a:pt x="8099" y="11873"/>
                    <a:pt x="8112" y="11744"/>
                  </a:cubicBezTo>
                  <a:lnTo>
                    <a:pt x="8112" y="5299"/>
                  </a:lnTo>
                  <a:lnTo>
                    <a:pt x="8957" y="5299"/>
                  </a:lnTo>
                  <a:lnTo>
                    <a:pt x="8957" y="5811"/>
                  </a:lnTo>
                  <a:cubicBezTo>
                    <a:pt x="8938" y="5965"/>
                    <a:pt x="9047" y="6042"/>
                    <a:pt x="9158" y="6042"/>
                  </a:cubicBezTo>
                  <a:cubicBezTo>
                    <a:pt x="9268" y="6042"/>
                    <a:pt x="9380" y="5965"/>
                    <a:pt x="9368" y="5811"/>
                  </a:cubicBezTo>
                  <a:lnTo>
                    <a:pt x="9368" y="5299"/>
                  </a:lnTo>
                  <a:lnTo>
                    <a:pt x="10880" y="5299"/>
                  </a:lnTo>
                  <a:lnTo>
                    <a:pt x="10393" y="5773"/>
                  </a:lnTo>
                  <a:lnTo>
                    <a:pt x="10316" y="5837"/>
                  </a:lnTo>
                  <a:cubicBezTo>
                    <a:pt x="10098" y="6016"/>
                    <a:pt x="9931" y="6260"/>
                    <a:pt x="9842" y="6542"/>
                  </a:cubicBezTo>
                  <a:cubicBezTo>
                    <a:pt x="9842" y="6542"/>
                    <a:pt x="9842" y="6555"/>
                    <a:pt x="9842" y="6555"/>
                  </a:cubicBezTo>
                  <a:lnTo>
                    <a:pt x="9496" y="8156"/>
                  </a:lnTo>
                  <a:cubicBezTo>
                    <a:pt x="9483" y="8233"/>
                    <a:pt x="9470" y="8297"/>
                    <a:pt x="9444" y="8374"/>
                  </a:cubicBezTo>
                  <a:cubicBezTo>
                    <a:pt x="9342" y="8682"/>
                    <a:pt x="9278" y="9002"/>
                    <a:pt x="9239" y="9322"/>
                  </a:cubicBezTo>
                  <a:lnTo>
                    <a:pt x="9022" y="11078"/>
                  </a:lnTo>
                  <a:cubicBezTo>
                    <a:pt x="8996" y="11283"/>
                    <a:pt x="9022" y="11488"/>
                    <a:pt x="9086" y="11680"/>
                  </a:cubicBezTo>
                  <a:lnTo>
                    <a:pt x="9790" y="13731"/>
                  </a:lnTo>
                  <a:cubicBezTo>
                    <a:pt x="9790" y="13769"/>
                    <a:pt x="9816" y="13807"/>
                    <a:pt x="9829" y="13859"/>
                  </a:cubicBezTo>
                  <a:lnTo>
                    <a:pt x="4434" y="13859"/>
                  </a:lnTo>
                  <a:cubicBezTo>
                    <a:pt x="4447" y="13807"/>
                    <a:pt x="4460" y="13769"/>
                    <a:pt x="4472" y="13731"/>
                  </a:cubicBezTo>
                  <a:lnTo>
                    <a:pt x="5164" y="11680"/>
                  </a:lnTo>
                  <a:cubicBezTo>
                    <a:pt x="5228" y="11488"/>
                    <a:pt x="5254" y="11283"/>
                    <a:pt x="5228" y="11078"/>
                  </a:cubicBezTo>
                  <a:lnTo>
                    <a:pt x="5023" y="9322"/>
                  </a:lnTo>
                  <a:cubicBezTo>
                    <a:pt x="5023" y="9271"/>
                    <a:pt x="5011" y="9220"/>
                    <a:pt x="4998" y="9169"/>
                  </a:cubicBezTo>
                  <a:cubicBezTo>
                    <a:pt x="4981" y="9050"/>
                    <a:pt x="4889" y="8996"/>
                    <a:pt x="4796" y="8996"/>
                  </a:cubicBezTo>
                  <a:cubicBezTo>
                    <a:pt x="4678" y="8996"/>
                    <a:pt x="4559" y="9082"/>
                    <a:pt x="4588" y="9233"/>
                  </a:cubicBezTo>
                  <a:cubicBezTo>
                    <a:pt x="4588" y="9284"/>
                    <a:pt x="4601" y="9322"/>
                    <a:pt x="4601" y="9374"/>
                  </a:cubicBezTo>
                  <a:lnTo>
                    <a:pt x="4806" y="11129"/>
                  </a:lnTo>
                  <a:cubicBezTo>
                    <a:pt x="4831" y="11270"/>
                    <a:pt x="4818" y="11411"/>
                    <a:pt x="4767" y="11552"/>
                  </a:cubicBezTo>
                  <a:lnTo>
                    <a:pt x="4062" y="13602"/>
                  </a:lnTo>
                  <a:cubicBezTo>
                    <a:pt x="4062" y="13602"/>
                    <a:pt x="4062" y="13615"/>
                    <a:pt x="4062" y="13628"/>
                  </a:cubicBezTo>
                  <a:cubicBezTo>
                    <a:pt x="4050" y="13705"/>
                    <a:pt x="4011" y="13782"/>
                    <a:pt x="3973" y="13859"/>
                  </a:cubicBezTo>
                  <a:lnTo>
                    <a:pt x="436" y="13859"/>
                  </a:lnTo>
                  <a:lnTo>
                    <a:pt x="423" y="12103"/>
                  </a:lnTo>
                  <a:lnTo>
                    <a:pt x="1320" y="11732"/>
                  </a:lnTo>
                  <a:cubicBezTo>
                    <a:pt x="1397" y="11706"/>
                    <a:pt x="1448" y="11642"/>
                    <a:pt x="1448" y="11565"/>
                  </a:cubicBezTo>
                  <a:lnTo>
                    <a:pt x="1615" y="10207"/>
                  </a:lnTo>
                  <a:cubicBezTo>
                    <a:pt x="1629" y="10059"/>
                    <a:pt x="1512" y="9977"/>
                    <a:pt x="1398" y="9977"/>
                  </a:cubicBezTo>
                  <a:cubicBezTo>
                    <a:pt x="1303" y="9977"/>
                    <a:pt x="1209" y="10034"/>
                    <a:pt x="1192" y="10155"/>
                  </a:cubicBezTo>
                  <a:lnTo>
                    <a:pt x="1051" y="11386"/>
                  </a:lnTo>
                  <a:lnTo>
                    <a:pt x="423" y="11642"/>
                  </a:lnTo>
                  <a:lnTo>
                    <a:pt x="423" y="3248"/>
                  </a:lnTo>
                  <a:lnTo>
                    <a:pt x="513" y="2877"/>
                  </a:lnTo>
                  <a:cubicBezTo>
                    <a:pt x="526" y="2851"/>
                    <a:pt x="551" y="2826"/>
                    <a:pt x="577" y="2826"/>
                  </a:cubicBezTo>
                  <a:cubicBezTo>
                    <a:pt x="590" y="2819"/>
                    <a:pt x="602" y="2816"/>
                    <a:pt x="615" y="2816"/>
                  </a:cubicBezTo>
                  <a:close/>
                  <a:moveTo>
                    <a:pt x="13629" y="2810"/>
                  </a:moveTo>
                  <a:cubicBezTo>
                    <a:pt x="13668" y="2810"/>
                    <a:pt x="13706" y="2840"/>
                    <a:pt x="13724" y="2877"/>
                  </a:cubicBezTo>
                  <a:lnTo>
                    <a:pt x="13814" y="3248"/>
                  </a:lnTo>
                  <a:lnTo>
                    <a:pt x="13814" y="11642"/>
                  </a:lnTo>
                  <a:lnTo>
                    <a:pt x="13186" y="11386"/>
                  </a:lnTo>
                  <a:lnTo>
                    <a:pt x="13045" y="10155"/>
                  </a:lnTo>
                  <a:cubicBezTo>
                    <a:pt x="13028" y="10027"/>
                    <a:pt x="12933" y="9968"/>
                    <a:pt x="12838" y="9968"/>
                  </a:cubicBezTo>
                  <a:cubicBezTo>
                    <a:pt x="12724" y="9968"/>
                    <a:pt x="12608" y="10053"/>
                    <a:pt x="12622" y="10207"/>
                  </a:cubicBezTo>
                  <a:lnTo>
                    <a:pt x="12789" y="11565"/>
                  </a:lnTo>
                  <a:cubicBezTo>
                    <a:pt x="12789" y="11629"/>
                    <a:pt x="12840" y="11706"/>
                    <a:pt x="12917" y="11732"/>
                  </a:cubicBezTo>
                  <a:lnTo>
                    <a:pt x="13814" y="12103"/>
                  </a:lnTo>
                  <a:lnTo>
                    <a:pt x="13814" y="13859"/>
                  </a:lnTo>
                  <a:lnTo>
                    <a:pt x="10277" y="13859"/>
                  </a:lnTo>
                  <a:cubicBezTo>
                    <a:pt x="10239" y="13782"/>
                    <a:pt x="10213" y="13705"/>
                    <a:pt x="10188" y="13628"/>
                  </a:cubicBezTo>
                  <a:cubicBezTo>
                    <a:pt x="10188" y="13615"/>
                    <a:pt x="10188" y="13602"/>
                    <a:pt x="10188" y="13602"/>
                  </a:cubicBezTo>
                  <a:lnTo>
                    <a:pt x="9496" y="11552"/>
                  </a:lnTo>
                  <a:cubicBezTo>
                    <a:pt x="9444" y="11424"/>
                    <a:pt x="9432" y="11270"/>
                    <a:pt x="9444" y="11129"/>
                  </a:cubicBezTo>
                  <a:lnTo>
                    <a:pt x="9662" y="9387"/>
                  </a:lnTo>
                  <a:cubicBezTo>
                    <a:pt x="9688" y="9079"/>
                    <a:pt x="9752" y="8797"/>
                    <a:pt x="9842" y="8515"/>
                  </a:cubicBezTo>
                  <a:cubicBezTo>
                    <a:pt x="9880" y="8425"/>
                    <a:pt x="9893" y="8336"/>
                    <a:pt x="9919" y="8246"/>
                  </a:cubicBezTo>
                  <a:lnTo>
                    <a:pt x="10213" y="6811"/>
                  </a:lnTo>
                  <a:cubicBezTo>
                    <a:pt x="10213" y="6785"/>
                    <a:pt x="10226" y="6772"/>
                    <a:pt x="10226" y="6747"/>
                  </a:cubicBezTo>
                  <a:lnTo>
                    <a:pt x="10226" y="6734"/>
                  </a:lnTo>
                  <a:lnTo>
                    <a:pt x="10239" y="6695"/>
                  </a:lnTo>
                  <a:cubicBezTo>
                    <a:pt x="10303" y="6490"/>
                    <a:pt x="10418" y="6298"/>
                    <a:pt x="10585" y="6170"/>
                  </a:cubicBezTo>
                  <a:lnTo>
                    <a:pt x="10662" y="6106"/>
                  </a:lnTo>
                  <a:cubicBezTo>
                    <a:pt x="10662" y="6093"/>
                    <a:pt x="10675" y="6093"/>
                    <a:pt x="10675" y="6093"/>
                  </a:cubicBezTo>
                  <a:lnTo>
                    <a:pt x="12007" y="4761"/>
                  </a:lnTo>
                  <a:lnTo>
                    <a:pt x="12353" y="5632"/>
                  </a:lnTo>
                  <a:lnTo>
                    <a:pt x="11930" y="6555"/>
                  </a:lnTo>
                  <a:cubicBezTo>
                    <a:pt x="11866" y="6683"/>
                    <a:pt x="11969" y="6849"/>
                    <a:pt x="12123" y="6849"/>
                  </a:cubicBezTo>
                  <a:cubicBezTo>
                    <a:pt x="12212" y="6849"/>
                    <a:pt x="12289" y="6798"/>
                    <a:pt x="12315" y="6721"/>
                  </a:cubicBezTo>
                  <a:lnTo>
                    <a:pt x="12776" y="5709"/>
                  </a:lnTo>
                  <a:cubicBezTo>
                    <a:pt x="12802" y="5658"/>
                    <a:pt x="12802" y="5593"/>
                    <a:pt x="12776" y="5542"/>
                  </a:cubicBezTo>
                  <a:lnTo>
                    <a:pt x="12302" y="4389"/>
                  </a:lnTo>
                  <a:lnTo>
                    <a:pt x="12315" y="4363"/>
                  </a:lnTo>
                  <a:lnTo>
                    <a:pt x="12546" y="3864"/>
                  </a:lnTo>
                  <a:cubicBezTo>
                    <a:pt x="12546" y="3851"/>
                    <a:pt x="12546" y="3851"/>
                    <a:pt x="12546" y="3851"/>
                  </a:cubicBezTo>
                  <a:cubicBezTo>
                    <a:pt x="12546" y="3838"/>
                    <a:pt x="12546" y="3838"/>
                    <a:pt x="12546" y="3838"/>
                  </a:cubicBezTo>
                  <a:cubicBezTo>
                    <a:pt x="12546" y="3825"/>
                    <a:pt x="12558" y="3812"/>
                    <a:pt x="12558" y="3812"/>
                  </a:cubicBezTo>
                  <a:cubicBezTo>
                    <a:pt x="12751" y="3428"/>
                    <a:pt x="13045" y="3107"/>
                    <a:pt x="13430" y="2902"/>
                  </a:cubicBezTo>
                  <a:lnTo>
                    <a:pt x="13584" y="2826"/>
                  </a:lnTo>
                  <a:cubicBezTo>
                    <a:pt x="13598" y="2815"/>
                    <a:pt x="13614" y="2810"/>
                    <a:pt x="13629" y="2810"/>
                  </a:cubicBezTo>
                  <a:close/>
                  <a:moveTo>
                    <a:pt x="4001" y="1"/>
                  </a:moveTo>
                  <a:cubicBezTo>
                    <a:pt x="3671" y="1"/>
                    <a:pt x="3360" y="152"/>
                    <a:pt x="3153" y="416"/>
                  </a:cubicBezTo>
                  <a:lnTo>
                    <a:pt x="1269" y="2710"/>
                  </a:lnTo>
                  <a:cubicBezTo>
                    <a:pt x="1179" y="2659"/>
                    <a:pt x="1089" y="2595"/>
                    <a:pt x="1000" y="2556"/>
                  </a:cubicBezTo>
                  <a:lnTo>
                    <a:pt x="846" y="2467"/>
                  </a:lnTo>
                  <a:cubicBezTo>
                    <a:pt x="767" y="2427"/>
                    <a:pt x="684" y="2409"/>
                    <a:pt x="604" y="2409"/>
                  </a:cubicBezTo>
                  <a:cubicBezTo>
                    <a:pt x="372" y="2409"/>
                    <a:pt x="160" y="2562"/>
                    <a:pt x="103" y="2800"/>
                  </a:cubicBezTo>
                  <a:lnTo>
                    <a:pt x="0" y="3197"/>
                  </a:lnTo>
                  <a:cubicBezTo>
                    <a:pt x="0" y="3210"/>
                    <a:pt x="0" y="3236"/>
                    <a:pt x="0" y="3248"/>
                  </a:cubicBezTo>
                  <a:lnTo>
                    <a:pt x="0" y="14089"/>
                  </a:lnTo>
                  <a:cubicBezTo>
                    <a:pt x="0" y="14205"/>
                    <a:pt x="90" y="14294"/>
                    <a:pt x="205" y="14294"/>
                  </a:cubicBezTo>
                  <a:lnTo>
                    <a:pt x="14032" y="14294"/>
                  </a:lnTo>
                  <a:cubicBezTo>
                    <a:pt x="14147" y="14294"/>
                    <a:pt x="14237" y="14205"/>
                    <a:pt x="14237" y="14089"/>
                  </a:cubicBezTo>
                  <a:lnTo>
                    <a:pt x="14237" y="3223"/>
                  </a:lnTo>
                  <a:cubicBezTo>
                    <a:pt x="14237" y="3210"/>
                    <a:pt x="14237" y="3197"/>
                    <a:pt x="14237" y="3172"/>
                  </a:cubicBezTo>
                  <a:lnTo>
                    <a:pt x="14135" y="2787"/>
                  </a:lnTo>
                  <a:cubicBezTo>
                    <a:pt x="14078" y="2542"/>
                    <a:pt x="13862" y="2394"/>
                    <a:pt x="13634" y="2394"/>
                  </a:cubicBezTo>
                  <a:cubicBezTo>
                    <a:pt x="13553" y="2394"/>
                    <a:pt x="13469" y="2413"/>
                    <a:pt x="13391" y="2454"/>
                  </a:cubicBezTo>
                  <a:lnTo>
                    <a:pt x="13238" y="2531"/>
                  </a:lnTo>
                  <a:cubicBezTo>
                    <a:pt x="12840" y="2749"/>
                    <a:pt x="12507" y="3069"/>
                    <a:pt x="12276" y="3466"/>
                  </a:cubicBezTo>
                  <a:lnTo>
                    <a:pt x="11764" y="3223"/>
                  </a:lnTo>
                  <a:cubicBezTo>
                    <a:pt x="11700" y="3197"/>
                    <a:pt x="11636" y="3159"/>
                    <a:pt x="11597" y="3107"/>
                  </a:cubicBezTo>
                  <a:lnTo>
                    <a:pt x="11584" y="3095"/>
                  </a:lnTo>
                  <a:lnTo>
                    <a:pt x="9995" y="1506"/>
                  </a:lnTo>
                  <a:lnTo>
                    <a:pt x="9931" y="1416"/>
                  </a:lnTo>
                  <a:cubicBezTo>
                    <a:pt x="9726" y="1172"/>
                    <a:pt x="9457" y="993"/>
                    <a:pt x="9150" y="903"/>
                  </a:cubicBezTo>
                  <a:lnTo>
                    <a:pt x="9124" y="903"/>
                  </a:lnTo>
                  <a:lnTo>
                    <a:pt x="9073" y="891"/>
                  </a:lnTo>
                  <a:lnTo>
                    <a:pt x="9060" y="891"/>
                  </a:lnTo>
                  <a:lnTo>
                    <a:pt x="8983" y="865"/>
                  </a:lnTo>
                  <a:lnTo>
                    <a:pt x="8650" y="801"/>
                  </a:lnTo>
                  <a:cubicBezTo>
                    <a:pt x="8627" y="795"/>
                    <a:pt x="8605" y="792"/>
                    <a:pt x="8584" y="792"/>
                  </a:cubicBezTo>
                  <a:cubicBezTo>
                    <a:pt x="8343" y="792"/>
                    <a:pt x="8289" y="1176"/>
                    <a:pt x="8560" y="1211"/>
                  </a:cubicBezTo>
                  <a:lnTo>
                    <a:pt x="8893" y="1275"/>
                  </a:lnTo>
                  <a:lnTo>
                    <a:pt x="8957" y="1301"/>
                  </a:lnTo>
                  <a:lnTo>
                    <a:pt x="9022" y="1301"/>
                  </a:lnTo>
                  <a:cubicBezTo>
                    <a:pt x="9252" y="1378"/>
                    <a:pt x="9457" y="1518"/>
                    <a:pt x="9611" y="1698"/>
                  </a:cubicBezTo>
                  <a:lnTo>
                    <a:pt x="9688" y="1788"/>
                  </a:lnTo>
                  <a:lnTo>
                    <a:pt x="9701" y="1800"/>
                  </a:lnTo>
                  <a:lnTo>
                    <a:pt x="11200" y="3300"/>
                  </a:lnTo>
                  <a:lnTo>
                    <a:pt x="10188" y="3697"/>
                  </a:lnTo>
                  <a:lnTo>
                    <a:pt x="9598" y="3428"/>
                  </a:lnTo>
                  <a:cubicBezTo>
                    <a:pt x="9565" y="3413"/>
                    <a:pt x="9534" y="3406"/>
                    <a:pt x="9504" y="3406"/>
                  </a:cubicBezTo>
                  <a:cubicBezTo>
                    <a:pt x="9303" y="3406"/>
                    <a:pt x="9195" y="3712"/>
                    <a:pt x="9419" y="3812"/>
                  </a:cubicBezTo>
                  <a:lnTo>
                    <a:pt x="10098" y="4120"/>
                  </a:lnTo>
                  <a:cubicBezTo>
                    <a:pt x="10124" y="4133"/>
                    <a:pt x="10149" y="4145"/>
                    <a:pt x="10188" y="4145"/>
                  </a:cubicBezTo>
                  <a:cubicBezTo>
                    <a:pt x="10213" y="4145"/>
                    <a:pt x="10239" y="4133"/>
                    <a:pt x="10265" y="4120"/>
                  </a:cubicBezTo>
                  <a:lnTo>
                    <a:pt x="11559" y="3594"/>
                  </a:lnTo>
                  <a:lnTo>
                    <a:pt x="11597" y="3620"/>
                  </a:lnTo>
                  <a:lnTo>
                    <a:pt x="12097" y="3851"/>
                  </a:lnTo>
                  <a:lnTo>
                    <a:pt x="11943" y="4197"/>
                  </a:lnTo>
                  <a:cubicBezTo>
                    <a:pt x="11918" y="4248"/>
                    <a:pt x="11879" y="4299"/>
                    <a:pt x="11841" y="4338"/>
                  </a:cubicBezTo>
                  <a:lnTo>
                    <a:pt x="11828" y="4350"/>
                  </a:lnTo>
                  <a:lnTo>
                    <a:pt x="11290" y="4876"/>
                  </a:lnTo>
                  <a:lnTo>
                    <a:pt x="2960" y="4876"/>
                  </a:lnTo>
                  <a:lnTo>
                    <a:pt x="2435" y="4350"/>
                  </a:lnTo>
                  <a:lnTo>
                    <a:pt x="2422" y="4338"/>
                  </a:lnTo>
                  <a:cubicBezTo>
                    <a:pt x="2371" y="4299"/>
                    <a:pt x="2332" y="4248"/>
                    <a:pt x="2307" y="4197"/>
                  </a:cubicBezTo>
                  <a:lnTo>
                    <a:pt x="2089" y="3697"/>
                  </a:lnTo>
                  <a:cubicBezTo>
                    <a:pt x="1961" y="3428"/>
                    <a:pt x="1794" y="3184"/>
                    <a:pt x="1589" y="2979"/>
                  </a:cubicBezTo>
                  <a:lnTo>
                    <a:pt x="2794" y="1518"/>
                  </a:lnTo>
                  <a:lnTo>
                    <a:pt x="2819" y="1531"/>
                  </a:lnTo>
                  <a:lnTo>
                    <a:pt x="3780" y="1941"/>
                  </a:lnTo>
                  <a:lnTo>
                    <a:pt x="3870" y="2633"/>
                  </a:lnTo>
                  <a:cubicBezTo>
                    <a:pt x="3883" y="2736"/>
                    <a:pt x="3973" y="2813"/>
                    <a:pt x="4075" y="2813"/>
                  </a:cubicBezTo>
                  <a:lnTo>
                    <a:pt x="4101" y="2813"/>
                  </a:lnTo>
                  <a:cubicBezTo>
                    <a:pt x="4216" y="2800"/>
                    <a:pt x="4293" y="2697"/>
                    <a:pt x="4280" y="2582"/>
                  </a:cubicBezTo>
                  <a:lnTo>
                    <a:pt x="4190" y="1762"/>
                  </a:lnTo>
                  <a:cubicBezTo>
                    <a:pt x="4178" y="1685"/>
                    <a:pt x="4126" y="1621"/>
                    <a:pt x="4062" y="1595"/>
                  </a:cubicBezTo>
                  <a:lnTo>
                    <a:pt x="3076" y="1185"/>
                  </a:lnTo>
                  <a:lnTo>
                    <a:pt x="3486" y="686"/>
                  </a:lnTo>
                  <a:cubicBezTo>
                    <a:pt x="3611" y="515"/>
                    <a:pt x="3797" y="425"/>
                    <a:pt x="3998" y="425"/>
                  </a:cubicBezTo>
                  <a:cubicBezTo>
                    <a:pt x="4024" y="425"/>
                    <a:pt x="4049" y="426"/>
                    <a:pt x="4075" y="429"/>
                  </a:cubicBezTo>
                  <a:lnTo>
                    <a:pt x="6023" y="660"/>
                  </a:lnTo>
                  <a:cubicBezTo>
                    <a:pt x="6343" y="698"/>
                    <a:pt x="6664" y="762"/>
                    <a:pt x="6984" y="865"/>
                  </a:cubicBezTo>
                  <a:cubicBezTo>
                    <a:pt x="7074" y="903"/>
                    <a:pt x="7176" y="929"/>
                    <a:pt x="7266" y="955"/>
                  </a:cubicBezTo>
                  <a:lnTo>
                    <a:pt x="7612" y="1019"/>
                  </a:lnTo>
                  <a:cubicBezTo>
                    <a:pt x="7625" y="1021"/>
                    <a:pt x="7637" y="1021"/>
                    <a:pt x="7649" y="1021"/>
                  </a:cubicBezTo>
                  <a:cubicBezTo>
                    <a:pt x="7888" y="1021"/>
                    <a:pt x="7946" y="670"/>
                    <a:pt x="7702" y="609"/>
                  </a:cubicBezTo>
                  <a:lnTo>
                    <a:pt x="7356" y="532"/>
                  </a:lnTo>
                  <a:cubicBezTo>
                    <a:pt x="7279" y="519"/>
                    <a:pt x="7189" y="493"/>
                    <a:pt x="7112" y="468"/>
                  </a:cubicBezTo>
                  <a:cubicBezTo>
                    <a:pt x="6766" y="352"/>
                    <a:pt x="6420" y="288"/>
                    <a:pt x="6061" y="237"/>
                  </a:cubicBezTo>
                  <a:lnTo>
                    <a:pt x="4114" y="6"/>
                  </a:lnTo>
                  <a:cubicBezTo>
                    <a:pt x="4076" y="2"/>
                    <a:pt x="4038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910;p62">
            <a:extLst>
              <a:ext uri="{FF2B5EF4-FFF2-40B4-BE49-F238E27FC236}">
                <a16:creationId xmlns:a16="http://schemas.microsoft.com/office/drawing/2014/main" id="{19EBBE9B-3732-771F-C3F3-25BC8922C09E}"/>
              </a:ext>
            </a:extLst>
          </p:cNvPr>
          <p:cNvGrpSpPr/>
          <p:nvPr/>
        </p:nvGrpSpPr>
        <p:grpSpPr>
          <a:xfrm>
            <a:off x="7422475" y="3428050"/>
            <a:ext cx="357550" cy="352050"/>
            <a:chOff x="1746875" y="1996400"/>
            <a:chExt cx="357550" cy="352050"/>
          </a:xfrm>
        </p:grpSpPr>
        <p:sp>
          <p:nvSpPr>
            <p:cNvPr id="4" name="Google Shape;911;p62">
              <a:extLst>
                <a:ext uri="{FF2B5EF4-FFF2-40B4-BE49-F238E27FC236}">
                  <a16:creationId xmlns:a16="http://schemas.microsoft.com/office/drawing/2014/main" id="{AF039571-87BA-2359-BAD7-64BDE595B0C9}"/>
                </a:ext>
              </a:extLst>
            </p:cNvPr>
            <p:cNvSpPr/>
            <p:nvPr/>
          </p:nvSpPr>
          <p:spPr>
            <a:xfrm>
              <a:off x="1920525" y="2025150"/>
              <a:ext cx="61850" cy="46200"/>
            </a:xfrm>
            <a:custGeom>
              <a:avLst/>
              <a:gdLst/>
              <a:ahLst/>
              <a:cxnLst/>
              <a:rect l="l" t="t" r="r" b="b"/>
              <a:pathLst>
                <a:path w="2474" h="1848" extrusionOk="0">
                  <a:moveTo>
                    <a:pt x="654" y="476"/>
                  </a:moveTo>
                  <a:lnTo>
                    <a:pt x="1974" y="899"/>
                  </a:lnTo>
                  <a:lnTo>
                    <a:pt x="1820" y="1386"/>
                  </a:lnTo>
                  <a:lnTo>
                    <a:pt x="500" y="963"/>
                  </a:lnTo>
                  <a:lnTo>
                    <a:pt x="654" y="476"/>
                  </a:lnTo>
                  <a:close/>
                  <a:moveTo>
                    <a:pt x="521" y="1"/>
                  </a:moveTo>
                  <a:cubicBezTo>
                    <a:pt x="486" y="1"/>
                    <a:pt x="455" y="12"/>
                    <a:pt x="423" y="27"/>
                  </a:cubicBezTo>
                  <a:cubicBezTo>
                    <a:pt x="372" y="53"/>
                    <a:pt x="333" y="92"/>
                    <a:pt x="320" y="156"/>
                  </a:cubicBezTo>
                  <a:lnTo>
                    <a:pt x="39" y="1027"/>
                  </a:lnTo>
                  <a:cubicBezTo>
                    <a:pt x="0" y="1142"/>
                    <a:pt x="64" y="1258"/>
                    <a:pt x="180" y="1296"/>
                  </a:cubicBezTo>
                  <a:lnTo>
                    <a:pt x="1897" y="1834"/>
                  </a:lnTo>
                  <a:cubicBezTo>
                    <a:pt x="1922" y="1847"/>
                    <a:pt x="1935" y="1847"/>
                    <a:pt x="1961" y="1847"/>
                  </a:cubicBezTo>
                  <a:cubicBezTo>
                    <a:pt x="2050" y="1847"/>
                    <a:pt x="2140" y="1783"/>
                    <a:pt x="2166" y="1706"/>
                  </a:cubicBezTo>
                  <a:lnTo>
                    <a:pt x="2435" y="822"/>
                  </a:lnTo>
                  <a:cubicBezTo>
                    <a:pt x="2473" y="707"/>
                    <a:pt x="2409" y="591"/>
                    <a:pt x="2307" y="553"/>
                  </a:cubicBezTo>
                  <a:lnTo>
                    <a:pt x="590" y="15"/>
                  </a:lnTo>
                  <a:cubicBezTo>
                    <a:pt x="565" y="5"/>
                    <a:pt x="54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2;p62">
              <a:extLst>
                <a:ext uri="{FF2B5EF4-FFF2-40B4-BE49-F238E27FC236}">
                  <a16:creationId xmlns:a16="http://schemas.microsoft.com/office/drawing/2014/main" id="{9B2DD2A1-EC77-29FD-2F05-B59399C93C67}"/>
                </a:ext>
              </a:extLst>
            </p:cNvPr>
            <p:cNvSpPr/>
            <p:nvPr/>
          </p:nvSpPr>
          <p:spPr>
            <a:xfrm>
              <a:off x="1988100" y="2046375"/>
              <a:ext cx="61550" cy="46100"/>
            </a:xfrm>
            <a:custGeom>
              <a:avLst/>
              <a:gdLst/>
              <a:ahLst/>
              <a:cxnLst/>
              <a:rect l="l" t="t" r="r" b="b"/>
              <a:pathLst>
                <a:path w="2462" h="1844" extrusionOk="0">
                  <a:moveTo>
                    <a:pt x="642" y="473"/>
                  </a:moveTo>
                  <a:lnTo>
                    <a:pt x="1974" y="896"/>
                  </a:lnTo>
                  <a:lnTo>
                    <a:pt x="1821" y="1370"/>
                  </a:lnTo>
                  <a:lnTo>
                    <a:pt x="488" y="960"/>
                  </a:lnTo>
                  <a:lnTo>
                    <a:pt x="642" y="473"/>
                  </a:lnTo>
                  <a:close/>
                  <a:moveTo>
                    <a:pt x="502" y="0"/>
                  </a:moveTo>
                  <a:cubicBezTo>
                    <a:pt x="416" y="0"/>
                    <a:pt x="329" y="60"/>
                    <a:pt x="309" y="152"/>
                  </a:cubicBezTo>
                  <a:lnTo>
                    <a:pt x="27" y="1037"/>
                  </a:lnTo>
                  <a:cubicBezTo>
                    <a:pt x="1" y="1139"/>
                    <a:pt x="52" y="1254"/>
                    <a:pt x="168" y="1293"/>
                  </a:cubicBezTo>
                  <a:lnTo>
                    <a:pt x="1885" y="1844"/>
                  </a:lnTo>
                  <a:lnTo>
                    <a:pt x="1949" y="1844"/>
                  </a:lnTo>
                  <a:cubicBezTo>
                    <a:pt x="1987" y="1844"/>
                    <a:pt x="2013" y="1844"/>
                    <a:pt x="2051" y="1818"/>
                  </a:cubicBezTo>
                  <a:cubicBezTo>
                    <a:pt x="2103" y="1793"/>
                    <a:pt x="2128" y="1754"/>
                    <a:pt x="2154" y="1703"/>
                  </a:cubicBezTo>
                  <a:lnTo>
                    <a:pt x="2423" y="819"/>
                  </a:lnTo>
                  <a:cubicBezTo>
                    <a:pt x="2461" y="703"/>
                    <a:pt x="2397" y="588"/>
                    <a:pt x="2295" y="562"/>
                  </a:cubicBezTo>
                  <a:lnTo>
                    <a:pt x="565" y="11"/>
                  </a:lnTo>
                  <a:cubicBezTo>
                    <a:pt x="545" y="4"/>
                    <a:pt x="523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3;p62">
              <a:extLst>
                <a:ext uri="{FF2B5EF4-FFF2-40B4-BE49-F238E27FC236}">
                  <a16:creationId xmlns:a16="http://schemas.microsoft.com/office/drawing/2014/main" id="{9ABD2521-3B82-5D5C-BB6E-EB318FDCAF0A}"/>
                </a:ext>
              </a:extLst>
            </p:cNvPr>
            <p:cNvSpPr/>
            <p:nvPr/>
          </p:nvSpPr>
          <p:spPr>
            <a:xfrm>
              <a:off x="1906100" y="2071425"/>
              <a:ext cx="61850" cy="46050"/>
            </a:xfrm>
            <a:custGeom>
              <a:avLst/>
              <a:gdLst/>
              <a:ahLst/>
              <a:cxnLst/>
              <a:rect l="l" t="t" r="r" b="b"/>
              <a:pathLst>
                <a:path w="2474" h="1842" extrusionOk="0">
                  <a:moveTo>
                    <a:pt x="654" y="470"/>
                  </a:moveTo>
                  <a:lnTo>
                    <a:pt x="1974" y="893"/>
                  </a:lnTo>
                  <a:lnTo>
                    <a:pt x="1820" y="1367"/>
                  </a:lnTo>
                  <a:lnTo>
                    <a:pt x="500" y="957"/>
                  </a:lnTo>
                  <a:lnTo>
                    <a:pt x="654" y="470"/>
                  </a:lnTo>
                  <a:close/>
                  <a:moveTo>
                    <a:pt x="509" y="1"/>
                  </a:moveTo>
                  <a:cubicBezTo>
                    <a:pt x="475" y="1"/>
                    <a:pt x="441" y="7"/>
                    <a:pt x="411" y="22"/>
                  </a:cubicBezTo>
                  <a:cubicBezTo>
                    <a:pt x="359" y="47"/>
                    <a:pt x="334" y="99"/>
                    <a:pt x="308" y="150"/>
                  </a:cubicBezTo>
                  <a:lnTo>
                    <a:pt x="39" y="1034"/>
                  </a:lnTo>
                  <a:cubicBezTo>
                    <a:pt x="0" y="1137"/>
                    <a:pt x="65" y="1252"/>
                    <a:pt x="167" y="1290"/>
                  </a:cubicBezTo>
                  <a:lnTo>
                    <a:pt x="1897" y="1841"/>
                  </a:lnTo>
                  <a:lnTo>
                    <a:pt x="1961" y="1841"/>
                  </a:lnTo>
                  <a:cubicBezTo>
                    <a:pt x="1987" y="1841"/>
                    <a:pt x="2025" y="1841"/>
                    <a:pt x="2051" y="1816"/>
                  </a:cubicBezTo>
                  <a:cubicBezTo>
                    <a:pt x="2102" y="1790"/>
                    <a:pt x="2140" y="1752"/>
                    <a:pt x="2153" y="1700"/>
                  </a:cubicBezTo>
                  <a:lnTo>
                    <a:pt x="2448" y="816"/>
                  </a:lnTo>
                  <a:cubicBezTo>
                    <a:pt x="2474" y="701"/>
                    <a:pt x="2410" y="586"/>
                    <a:pt x="2307" y="547"/>
                  </a:cubicBezTo>
                  <a:lnTo>
                    <a:pt x="577" y="9"/>
                  </a:lnTo>
                  <a:cubicBezTo>
                    <a:pt x="556" y="4"/>
                    <a:pt x="532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4;p62">
              <a:extLst>
                <a:ext uri="{FF2B5EF4-FFF2-40B4-BE49-F238E27FC236}">
                  <a16:creationId xmlns:a16="http://schemas.microsoft.com/office/drawing/2014/main" id="{BA2A01E4-6C25-A70B-3E5A-1C0FD9050641}"/>
                </a:ext>
              </a:extLst>
            </p:cNvPr>
            <p:cNvSpPr/>
            <p:nvPr/>
          </p:nvSpPr>
          <p:spPr>
            <a:xfrm>
              <a:off x="1973700" y="2092625"/>
              <a:ext cx="61525" cy="46150"/>
            </a:xfrm>
            <a:custGeom>
              <a:avLst/>
              <a:gdLst/>
              <a:ahLst/>
              <a:cxnLst/>
              <a:rect l="l" t="t" r="r" b="b"/>
              <a:pathLst>
                <a:path w="2461" h="1846" extrusionOk="0">
                  <a:moveTo>
                    <a:pt x="641" y="468"/>
                  </a:moveTo>
                  <a:lnTo>
                    <a:pt x="1961" y="891"/>
                  </a:lnTo>
                  <a:lnTo>
                    <a:pt x="1807" y="1365"/>
                  </a:lnTo>
                  <a:lnTo>
                    <a:pt x="487" y="955"/>
                  </a:lnTo>
                  <a:lnTo>
                    <a:pt x="641" y="468"/>
                  </a:lnTo>
                  <a:close/>
                  <a:moveTo>
                    <a:pt x="506" y="0"/>
                  </a:moveTo>
                  <a:cubicBezTo>
                    <a:pt x="412" y="0"/>
                    <a:pt x="327" y="52"/>
                    <a:pt x="295" y="148"/>
                  </a:cubicBezTo>
                  <a:lnTo>
                    <a:pt x="26" y="1032"/>
                  </a:lnTo>
                  <a:cubicBezTo>
                    <a:pt x="0" y="1083"/>
                    <a:pt x="13" y="1134"/>
                    <a:pt x="39" y="1186"/>
                  </a:cubicBezTo>
                  <a:cubicBezTo>
                    <a:pt x="64" y="1237"/>
                    <a:pt x="103" y="1275"/>
                    <a:pt x="154" y="1288"/>
                  </a:cubicBezTo>
                  <a:lnTo>
                    <a:pt x="1884" y="1839"/>
                  </a:lnTo>
                  <a:cubicBezTo>
                    <a:pt x="1904" y="1843"/>
                    <a:pt x="1923" y="1846"/>
                    <a:pt x="1942" y="1846"/>
                  </a:cubicBezTo>
                  <a:cubicBezTo>
                    <a:pt x="2036" y="1846"/>
                    <a:pt x="2119" y="1794"/>
                    <a:pt x="2140" y="1698"/>
                  </a:cubicBezTo>
                  <a:lnTo>
                    <a:pt x="2422" y="814"/>
                  </a:lnTo>
                  <a:cubicBezTo>
                    <a:pt x="2461" y="699"/>
                    <a:pt x="2397" y="583"/>
                    <a:pt x="2281" y="558"/>
                  </a:cubicBezTo>
                  <a:lnTo>
                    <a:pt x="564" y="7"/>
                  </a:lnTo>
                  <a:cubicBezTo>
                    <a:pt x="545" y="2"/>
                    <a:pt x="525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5;p62">
              <a:extLst>
                <a:ext uri="{FF2B5EF4-FFF2-40B4-BE49-F238E27FC236}">
                  <a16:creationId xmlns:a16="http://schemas.microsoft.com/office/drawing/2014/main" id="{60ED5631-FC97-538F-3F5A-C61A8626C8C6}"/>
                </a:ext>
              </a:extLst>
            </p:cNvPr>
            <p:cNvSpPr/>
            <p:nvPr/>
          </p:nvSpPr>
          <p:spPr>
            <a:xfrm>
              <a:off x="1891350" y="2117550"/>
              <a:ext cx="61875" cy="46050"/>
            </a:xfrm>
            <a:custGeom>
              <a:avLst/>
              <a:gdLst/>
              <a:ahLst/>
              <a:cxnLst/>
              <a:rect l="l" t="t" r="r" b="b"/>
              <a:pathLst>
                <a:path w="2475" h="1842" extrusionOk="0">
                  <a:moveTo>
                    <a:pt x="655" y="471"/>
                  </a:moveTo>
                  <a:lnTo>
                    <a:pt x="1974" y="893"/>
                  </a:lnTo>
                  <a:lnTo>
                    <a:pt x="1833" y="1368"/>
                  </a:lnTo>
                  <a:lnTo>
                    <a:pt x="501" y="945"/>
                  </a:lnTo>
                  <a:lnTo>
                    <a:pt x="655" y="471"/>
                  </a:lnTo>
                  <a:close/>
                  <a:moveTo>
                    <a:pt x="514" y="1"/>
                  </a:moveTo>
                  <a:cubicBezTo>
                    <a:pt x="484" y="1"/>
                    <a:pt x="454" y="7"/>
                    <a:pt x="424" y="22"/>
                  </a:cubicBezTo>
                  <a:cubicBezTo>
                    <a:pt x="373" y="48"/>
                    <a:pt x="334" y="99"/>
                    <a:pt x="321" y="150"/>
                  </a:cubicBezTo>
                  <a:lnTo>
                    <a:pt x="39" y="1034"/>
                  </a:lnTo>
                  <a:cubicBezTo>
                    <a:pt x="1" y="1137"/>
                    <a:pt x="65" y="1252"/>
                    <a:pt x="180" y="1291"/>
                  </a:cubicBezTo>
                  <a:lnTo>
                    <a:pt x="1898" y="1842"/>
                  </a:lnTo>
                  <a:lnTo>
                    <a:pt x="1962" y="1842"/>
                  </a:lnTo>
                  <a:cubicBezTo>
                    <a:pt x="2051" y="1842"/>
                    <a:pt x="2141" y="1790"/>
                    <a:pt x="2167" y="1701"/>
                  </a:cubicBezTo>
                  <a:lnTo>
                    <a:pt x="2449" y="817"/>
                  </a:lnTo>
                  <a:cubicBezTo>
                    <a:pt x="2474" y="701"/>
                    <a:pt x="2410" y="586"/>
                    <a:pt x="2308" y="560"/>
                  </a:cubicBezTo>
                  <a:lnTo>
                    <a:pt x="578" y="9"/>
                  </a:lnTo>
                  <a:cubicBezTo>
                    <a:pt x="556" y="4"/>
                    <a:pt x="535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16;p62">
              <a:extLst>
                <a:ext uri="{FF2B5EF4-FFF2-40B4-BE49-F238E27FC236}">
                  <a16:creationId xmlns:a16="http://schemas.microsoft.com/office/drawing/2014/main" id="{5A9B49D6-6A9D-EEAA-AA93-2E556A9107D4}"/>
                </a:ext>
              </a:extLst>
            </p:cNvPr>
            <p:cNvSpPr/>
            <p:nvPr/>
          </p:nvSpPr>
          <p:spPr>
            <a:xfrm>
              <a:off x="1959275" y="2138750"/>
              <a:ext cx="60900" cy="46325"/>
            </a:xfrm>
            <a:custGeom>
              <a:avLst/>
              <a:gdLst/>
              <a:ahLst/>
              <a:cxnLst/>
              <a:rect l="l" t="t" r="r" b="b"/>
              <a:pathLst>
                <a:path w="2436" h="1853" extrusionOk="0">
                  <a:moveTo>
                    <a:pt x="629" y="481"/>
                  </a:moveTo>
                  <a:lnTo>
                    <a:pt x="1948" y="891"/>
                  </a:lnTo>
                  <a:lnTo>
                    <a:pt x="1807" y="1378"/>
                  </a:lnTo>
                  <a:lnTo>
                    <a:pt x="475" y="955"/>
                  </a:lnTo>
                  <a:lnTo>
                    <a:pt x="629" y="481"/>
                  </a:lnTo>
                  <a:close/>
                  <a:moveTo>
                    <a:pt x="506" y="1"/>
                  </a:moveTo>
                  <a:cubicBezTo>
                    <a:pt x="412" y="1"/>
                    <a:pt x="327" y="52"/>
                    <a:pt x="295" y="148"/>
                  </a:cubicBezTo>
                  <a:lnTo>
                    <a:pt x="13" y="1032"/>
                  </a:lnTo>
                  <a:cubicBezTo>
                    <a:pt x="1" y="1083"/>
                    <a:pt x="1" y="1135"/>
                    <a:pt x="26" y="1186"/>
                  </a:cubicBezTo>
                  <a:cubicBezTo>
                    <a:pt x="52" y="1237"/>
                    <a:pt x="103" y="1276"/>
                    <a:pt x="154" y="1288"/>
                  </a:cubicBezTo>
                  <a:lnTo>
                    <a:pt x="1884" y="1839"/>
                  </a:lnTo>
                  <a:cubicBezTo>
                    <a:pt x="1897" y="1839"/>
                    <a:pt x="1923" y="1839"/>
                    <a:pt x="1936" y="1852"/>
                  </a:cubicBezTo>
                  <a:cubicBezTo>
                    <a:pt x="2038" y="1839"/>
                    <a:pt x="2115" y="1788"/>
                    <a:pt x="2141" y="1698"/>
                  </a:cubicBezTo>
                  <a:lnTo>
                    <a:pt x="2423" y="814"/>
                  </a:lnTo>
                  <a:cubicBezTo>
                    <a:pt x="2435" y="763"/>
                    <a:pt x="2435" y="712"/>
                    <a:pt x="2410" y="661"/>
                  </a:cubicBezTo>
                  <a:cubicBezTo>
                    <a:pt x="2384" y="609"/>
                    <a:pt x="2333" y="571"/>
                    <a:pt x="2282" y="558"/>
                  </a:cubicBezTo>
                  <a:lnTo>
                    <a:pt x="564" y="7"/>
                  </a:lnTo>
                  <a:cubicBezTo>
                    <a:pt x="545" y="3"/>
                    <a:pt x="526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17;p62">
              <a:extLst>
                <a:ext uri="{FF2B5EF4-FFF2-40B4-BE49-F238E27FC236}">
                  <a16:creationId xmlns:a16="http://schemas.microsoft.com/office/drawing/2014/main" id="{66007B2E-2101-E175-CBED-87144053EF8B}"/>
                </a:ext>
              </a:extLst>
            </p:cNvPr>
            <p:cNvSpPr/>
            <p:nvPr/>
          </p:nvSpPr>
          <p:spPr>
            <a:xfrm>
              <a:off x="1876950" y="2163700"/>
              <a:ext cx="61850" cy="46250"/>
            </a:xfrm>
            <a:custGeom>
              <a:avLst/>
              <a:gdLst/>
              <a:ahLst/>
              <a:cxnLst/>
              <a:rect l="l" t="t" r="r" b="b"/>
              <a:pathLst>
                <a:path w="2474" h="1850" extrusionOk="0">
                  <a:moveTo>
                    <a:pt x="654" y="483"/>
                  </a:moveTo>
                  <a:lnTo>
                    <a:pt x="1974" y="905"/>
                  </a:lnTo>
                  <a:lnTo>
                    <a:pt x="1820" y="1380"/>
                  </a:lnTo>
                  <a:lnTo>
                    <a:pt x="500" y="970"/>
                  </a:lnTo>
                  <a:lnTo>
                    <a:pt x="654" y="483"/>
                  </a:lnTo>
                  <a:close/>
                  <a:moveTo>
                    <a:pt x="509" y="0"/>
                  </a:moveTo>
                  <a:cubicBezTo>
                    <a:pt x="475" y="0"/>
                    <a:pt x="440" y="6"/>
                    <a:pt x="410" y="21"/>
                  </a:cubicBezTo>
                  <a:cubicBezTo>
                    <a:pt x="372" y="47"/>
                    <a:pt x="334" y="98"/>
                    <a:pt x="308" y="149"/>
                  </a:cubicBezTo>
                  <a:lnTo>
                    <a:pt x="39" y="1034"/>
                  </a:lnTo>
                  <a:cubicBezTo>
                    <a:pt x="0" y="1136"/>
                    <a:pt x="64" y="1251"/>
                    <a:pt x="167" y="1290"/>
                  </a:cubicBezTo>
                  <a:lnTo>
                    <a:pt x="1897" y="1841"/>
                  </a:lnTo>
                  <a:cubicBezTo>
                    <a:pt x="1918" y="1846"/>
                    <a:pt x="1942" y="1849"/>
                    <a:pt x="1964" y="1849"/>
                  </a:cubicBezTo>
                  <a:cubicBezTo>
                    <a:pt x="1997" y="1849"/>
                    <a:pt x="2028" y="1843"/>
                    <a:pt x="2051" y="1828"/>
                  </a:cubicBezTo>
                  <a:cubicBezTo>
                    <a:pt x="2102" y="1790"/>
                    <a:pt x="2140" y="1751"/>
                    <a:pt x="2153" y="1700"/>
                  </a:cubicBezTo>
                  <a:lnTo>
                    <a:pt x="2435" y="816"/>
                  </a:lnTo>
                  <a:cubicBezTo>
                    <a:pt x="2474" y="713"/>
                    <a:pt x="2409" y="585"/>
                    <a:pt x="2294" y="560"/>
                  </a:cubicBezTo>
                  <a:lnTo>
                    <a:pt x="577" y="8"/>
                  </a:lnTo>
                  <a:cubicBezTo>
                    <a:pt x="556" y="3"/>
                    <a:pt x="532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918;p62">
              <a:extLst>
                <a:ext uri="{FF2B5EF4-FFF2-40B4-BE49-F238E27FC236}">
                  <a16:creationId xmlns:a16="http://schemas.microsoft.com/office/drawing/2014/main" id="{E3AEE782-5541-0F2C-C2A3-9E5CCA2C7512}"/>
                </a:ext>
              </a:extLst>
            </p:cNvPr>
            <p:cNvSpPr/>
            <p:nvPr/>
          </p:nvSpPr>
          <p:spPr>
            <a:xfrm>
              <a:off x="1944225" y="2184925"/>
              <a:ext cx="61525" cy="46275"/>
            </a:xfrm>
            <a:custGeom>
              <a:avLst/>
              <a:gdLst/>
              <a:ahLst/>
              <a:cxnLst/>
              <a:rect l="l" t="t" r="r" b="b"/>
              <a:pathLst>
                <a:path w="2461" h="1851" extrusionOk="0">
                  <a:moveTo>
                    <a:pt x="654" y="479"/>
                  </a:moveTo>
                  <a:lnTo>
                    <a:pt x="1987" y="889"/>
                  </a:lnTo>
                  <a:lnTo>
                    <a:pt x="1820" y="1376"/>
                  </a:lnTo>
                  <a:lnTo>
                    <a:pt x="500" y="954"/>
                  </a:lnTo>
                  <a:lnTo>
                    <a:pt x="654" y="479"/>
                  </a:lnTo>
                  <a:close/>
                  <a:moveTo>
                    <a:pt x="534" y="0"/>
                  </a:moveTo>
                  <a:cubicBezTo>
                    <a:pt x="493" y="0"/>
                    <a:pt x="451" y="12"/>
                    <a:pt x="423" y="31"/>
                  </a:cubicBezTo>
                  <a:cubicBezTo>
                    <a:pt x="372" y="56"/>
                    <a:pt x="334" y="95"/>
                    <a:pt x="321" y="146"/>
                  </a:cubicBezTo>
                  <a:lnTo>
                    <a:pt x="39" y="1030"/>
                  </a:lnTo>
                  <a:cubicBezTo>
                    <a:pt x="0" y="1133"/>
                    <a:pt x="64" y="1261"/>
                    <a:pt x="180" y="1287"/>
                  </a:cubicBezTo>
                  <a:lnTo>
                    <a:pt x="1897" y="1838"/>
                  </a:lnTo>
                  <a:cubicBezTo>
                    <a:pt x="1923" y="1838"/>
                    <a:pt x="1935" y="1851"/>
                    <a:pt x="1961" y="1851"/>
                  </a:cubicBezTo>
                  <a:cubicBezTo>
                    <a:pt x="2051" y="1851"/>
                    <a:pt x="2128" y="1786"/>
                    <a:pt x="2166" y="1697"/>
                  </a:cubicBezTo>
                  <a:lnTo>
                    <a:pt x="2435" y="813"/>
                  </a:lnTo>
                  <a:cubicBezTo>
                    <a:pt x="2461" y="761"/>
                    <a:pt x="2448" y="710"/>
                    <a:pt x="2422" y="659"/>
                  </a:cubicBezTo>
                  <a:cubicBezTo>
                    <a:pt x="2397" y="608"/>
                    <a:pt x="2358" y="569"/>
                    <a:pt x="2307" y="556"/>
                  </a:cubicBezTo>
                  <a:lnTo>
                    <a:pt x="577" y="5"/>
                  </a:lnTo>
                  <a:cubicBezTo>
                    <a:pt x="563" y="2"/>
                    <a:pt x="549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9;p62">
              <a:extLst>
                <a:ext uri="{FF2B5EF4-FFF2-40B4-BE49-F238E27FC236}">
                  <a16:creationId xmlns:a16="http://schemas.microsoft.com/office/drawing/2014/main" id="{30703B61-E03F-06D2-7B0D-D26887B1ADD3}"/>
                </a:ext>
              </a:extLst>
            </p:cNvPr>
            <p:cNvSpPr/>
            <p:nvPr/>
          </p:nvSpPr>
          <p:spPr>
            <a:xfrm>
              <a:off x="1746875" y="1996400"/>
              <a:ext cx="357550" cy="352050"/>
            </a:xfrm>
            <a:custGeom>
              <a:avLst/>
              <a:gdLst/>
              <a:ahLst/>
              <a:cxnLst/>
              <a:rect l="l" t="t" r="r" b="b"/>
              <a:pathLst>
                <a:path w="14302" h="14082" extrusionOk="0">
                  <a:moveTo>
                    <a:pt x="1718" y="4420"/>
                  </a:moveTo>
                  <a:lnTo>
                    <a:pt x="1833" y="5188"/>
                  </a:lnTo>
                  <a:cubicBezTo>
                    <a:pt x="1526" y="5137"/>
                    <a:pt x="1295" y="4881"/>
                    <a:pt x="1244" y="4573"/>
                  </a:cubicBezTo>
                  <a:cubicBezTo>
                    <a:pt x="1231" y="4548"/>
                    <a:pt x="1231" y="4522"/>
                    <a:pt x="1231" y="4484"/>
                  </a:cubicBezTo>
                  <a:lnTo>
                    <a:pt x="1718" y="4420"/>
                  </a:lnTo>
                  <a:close/>
                  <a:moveTo>
                    <a:pt x="12828" y="7662"/>
                  </a:moveTo>
                  <a:lnTo>
                    <a:pt x="13315" y="7726"/>
                  </a:lnTo>
                  <a:cubicBezTo>
                    <a:pt x="13315" y="7751"/>
                    <a:pt x="13315" y="7790"/>
                    <a:pt x="13315" y="7815"/>
                  </a:cubicBezTo>
                  <a:cubicBezTo>
                    <a:pt x="13264" y="8123"/>
                    <a:pt x="13033" y="8366"/>
                    <a:pt x="12725" y="8430"/>
                  </a:cubicBezTo>
                  <a:lnTo>
                    <a:pt x="12828" y="7662"/>
                  </a:lnTo>
                  <a:close/>
                  <a:moveTo>
                    <a:pt x="6126" y="9212"/>
                  </a:moveTo>
                  <a:lnTo>
                    <a:pt x="7151" y="9532"/>
                  </a:lnTo>
                  <a:lnTo>
                    <a:pt x="6895" y="10353"/>
                  </a:lnTo>
                  <a:lnTo>
                    <a:pt x="5767" y="10353"/>
                  </a:lnTo>
                  <a:lnTo>
                    <a:pt x="6126" y="9212"/>
                  </a:lnTo>
                  <a:close/>
                  <a:moveTo>
                    <a:pt x="7548" y="9661"/>
                  </a:moveTo>
                  <a:lnTo>
                    <a:pt x="8574" y="9981"/>
                  </a:lnTo>
                  <a:lnTo>
                    <a:pt x="7997" y="11788"/>
                  </a:lnTo>
                  <a:lnTo>
                    <a:pt x="7997" y="10558"/>
                  </a:lnTo>
                  <a:cubicBezTo>
                    <a:pt x="7997" y="10442"/>
                    <a:pt x="7907" y="10353"/>
                    <a:pt x="7792" y="10353"/>
                  </a:cubicBezTo>
                  <a:lnTo>
                    <a:pt x="7331" y="10353"/>
                  </a:lnTo>
                  <a:lnTo>
                    <a:pt x="7548" y="9661"/>
                  </a:lnTo>
                  <a:close/>
                  <a:moveTo>
                    <a:pt x="7184" y="420"/>
                  </a:moveTo>
                  <a:cubicBezTo>
                    <a:pt x="7215" y="420"/>
                    <a:pt x="7247" y="424"/>
                    <a:pt x="7279" y="434"/>
                  </a:cubicBezTo>
                  <a:lnTo>
                    <a:pt x="12661" y="2126"/>
                  </a:lnTo>
                  <a:cubicBezTo>
                    <a:pt x="12828" y="2177"/>
                    <a:pt x="12905" y="2356"/>
                    <a:pt x="12866" y="2510"/>
                  </a:cubicBezTo>
                  <a:lnTo>
                    <a:pt x="10393" y="10365"/>
                  </a:lnTo>
                  <a:lnTo>
                    <a:pt x="10124" y="10353"/>
                  </a:lnTo>
                  <a:cubicBezTo>
                    <a:pt x="10073" y="10353"/>
                    <a:pt x="10022" y="10378"/>
                    <a:pt x="9983" y="10417"/>
                  </a:cubicBezTo>
                  <a:lnTo>
                    <a:pt x="8407" y="11890"/>
                  </a:lnTo>
                  <a:lnTo>
                    <a:pt x="9035" y="9904"/>
                  </a:lnTo>
                  <a:cubicBezTo>
                    <a:pt x="9048" y="9853"/>
                    <a:pt x="9035" y="9789"/>
                    <a:pt x="9009" y="9737"/>
                  </a:cubicBezTo>
                  <a:cubicBezTo>
                    <a:pt x="8984" y="9699"/>
                    <a:pt x="8945" y="9661"/>
                    <a:pt x="8894" y="9635"/>
                  </a:cubicBezTo>
                  <a:lnTo>
                    <a:pt x="6062" y="8751"/>
                  </a:lnTo>
                  <a:cubicBezTo>
                    <a:pt x="6039" y="8743"/>
                    <a:pt x="6016" y="8740"/>
                    <a:pt x="5993" y="8740"/>
                  </a:cubicBezTo>
                  <a:cubicBezTo>
                    <a:pt x="5904" y="8740"/>
                    <a:pt x="5824" y="8797"/>
                    <a:pt x="5793" y="8879"/>
                  </a:cubicBezTo>
                  <a:lnTo>
                    <a:pt x="5331" y="10353"/>
                  </a:lnTo>
                  <a:lnTo>
                    <a:pt x="3819" y="10353"/>
                  </a:lnTo>
                  <a:lnTo>
                    <a:pt x="6895" y="626"/>
                  </a:lnTo>
                  <a:cubicBezTo>
                    <a:pt x="6936" y="502"/>
                    <a:pt x="7053" y="420"/>
                    <a:pt x="7184" y="420"/>
                  </a:cubicBezTo>
                  <a:close/>
                  <a:moveTo>
                    <a:pt x="7181" y="0"/>
                  </a:moveTo>
                  <a:cubicBezTo>
                    <a:pt x="6874" y="0"/>
                    <a:pt x="6590" y="199"/>
                    <a:pt x="6498" y="498"/>
                  </a:cubicBezTo>
                  <a:lnTo>
                    <a:pt x="3384" y="10353"/>
                  </a:lnTo>
                  <a:lnTo>
                    <a:pt x="3012" y="10353"/>
                  </a:lnTo>
                  <a:lnTo>
                    <a:pt x="2102" y="4138"/>
                  </a:lnTo>
                  <a:cubicBezTo>
                    <a:pt x="2102" y="4125"/>
                    <a:pt x="2102" y="4112"/>
                    <a:pt x="2102" y="4112"/>
                  </a:cubicBezTo>
                  <a:cubicBezTo>
                    <a:pt x="2089" y="4061"/>
                    <a:pt x="2064" y="4022"/>
                    <a:pt x="2025" y="3997"/>
                  </a:cubicBezTo>
                  <a:cubicBezTo>
                    <a:pt x="1974" y="3971"/>
                    <a:pt x="1923" y="3958"/>
                    <a:pt x="1859" y="3958"/>
                  </a:cubicBezTo>
                  <a:lnTo>
                    <a:pt x="1000" y="4086"/>
                  </a:lnTo>
                  <a:lnTo>
                    <a:pt x="475" y="4163"/>
                  </a:lnTo>
                  <a:cubicBezTo>
                    <a:pt x="231" y="4202"/>
                    <a:pt x="257" y="4573"/>
                    <a:pt x="513" y="4573"/>
                  </a:cubicBezTo>
                  <a:lnTo>
                    <a:pt x="539" y="4573"/>
                  </a:lnTo>
                  <a:lnTo>
                    <a:pt x="808" y="4535"/>
                  </a:lnTo>
                  <a:cubicBezTo>
                    <a:pt x="808" y="4573"/>
                    <a:pt x="821" y="4599"/>
                    <a:pt x="821" y="4637"/>
                  </a:cubicBezTo>
                  <a:cubicBezTo>
                    <a:pt x="910" y="5176"/>
                    <a:pt x="1346" y="5573"/>
                    <a:pt x="1897" y="5611"/>
                  </a:cubicBezTo>
                  <a:lnTo>
                    <a:pt x="2576" y="10353"/>
                  </a:lnTo>
                  <a:lnTo>
                    <a:pt x="2038" y="10353"/>
                  </a:lnTo>
                  <a:cubicBezTo>
                    <a:pt x="1756" y="10353"/>
                    <a:pt x="1756" y="10775"/>
                    <a:pt x="2038" y="10775"/>
                  </a:cubicBezTo>
                  <a:lnTo>
                    <a:pt x="7574" y="10775"/>
                  </a:lnTo>
                  <a:lnTo>
                    <a:pt x="7574" y="12749"/>
                  </a:lnTo>
                  <a:cubicBezTo>
                    <a:pt x="7574" y="12873"/>
                    <a:pt x="7678" y="12960"/>
                    <a:pt x="7788" y="12960"/>
                  </a:cubicBezTo>
                  <a:cubicBezTo>
                    <a:pt x="7838" y="12960"/>
                    <a:pt x="7889" y="12942"/>
                    <a:pt x="7933" y="12903"/>
                  </a:cubicBezTo>
                  <a:lnTo>
                    <a:pt x="9406" y="11519"/>
                  </a:lnTo>
                  <a:lnTo>
                    <a:pt x="9663" y="11813"/>
                  </a:lnTo>
                  <a:lnTo>
                    <a:pt x="9663" y="12505"/>
                  </a:lnTo>
                  <a:cubicBezTo>
                    <a:pt x="9650" y="12659"/>
                    <a:pt x="9762" y="12736"/>
                    <a:pt x="9874" y="12736"/>
                  </a:cubicBezTo>
                  <a:cubicBezTo>
                    <a:pt x="9986" y="12736"/>
                    <a:pt x="10098" y="12659"/>
                    <a:pt x="10086" y="12505"/>
                  </a:cubicBezTo>
                  <a:lnTo>
                    <a:pt x="10086" y="11724"/>
                  </a:lnTo>
                  <a:cubicBezTo>
                    <a:pt x="10086" y="11672"/>
                    <a:pt x="10073" y="11621"/>
                    <a:pt x="10034" y="11583"/>
                  </a:cubicBezTo>
                  <a:lnTo>
                    <a:pt x="9714" y="11237"/>
                  </a:lnTo>
                  <a:lnTo>
                    <a:pt x="10201" y="10775"/>
                  </a:lnTo>
                  <a:lnTo>
                    <a:pt x="13699" y="10775"/>
                  </a:lnTo>
                  <a:cubicBezTo>
                    <a:pt x="13789" y="10775"/>
                    <a:pt x="13866" y="10852"/>
                    <a:pt x="13866" y="10955"/>
                  </a:cubicBezTo>
                  <a:lnTo>
                    <a:pt x="13866" y="11621"/>
                  </a:lnTo>
                  <a:lnTo>
                    <a:pt x="13635" y="11608"/>
                  </a:lnTo>
                  <a:lnTo>
                    <a:pt x="13135" y="11109"/>
                  </a:lnTo>
                  <a:cubicBezTo>
                    <a:pt x="13092" y="11068"/>
                    <a:pt x="13045" y="11051"/>
                    <a:pt x="12999" y="11051"/>
                  </a:cubicBezTo>
                  <a:cubicBezTo>
                    <a:pt x="12840" y="11051"/>
                    <a:pt x="12702" y="11254"/>
                    <a:pt x="12841" y="11403"/>
                  </a:cubicBezTo>
                  <a:lnTo>
                    <a:pt x="13392" y="11954"/>
                  </a:lnTo>
                  <a:cubicBezTo>
                    <a:pt x="13430" y="11993"/>
                    <a:pt x="13481" y="12018"/>
                    <a:pt x="13533" y="12018"/>
                  </a:cubicBezTo>
                  <a:lnTo>
                    <a:pt x="13866" y="12031"/>
                  </a:lnTo>
                  <a:lnTo>
                    <a:pt x="13866" y="13659"/>
                  </a:lnTo>
                  <a:lnTo>
                    <a:pt x="411" y="13659"/>
                  </a:lnTo>
                  <a:lnTo>
                    <a:pt x="411" y="12300"/>
                  </a:lnTo>
                  <a:lnTo>
                    <a:pt x="1064" y="12300"/>
                  </a:lnTo>
                  <a:cubicBezTo>
                    <a:pt x="1116" y="12300"/>
                    <a:pt x="1167" y="12288"/>
                    <a:pt x="1205" y="12249"/>
                  </a:cubicBezTo>
                  <a:lnTo>
                    <a:pt x="1577" y="11903"/>
                  </a:lnTo>
                  <a:cubicBezTo>
                    <a:pt x="1730" y="11760"/>
                    <a:pt x="1598" y="11551"/>
                    <a:pt x="1434" y="11551"/>
                  </a:cubicBezTo>
                  <a:cubicBezTo>
                    <a:pt x="1392" y="11551"/>
                    <a:pt x="1349" y="11565"/>
                    <a:pt x="1308" y="11596"/>
                  </a:cubicBezTo>
                  <a:lnTo>
                    <a:pt x="987" y="11877"/>
                  </a:lnTo>
                  <a:lnTo>
                    <a:pt x="411" y="11877"/>
                  </a:lnTo>
                  <a:lnTo>
                    <a:pt x="411" y="10942"/>
                  </a:lnTo>
                  <a:cubicBezTo>
                    <a:pt x="411" y="10852"/>
                    <a:pt x="488" y="10775"/>
                    <a:pt x="590" y="10775"/>
                  </a:cubicBezTo>
                  <a:lnTo>
                    <a:pt x="1205" y="10775"/>
                  </a:lnTo>
                  <a:cubicBezTo>
                    <a:pt x="1474" y="10775"/>
                    <a:pt x="1474" y="10353"/>
                    <a:pt x="1205" y="10353"/>
                  </a:cubicBezTo>
                  <a:lnTo>
                    <a:pt x="590" y="10353"/>
                  </a:lnTo>
                  <a:cubicBezTo>
                    <a:pt x="270" y="10353"/>
                    <a:pt x="1" y="10622"/>
                    <a:pt x="1" y="10942"/>
                  </a:cubicBezTo>
                  <a:lnTo>
                    <a:pt x="1" y="13877"/>
                  </a:lnTo>
                  <a:cubicBezTo>
                    <a:pt x="1" y="13979"/>
                    <a:pt x="90" y="14082"/>
                    <a:pt x="206" y="14082"/>
                  </a:cubicBezTo>
                  <a:lnTo>
                    <a:pt x="14084" y="14082"/>
                  </a:lnTo>
                  <a:cubicBezTo>
                    <a:pt x="14199" y="14082"/>
                    <a:pt x="14289" y="13979"/>
                    <a:pt x="14289" y="13877"/>
                  </a:cubicBezTo>
                  <a:lnTo>
                    <a:pt x="14289" y="10942"/>
                  </a:lnTo>
                  <a:cubicBezTo>
                    <a:pt x="14289" y="10622"/>
                    <a:pt x="14033" y="10353"/>
                    <a:pt x="13699" y="10353"/>
                  </a:cubicBezTo>
                  <a:lnTo>
                    <a:pt x="12469" y="10353"/>
                  </a:lnTo>
                  <a:lnTo>
                    <a:pt x="12661" y="8853"/>
                  </a:lnTo>
                  <a:cubicBezTo>
                    <a:pt x="13212" y="8815"/>
                    <a:pt x="13648" y="8405"/>
                    <a:pt x="13725" y="7867"/>
                  </a:cubicBezTo>
                  <a:cubicBezTo>
                    <a:pt x="13725" y="7828"/>
                    <a:pt x="13725" y="7803"/>
                    <a:pt x="13738" y="7764"/>
                  </a:cubicBezTo>
                  <a:lnTo>
                    <a:pt x="14007" y="7803"/>
                  </a:lnTo>
                  <a:lnTo>
                    <a:pt x="14033" y="7803"/>
                  </a:lnTo>
                  <a:cubicBezTo>
                    <a:pt x="14289" y="7790"/>
                    <a:pt x="14302" y="7431"/>
                    <a:pt x="14058" y="7392"/>
                  </a:cubicBezTo>
                  <a:lnTo>
                    <a:pt x="12661" y="7213"/>
                  </a:lnTo>
                  <a:cubicBezTo>
                    <a:pt x="12645" y="7210"/>
                    <a:pt x="12630" y="7208"/>
                    <a:pt x="12616" y="7208"/>
                  </a:cubicBezTo>
                  <a:cubicBezTo>
                    <a:pt x="12572" y="7208"/>
                    <a:pt x="12536" y="7223"/>
                    <a:pt x="12508" y="7252"/>
                  </a:cubicBezTo>
                  <a:cubicBezTo>
                    <a:pt x="12469" y="7277"/>
                    <a:pt x="12431" y="7328"/>
                    <a:pt x="12431" y="7392"/>
                  </a:cubicBezTo>
                  <a:lnTo>
                    <a:pt x="12033" y="10353"/>
                  </a:lnTo>
                  <a:lnTo>
                    <a:pt x="10829" y="10353"/>
                  </a:lnTo>
                  <a:lnTo>
                    <a:pt x="13264" y="2638"/>
                  </a:lnTo>
                  <a:cubicBezTo>
                    <a:pt x="13379" y="2254"/>
                    <a:pt x="13174" y="1857"/>
                    <a:pt x="12790" y="1729"/>
                  </a:cubicBezTo>
                  <a:lnTo>
                    <a:pt x="7407" y="37"/>
                  </a:lnTo>
                  <a:cubicBezTo>
                    <a:pt x="7332" y="12"/>
                    <a:pt x="7256" y="0"/>
                    <a:pt x="7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43831">
            <a:off x="-680597" y="3380486"/>
            <a:ext cx="2052146" cy="2707402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  <p:sp>
        <p:nvSpPr>
          <p:cNvPr id="732" name="Google Shape;732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Expected Outcomes</a:t>
            </a:r>
            <a:endParaRPr dirty="0"/>
          </a:p>
        </p:txBody>
      </p:sp>
      <p:sp>
        <p:nvSpPr>
          <p:cNvPr id="734" name="Google Shape;734;p58"/>
          <p:cNvSpPr txBox="1">
            <a:spLocks noGrp="1"/>
          </p:cNvSpPr>
          <p:nvPr>
            <p:ph type="subTitle" idx="2"/>
          </p:nvPr>
        </p:nvSpPr>
        <p:spPr>
          <a:xfrm>
            <a:off x="5544123" y="2422390"/>
            <a:ext cx="25791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CNNs can automatically learn complex patterns from transformed seismic data.</a:t>
            </a:r>
            <a:endParaRPr dirty="0"/>
          </a:p>
        </p:txBody>
      </p:sp>
      <p:sp>
        <p:nvSpPr>
          <p:cNvPr id="735" name="Google Shape;735;p58"/>
          <p:cNvSpPr txBox="1">
            <a:spLocks noGrp="1"/>
          </p:cNvSpPr>
          <p:nvPr>
            <p:ph type="subTitle" idx="3"/>
          </p:nvPr>
        </p:nvSpPr>
        <p:spPr>
          <a:xfrm>
            <a:off x="1886838" y="3797282"/>
            <a:ext cx="2579100" cy="109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Better detection of anomalies in seismic patterns, leading to early warnings.</a:t>
            </a:r>
            <a:endParaRPr dirty="0"/>
          </a:p>
        </p:txBody>
      </p:sp>
      <p:sp>
        <p:nvSpPr>
          <p:cNvPr id="737" name="Google Shape;737;p58"/>
          <p:cNvSpPr txBox="1">
            <a:spLocks noGrp="1"/>
          </p:cNvSpPr>
          <p:nvPr>
            <p:ph type="subTitle" idx="5"/>
          </p:nvPr>
        </p:nvSpPr>
        <p:spPr>
          <a:xfrm>
            <a:off x="1805600" y="1734075"/>
            <a:ext cx="2579100" cy="695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Improved Prediction Accuracy</a:t>
            </a:r>
            <a:endParaRPr dirty="0">
              <a:latin typeface="Mukta" panose="020B0604020202020204" charset="0"/>
              <a:ea typeface="Mukta"/>
              <a:cs typeface="Mukta" panose="020B0604020202020204" charset="0"/>
              <a:sym typeface="Mukta"/>
            </a:endParaRPr>
          </a:p>
        </p:txBody>
      </p:sp>
      <p:sp>
        <p:nvSpPr>
          <p:cNvPr id="738" name="Google Shape;738;p58"/>
          <p:cNvSpPr txBox="1">
            <a:spLocks noGrp="1"/>
          </p:cNvSpPr>
          <p:nvPr>
            <p:ph type="subTitle" idx="6"/>
          </p:nvPr>
        </p:nvSpPr>
        <p:spPr>
          <a:xfrm>
            <a:off x="5531888" y="1734075"/>
            <a:ext cx="2579100" cy="776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Enhanced Feature Learning:</a:t>
            </a:r>
            <a:endParaRPr dirty="0">
              <a:latin typeface="Mukta" panose="020B0604020202020204" charset="0"/>
              <a:ea typeface="Mukta"/>
              <a:cs typeface="Mukta" panose="020B0604020202020204" charset="0"/>
              <a:sym typeface="Mukta"/>
            </a:endParaRPr>
          </a:p>
        </p:txBody>
      </p:sp>
      <p:sp>
        <p:nvSpPr>
          <p:cNvPr id="739" name="Google Shape;739;p58"/>
          <p:cNvSpPr txBox="1">
            <a:spLocks noGrp="1"/>
          </p:cNvSpPr>
          <p:nvPr>
            <p:ph type="subTitle" idx="7"/>
          </p:nvPr>
        </p:nvSpPr>
        <p:spPr>
          <a:xfrm>
            <a:off x="1889762" y="3209601"/>
            <a:ext cx="2579100" cy="6950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Robust Anomaly Detection</a:t>
            </a:r>
            <a:endParaRPr dirty="0">
              <a:latin typeface="Mukta" panose="020B0604020202020204" charset="0"/>
              <a:ea typeface="Mukta"/>
              <a:cs typeface="Mukta" panose="020B0604020202020204" charset="0"/>
              <a:sym typeface="Mukta"/>
            </a:endParaRPr>
          </a:p>
        </p:txBody>
      </p:sp>
      <p:sp>
        <p:nvSpPr>
          <p:cNvPr id="741" name="Google Shape;741;p58"/>
          <p:cNvSpPr/>
          <p:nvPr/>
        </p:nvSpPr>
        <p:spPr>
          <a:xfrm>
            <a:off x="1033013" y="1734075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8"/>
          <p:cNvSpPr/>
          <p:nvPr/>
        </p:nvSpPr>
        <p:spPr>
          <a:xfrm>
            <a:off x="1028850" y="3229750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8"/>
          <p:cNvSpPr/>
          <p:nvPr/>
        </p:nvSpPr>
        <p:spPr>
          <a:xfrm>
            <a:off x="4684988" y="1734075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58"/>
          <p:cNvGrpSpPr/>
          <p:nvPr/>
        </p:nvGrpSpPr>
        <p:grpSpPr>
          <a:xfrm>
            <a:off x="1193137" y="3394513"/>
            <a:ext cx="357250" cy="356275"/>
            <a:chOff x="7781525" y="1271375"/>
            <a:chExt cx="357250" cy="356275"/>
          </a:xfrm>
        </p:grpSpPr>
        <p:sp>
          <p:nvSpPr>
            <p:cNvPr id="746" name="Google Shape;746;p58"/>
            <p:cNvSpPr/>
            <p:nvPr/>
          </p:nvSpPr>
          <p:spPr>
            <a:xfrm>
              <a:off x="7781525" y="1271375"/>
              <a:ext cx="357250" cy="356275"/>
            </a:xfrm>
            <a:custGeom>
              <a:avLst/>
              <a:gdLst/>
              <a:ahLst/>
              <a:cxnLst/>
              <a:rect l="l" t="t" r="r" b="b"/>
              <a:pathLst>
                <a:path w="14290" h="14251" extrusionOk="0">
                  <a:moveTo>
                    <a:pt x="10945" y="424"/>
                  </a:moveTo>
                  <a:cubicBezTo>
                    <a:pt x="11457" y="526"/>
                    <a:pt x="11457" y="1269"/>
                    <a:pt x="10945" y="1372"/>
                  </a:cubicBezTo>
                  <a:cubicBezTo>
                    <a:pt x="10829" y="1372"/>
                    <a:pt x="10752" y="1461"/>
                    <a:pt x="10739" y="1564"/>
                  </a:cubicBezTo>
                  <a:cubicBezTo>
                    <a:pt x="10711" y="1948"/>
                    <a:pt x="10395" y="2209"/>
                    <a:pt x="10050" y="2209"/>
                  </a:cubicBezTo>
                  <a:cubicBezTo>
                    <a:pt x="9934" y="2209"/>
                    <a:pt x="9814" y="2180"/>
                    <a:pt x="9702" y="2115"/>
                  </a:cubicBezTo>
                  <a:cubicBezTo>
                    <a:pt x="9671" y="2095"/>
                    <a:pt x="9636" y="2084"/>
                    <a:pt x="9601" y="2084"/>
                  </a:cubicBezTo>
                  <a:cubicBezTo>
                    <a:pt x="9549" y="2084"/>
                    <a:pt x="9496" y="2107"/>
                    <a:pt x="9458" y="2153"/>
                  </a:cubicBezTo>
                  <a:cubicBezTo>
                    <a:pt x="9350" y="2256"/>
                    <a:pt x="9212" y="2305"/>
                    <a:pt x="9076" y="2305"/>
                  </a:cubicBezTo>
                  <a:cubicBezTo>
                    <a:pt x="8903" y="2305"/>
                    <a:pt x="8732" y="2227"/>
                    <a:pt x="8625" y="2077"/>
                  </a:cubicBezTo>
                  <a:cubicBezTo>
                    <a:pt x="8587" y="2025"/>
                    <a:pt x="8523" y="1987"/>
                    <a:pt x="8459" y="1987"/>
                  </a:cubicBezTo>
                  <a:cubicBezTo>
                    <a:pt x="8407" y="1987"/>
                    <a:pt x="8343" y="2012"/>
                    <a:pt x="8305" y="2051"/>
                  </a:cubicBezTo>
                  <a:cubicBezTo>
                    <a:pt x="8151" y="2218"/>
                    <a:pt x="7946" y="2307"/>
                    <a:pt x="7715" y="2307"/>
                  </a:cubicBezTo>
                  <a:lnTo>
                    <a:pt x="7638" y="2307"/>
                  </a:lnTo>
                  <a:cubicBezTo>
                    <a:pt x="7587" y="2307"/>
                    <a:pt x="7523" y="2320"/>
                    <a:pt x="7485" y="2358"/>
                  </a:cubicBezTo>
                  <a:cubicBezTo>
                    <a:pt x="7331" y="2512"/>
                    <a:pt x="7139" y="2589"/>
                    <a:pt x="6921" y="2589"/>
                  </a:cubicBezTo>
                  <a:cubicBezTo>
                    <a:pt x="6716" y="2551"/>
                    <a:pt x="6511" y="2474"/>
                    <a:pt x="6318" y="2371"/>
                  </a:cubicBezTo>
                  <a:cubicBezTo>
                    <a:pt x="6267" y="2333"/>
                    <a:pt x="6203" y="2320"/>
                    <a:pt x="6126" y="2307"/>
                  </a:cubicBezTo>
                  <a:cubicBezTo>
                    <a:pt x="5908" y="2307"/>
                    <a:pt x="5691" y="2218"/>
                    <a:pt x="5550" y="2051"/>
                  </a:cubicBezTo>
                  <a:lnTo>
                    <a:pt x="5524" y="2064"/>
                  </a:lnTo>
                  <a:cubicBezTo>
                    <a:pt x="5486" y="2012"/>
                    <a:pt x="5434" y="1987"/>
                    <a:pt x="5370" y="1987"/>
                  </a:cubicBezTo>
                  <a:lnTo>
                    <a:pt x="5357" y="1987"/>
                  </a:lnTo>
                  <a:cubicBezTo>
                    <a:pt x="5293" y="1987"/>
                    <a:pt x="5229" y="2025"/>
                    <a:pt x="5191" y="2077"/>
                  </a:cubicBezTo>
                  <a:cubicBezTo>
                    <a:pt x="5085" y="2232"/>
                    <a:pt x="4917" y="2309"/>
                    <a:pt x="4747" y="2309"/>
                  </a:cubicBezTo>
                  <a:cubicBezTo>
                    <a:pt x="4608" y="2309"/>
                    <a:pt x="4467" y="2257"/>
                    <a:pt x="4358" y="2153"/>
                  </a:cubicBezTo>
                  <a:cubicBezTo>
                    <a:pt x="4318" y="2113"/>
                    <a:pt x="4263" y="2093"/>
                    <a:pt x="4208" y="2093"/>
                  </a:cubicBezTo>
                  <a:cubicBezTo>
                    <a:pt x="4176" y="2093"/>
                    <a:pt x="4143" y="2101"/>
                    <a:pt x="4114" y="2115"/>
                  </a:cubicBezTo>
                  <a:cubicBezTo>
                    <a:pt x="4002" y="2180"/>
                    <a:pt x="3882" y="2209"/>
                    <a:pt x="3766" y="2209"/>
                  </a:cubicBezTo>
                  <a:cubicBezTo>
                    <a:pt x="3421" y="2209"/>
                    <a:pt x="3105" y="1948"/>
                    <a:pt x="3076" y="1564"/>
                  </a:cubicBezTo>
                  <a:cubicBezTo>
                    <a:pt x="3076" y="1461"/>
                    <a:pt x="2974" y="1372"/>
                    <a:pt x="2871" y="1372"/>
                  </a:cubicBezTo>
                  <a:cubicBezTo>
                    <a:pt x="2346" y="1269"/>
                    <a:pt x="2346" y="526"/>
                    <a:pt x="2871" y="424"/>
                  </a:cubicBezTo>
                  <a:close/>
                  <a:moveTo>
                    <a:pt x="6511" y="2922"/>
                  </a:moveTo>
                  <a:cubicBezTo>
                    <a:pt x="6639" y="2974"/>
                    <a:pt x="6780" y="2999"/>
                    <a:pt x="6908" y="3012"/>
                  </a:cubicBezTo>
                  <a:lnTo>
                    <a:pt x="6946" y="3012"/>
                  </a:lnTo>
                  <a:lnTo>
                    <a:pt x="6946" y="5037"/>
                  </a:lnTo>
                  <a:lnTo>
                    <a:pt x="6511" y="5037"/>
                  </a:lnTo>
                  <a:lnTo>
                    <a:pt x="6511" y="2922"/>
                  </a:lnTo>
                  <a:close/>
                  <a:moveTo>
                    <a:pt x="7792" y="2730"/>
                  </a:moveTo>
                  <a:lnTo>
                    <a:pt x="7792" y="5037"/>
                  </a:lnTo>
                  <a:lnTo>
                    <a:pt x="7356" y="5037"/>
                  </a:lnTo>
                  <a:lnTo>
                    <a:pt x="7356" y="2922"/>
                  </a:lnTo>
                  <a:cubicBezTo>
                    <a:pt x="7485" y="2871"/>
                    <a:pt x="7587" y="2807"/>
                    <a:pt x="7677" y="2730"/>
                  </a:cubicBezTo>
                  <a:close/>
                  <a:moveTo>
                    <a:pt x="2871" y="1"/>
                  </a:moveTo>
                  <a:cubicBezTo>
                    <a:pt x="1821" y="26"/>
                    <a:pt x="1667" y="1538"/>
                    <a:pt x="2692" y="1769"/>
                  </a:cubicBezTo>
                  <a:cubicBezTo>
                    <a:pt x="2823" y="2293"/>
                    <a:pt x="3287" y="2627"/>
                    <a:pt x="3785" y="2627"/>
                  </a:cubicBezTo>
                  <a:cubicBezTo>
                    <a:pt x="3920" y="2627"/>
                    <a:pt x="4057" y="2603"/>
                    <a:pt x="4191" y="2551"/>
                  </a:cubicBezTo>
                  <a:cubicBezTo>
                    <a:pt x="4362" y="2668"/>
                    <a:pt x="4557" y="2727"/>
                    <a:pt x="4752" y="2727"/>
                  </a:cubicBezTo>
                  <a:cubicBezTo>
                    <a:pt x="4981" y="2727"/>
                    <a:pt x="5209" y="2646"/>
                    <a:pt x="5396" y="2487"/>
                  </a:cubicBezTo>
                  <a:cubicBezTo>
                    <a:pt x="5588" y="2628"/>
                    <a:pt x="5832" y="2717"/>
                    <a:pt x="6075" y="2730"/>
                  </a:cubicBezTo>
                  <a:lnTo>
                    <a:pt x="6101" y="2730"/>
                  </a:lnTo>
                  <a:lnTo>
                    <a:pt x="6101" y="5037"/>
                  </a:lnTo>
                  <a:lnTo>
                    <a:pt x="5985" y="5037"/>
                  </a:lnTo>
                  <a:cubicBezTo>
                    <a:pt x="5870" y="5037"/>
                    <a:pt x="5780" y="5126"/>
                    <a:pt x="5780" y="5242"/>
                  </a:cubicBezTo>
                  <a:cubicBezTo>
                    <a:pt x="5780" y="5806"/>
                    <a:pt x="5691" y="6357"/>
                    <a:pt x="5537" y="6895"/>
                  </a:cubicBezTo>
                  <a:cubicBezTo>
                    <a:pt x="5475" y="7064"/>
                    <a:pt x="5608" y="7178"/>
                    <a:pt x="5738" y="7178"/>
                  </a:cubicBezTo>
                  <a:cubicBezTo>
                    <a:pt x="5824" y="7178"/>
                    <a:pt x="5908" y="7128"/>
                    <a:pt x="5934" y="7010"/>
                  </a:cubicBezTo>
                  <a:cubicBezTo>
                    <a:pt x="6088" y="6510"/>
                    <a:pt x="6165" y="5985"/>
                    <a:pt x="6190" y="5447"/>
                  </a:cubicBezTo>
                  <a:lnTo>
                    <a:pt x="8113" y="5447"/>
                  </a:lnTo>
                  <a:cubicBezTo>
                    <a:pt x="8138" y="5947"/>
                    <a:pt x="8215" y="6446"/>
                    <a:pt x="8356" y="6933"/>
                  </a:cubicBezTo>
                  <a:lnTo>
                    <a:pt x="7907" y="7241"/>
                  </a:lnTo>
                  <a:cubicBezTo>
                    <a:pt x="7882" y="7266"/>
                    <a:pt x="7856" y="7292"/>
                    <a:pt x="7843" y="7318"/>
                  </a:cubicBezTo>
                  <a:lnTo>
                    <a:pt x="7395" y="8189"/>
                  </a:lnTo>
                  <a:cubicBezTo>
                    <a:pt x="7344" y="8304"/>
                    <a:pt x="7382" y="8420"/>
                    <a:pt x="7485" y="8471"/>
                  </a:cubicBezTo>
                  <a:cubicBezTo>
                    <a:pt x="7523" y="8497"/>
                    <a:pt x="7549" y="8497"/>
                    <a:pt x="7587" y="8497"/>
                  </a:cubicBezTo>
                  <a:cubicBezTo>
                    <a:pt x="7664" y="8497"/>
                    <a:pt x="7741" y="8458"/>
                    <a:pt x="7767" y="8381"/>
                  </a:cubicBezTo>
                  <a:lnTo>
                    <a:pt x="8202" y="7548"/>
                  </a:lnTo>
                  <a:lnTo>
                    <a:pt x="8484" y="7356"/>
                  </a:lnTo>
                  <a:cubicBezTo>
                    <a:pt x="8843" y="8368"/>
                    <a:pt x="9394" y="9317"/>
                    <a:pt x="10099" y="10124"/>
                  </a:cubicBezTo>
                  <a:lnTo>
                    <a:pt x="9842" y="10790"/>
                  </a:lnTo>
                  <a:lnTo>
                    <a:pt x="8945" y="10983"/>
                  </a:lnTo>
                  <a:cubicBezTo>
                    <a:pt x="8693" y="11020"/>
                    <a:pt x="8726" y="11393"/>
                    <a:pt x="8984" y="11393"/>
                  </a:cubicBezTo>
                  <a:cubicBezTo>
                    <a:pt x="8988" y="11393"/>
                    <a:pt x="8992" y="11393"/>
                    <a:pt x="8997" y="11393"/>
                  </a:cubicBezTo>
                  <a:lnTo>
                    <a:pt x="9035" y="11393"/>
                  </a:lnTo>
                  <a:lnTo>
                    <a:pt x="10048" y="11175"/>
                  </a:lnTo>
                  <a:cubicBezTo>
                    <a:pt x="10112" y="11162"/>
                    <a:pt x="10163" y="11111"/>
                    <a:pt x="10188" y="11047"/>
                  </a:cubicBezTo>
                  <a:lnTo>
                    <a:pt x="10406" y="10483"/>
                  </a:lnTo>
                  <a:cubicBezTo>
                    <a:pt x="10573" y="10649"/>
                    <a:pt x="10727" y="10816"/>
                    <a:pt x="10906" y="10983"/>
                  </a:cubicBezTo>
                  <a:lnTo>
                    <a:pt x="12111" y="12097"/>
                  </a:lnTo>
                  <a:lnTo>
                    <a:pt x="8215" y="12097"/>
                  </a:lnTo>
                  <a:cubicBezTo>
                    <a:pt x="8207" y="12097"/>
                    <a:pt x="8199" y="12096"/>
                    <a:pt x="8191" y="12096"/>
                  </a:cubicBezTo>
                  <a:cubicBezTo>
                    <a:pt x="7915" y="12096"/>
                    <a:pt x="7915" y="12521"/>
                    <a:pt x="8191" y="12521"/>
                  </a:cubicBezTo>
                  <a:cubicBezTo>
                    <a:pt x="8199" y="12521"/>
                    <a:pt x="8207" y="12521"/>
                    <a:pt x="8215" y="12520"/>
                  </a:cubicBezTo>
                  <a:lnTo>
                    <a:pt x="13431" y="12520"/>
                  </a:lnTo>
                  <a:cubicBezTo>
                    <a:pt x="13674" y="12520"/>
                    <a:pt x="13879" y="12725"/>
                    <a:pt x="13879" y="12969"/>
                  </a:cubicBezTo>
                  <a:lnTo>
                    <a:pt x="13879" y="13827"/>
                  </a:lnTo>
                  <a:lnTo>
                    <a:pt x="424" y="13827"/>
                  </a:lnTo>
                  <a:lnTo>
                    <a:pt x="424" y="12956"/>
                  </a:lnTo>
                  <a:cubicBezTo>
                    <a:pt x="424" y="12712"/>
                    <a:pt x="616" y="12507"/>
                    <a:pt x="872" y="12507"/>
                  </a:cubicBezTo>
                  <a:lnTo>
                    <a:pt x="7382" y="12507"/>
                  </a:lnTo>
                  <a:cubicBezTo>
                    <a:pt x="7390" y="12508"/>
                    <a:pt x="7398" y="12508"/>
                    <a:pt x="7405" y="12508"/>
                  </a:cubicBezTo>
                  <a:cubicBezTo>
                    <a:pt x="7669" y="12508"/>
                    <a:pt x="7669" y="12096"/>
                    <a:pt x="7405" y="12096"/>
                  </a:cubicBezTo>
                  <a:cubicBezTo>
                    <a:pt x="7398" y="12096"/>
                    <a:pt x="7390" y="12097"/>
                    <a:pt x="7382" y="12097"/>
                  </a:cubicBezTo>
                  <a:lnTo>
                    <a:pt x="2192" y="12097"/>
                  </a:lnTo>
                  <a:lnTo>
                    <a:pt x="3397" y="10970"/>
                  </a:lnTo>
                  <a:cubicBezTo>
                    <a:pt x="3538" y="10829"/>
                    <a:pt x="3692" y="10688"/>
                    <a:pt x="3832" y="10534"/>
                  </a:cubicBezTo>
                  <a:lnTo>
                    <a:pt x="4371" y="10944"/>
                  </a:lnTo>
                  <a:lnTo>
                    <a:pt x="4819" y="11713"/>
                  </a:lnTo>
                  <a:cubicBezTo>
                    <a:pt x="4858" y="11777"/>
                    <a:pt x="4935" y="11815"/>
                    <a:pt x="5011" y="11815"/>
                  </a:cubicBezTo>
                  <a:cubicBezTo>
                    <a:pt x="5037" y="11815"/>
                    <a:pt x="5075" y="11815"/>
                    <a:pt x="5114" y="11790"/>
                  </a:cubicBezTo>
                  <a:cubicBezTo>
                    <a:pt x="5216" y="11739"/>
                    <a:pt x="5242" y="11610"/>
                    <a:pt x="5191" y="11508"/>
                  </a:cubicBezTo>
                  <a:lnTo>
                    <a:pt x="4704" y="10688"/>
                  </a:lnTo>
                  <a:cubicBezTo>
                    <a:pt x="4691" y="10662"/>
                    <a:pt x="4678" y="10649"/>
                    <a:pt x="4653" y="10637"/>
                  </a:cubicBezTo>
                  <a:lnTo>
                    <a:pt x="4114" y="10227"/>
                  </a:lnTo>
                  <a:cubicBezTo>
                    <a:pt x="4473" y="9816"/>
                    <a:pt x="4806" y="9368"/>
                    <a:pt x="5088" y="8907"/>
                  </a:cubicBezTo>
                  <a:lnTo>
                    <a:pt x="5857" y="9240"/>
                  </a:lnTo>
                  <a:lnTo>
                    <a:pt x="6152" y="9893"/>
                  </a:lnTo>
                  <a:cubicBezTo>
                    <a:pt x="6178" y="9970"/>
                    <a:pt x="6254" y="10021"/>
                    <a:pt x="6344" y="10021"/>
                  </a:cubicBezTo>
                  <a:cubicBezTo>
                    <a:pt x="6370" y="10021"/>
                    <a:pt x="6395" y="10009"/>
                    <a:pt x="6421" y="9996"/>
                  </a:cubicBezTo>
                  <a:cubicBezTo>
                    <a:pt x="6536" y="9957"/>
                    <a:pt x="6575" y="9829"/>
                    <a:pt x="6536" y="9727"/>
                  </a:cubicBezTo>
                  <a:lnTo>
                    <a:pt x="6203" y="8996"/>
                  </a:lnTo>
                  <a:cubicBezTo>
                    <a:pt x="6178" y="8945"/>
                    <a:pt x="6139" y="8907"/>
                    <a:pt x="6088" y="8894"/>
                  </a:cubicBezTo>
                  <a:lnTo>
                    <a:pt x="5306" y="8535"/>
                  </a:lnTo>
                  <a:cubicBezTo>
                    <a:pt x="5421" y="8317"/>
                    <a:pt x="5537" y="8087"/>
                    <a:pt x="5627" y="7869"/>
                  </a:cubicBezTo>
                  <a:cubicBezTo>
                    <a:pt x="5668" y="7710"/>
                    <a:pt x="5541" y="7594"/>
                    <a:pt x="5415" y="7594"/>
                  </a:cubicBezTo>
                  <a:cubicBezTo>
                    <a:pt x="5348" y="7594"/>
                    <a:pt x="5282" y="7627"/>
                    <a:pt x="5242" y="7702"/>
                  </a:cubicBezTo>
                  <a:cubicBezTo>
                    <a:pt x="4729" y="8830"/>
                    <a:pt x="4012" y="9842"/>
                    <a:pt x="3102" y="10675"/>
                  </a:cubicBezTo>
                  <a:lnTo>
                    <a:pt x="1577" y="12097"/>
                  </a:lnTo>
                  <a:lnTo>
                    <a:pt x="872" y="12097"/>
                  </a:lnTo>
                  <a:cubicBezTo>
                    <a:pt x="385" y="12097"/>
                    <a:pt x="1" y="12482"/>
                    <a:pt x="1" y="12969"/>
                  </a:cubicBezTo>
                  <a:lnTo>
                    <a:pt x="1" y="14032"/>
                  </a:lnTo>
                  <a:cubicBezTo>
                    <a:pt x="1" y="14148"/>
                    <a:pt x="91" y="14250"/>
                    <a:pt x="206" y="14250"/>
                  </a:cubicBezTo>
                  <a:lnTo>
                    <a:pt x="14084" y="14250"/>
                  </a:lnTo>
                  <a:cubicBezTo>
                    <a:pt x="14199" y="14250"/>
                    <a:pt x="14289" y="14148"/>
                    <a:pt x="14289" y="14032"/>
                  </a:cubicBezTo>
                  <a:lnTo>
                    <a:pt x="14289" y="12956"/>
                  </a:lnTo>
                  <a:cubicBezTo>
                    <a:pt x="14289" y="12482"/>
                    <a:pt x="13905" y="12097"/>
                    <a:pt x="13431" y="12097"/>
                  </a:cubicBezTo>
                  <a:lnTo>
                    <a:pt x="12726" y="12097"/>
                  </a:lnTo>
                  <a:lnTo>
                    <a:pt x="11201" y="10675"/>
                  </a:lnTo>
                  <a:cubicBezTo>
                    <a:pt x="9509" y="9086"/>
                    <a:pt x="8535" y="7113"/>
                    <a:pt x="8535" y="5242"/>
                  </a:cubicBezTo>
                  <a:cubicBezTo>
                    <a:pt x="8535" y="5126"/>
                    <a:pt x="8433" y="5037"/>
                    <a:pt x="8318" y="5037"/>
                  </a:cubicBezTo>
                  <a:lnTo>
                    <a:pt x="8215" y="5037"/>
                  </a:lnTo>
                  <a:lnTo>
                    <a:pt x="8215" y="2615"/>
                  </a:lnTo>
                  <a:cubicBezTo>
                    <a:pt x="8292" y="2576"/>
                    <a:pt x="8356" y="2538"/>
                    <a:pt x="8433" y="2487"/>
                  </a:cubicBezTo>
                  <a:cubicBezTo>
                    <a:pt x="8613" y="2646"/>
                    <a:pt x="8842" y="2727"/>
                    <a:pt x="9071" y="2727"/>
                  </a:cubicBezTo>
                  <a:cubicBezTo>
                    <a:pt x="9265" y="2727"/>
                    <a:pt x="9460" y="2668"/>
                    <a:pt x="9625" y="2551"/>
                  </a:cubicBezTo>
                  <a:cubicBezTo>
                    <a:pt x="9759" y="2603"/>
                    <a:pt x="9897" y="2627"/>
                    <a:pt x="10032" y="2627"/>
                  </a:cubicBezTo>
                  <a:cubicBezTo>
                    <a:pt x="10533" y="2627"/>
                    <a:pt x="11003" y="2293"/>
                    <a:pt x="11124" y="1769"/>
                  </a:cubicBezTo>
                  <a:cubicBezTo>
                    <a:pt x="12149" y="1538"/>
                    <a:pt x="11995" y="26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7947050" y="1305925"/>
              <a:ext cx="27725" cy="13200"/>
            </a:xfrm>
            <a:custGeom>
              <a:avLst/>
              <a:gdLst/>
              <a:ahLst/>
              <a:cxnLst/>
              <a:rect l="l" t="t" r="r" b="b"/>
              <a:pathLst>
                <a:path w="1109" h="528" extrusionOk="0">
                  <a:moveTo>
                    <a:pt x="800" y="1"/>
                  </a:moveTo>
                  <a:cubicBezTo>
                    <a:pt x="752" y="1"/>
                    <a:pt x="702" y="20"/>
                    <a:pt x="659" y="67"/>
                  </a:cubicBezTo>
                  <a:cubicBezTo>
                    <a:pt x="627" y="105"/>
                    <a:pt x="582" y="124"/>
                    <a:pt x="537" y="124"/>
                  </a:cubicBezTo>
                  <a:cubicBezTo>
                    <a:pt x="492" y="124"/>
                    <a:pt x="447" y="105"/>
                    <a:pt x="415" y="67"/>
                  </a:cubicBezTo>
                  <a:cubicBezTo>
                    <a:pt x="373" y="33"/>
                    <a:pt x="327" y="18"/>
                    <a:pt x="284" y="18"/>
                  </a:cubicBezTo>
                  <a:cubicBezTo>
                    <a:pt x="130" y="18"/>
                    <a:pt x="0" y="201"/>
                    <a:pt x="120" y="361"/>
                  </a:cubicBezTo>
                  <a:cubicBezTo>
                    <a:pt x="223" y="464"/>
                    <a:pt x="377" y="528"/>
                    <a:pt x="530" y="528"/>
                  </a:cubicBezTo>
                  <a:lnTo>
                    <a:pt x="543" y="528"/>
                  </a:lnTo>
                  <a:cubicBezTo>
                    <a:pt x="684" y="528"/>
                    <a:pt x="838" y="477"/>
                    <a:pt x="940" y="374"/>
                  </a:cubicBezTo>
                  <a:cubicBezTo>
                    <a:pt x="1109" y="226"/>
                    <a:pt x="963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8011600" y="1298025"/>
              <a:ext cx="28625" cy="13475"/>
            </a:xfrm>
            <a:custGeom>
              <a:avLst/>
              <a:gdLst/>
              <a:ahLst/>
              <a:cxnLst/>
              <a:rect l="l" t="t" r="r" b="b"/>
              <a:pathLst>
                <a:path w="1145" h="539" extrusionOk="0">
                  <a:moveTo>
                    <a:pt x="318" y="0"/>
                  </a:moveTo>
                  <a:cubicBezTo>
                    <a:pt x="152" y="0"/>
                    <a:pt x="0" y="215"/>
                    <a:pt x="165" y="370"/>
                  </a:cubicBezTo>
                  <a:cubicBezTo>
                    <a:pt x="268" y="472"/>
                    <a:pt x="422" y="536"/>
                    <a:pt x="575" y="536"/>
                  </a:cubicBezTo>
                  <a:lnTo>
                    <a:pt x="588" y="536"/>
                  </a:lnTo>
                  <a:cubicBezTo>
                    <a:pt x="601" y="538"/>
                    <a:pt x="614" y="538"/>
                    <a:pt x="627" y="538"/>
                  </a:cubicBezTo>
                  <a:cubicBezTo>
                    <a:pt x="766" y="538"/>
                    <a:pt x="892" y="476"/>
                    <a:pt x="985" y="383"/>
                  </a:cubicBezTo>
                  <a:cubicBezTo>
                    <a:pt x="1145" y="233"/>
                    <a:pt x="1002" y="14"/>
                    <a:pt x="841" y="14"/>
                  </a:cubicBezTo>
                  <a:cubicBezTo>
                    <a:pt x="794" y="14"/>
                    <a:pt x="746" y="32"/>
                    <a:pt x="704" y="75"/>
                  </a:cubicBezTo>
                  <a:cubicBezTo>
                    <a:pt x="665" y="114"/>
                    <a:pt x="627" y="126"/>
                    <a:pt x="588" y="126"/>
                  </a:cubicBezTo>
                  <a:cubicBezTo>
                    <a:pt x="537" y="126"/>
                    <a:pt x="499" y="114"/>
                    <a:pt x="473" y="75"/>
                  </a:cubicBezTo>
                  <a:cubicBezTo>
                    <a:pt x="426" y="22"/>
                    <a:pt x="37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8"/>
            <p:cNvSpPr/>
            <p:nvPr/>
          </p:nvSpPr>
          <p:spPr>
            <a:xfrm>
              <a:off x="7877500" y="1295400"/>
              <a:ext cx="28225" cy="13475"/>
            </a:xfrm>
            <a:custGeom>
              <a:avLst/>
              <a:gdLst/>
              <a:ahLst/>
              <a:cxnLst/>
              <a:rect l="l" t="t" r="r" b="b"/>
              <a:pathLst>
                <a:path w="1129" h="539" extrusionOk="0">
                  <a:moveTo>
                    <a:pt x="308" y="1"/>
                  </a:moveTo>
                  <a:cubicBezTo>
                    <a:pt x="146" y="1"/>
                    <a:pt x="0" y="203"/>
                    <a:pt x="147" y="360"/>
                  </a:cubicBezTo>
                  <a:cubicBezTo>
                    <a:pt x="263" y="475"/>
                    <a:pt x="416" y="539"/>
                    <a:pt x="570" y="539"/>
                  </a:cubicBezTo>
                  <a:cubicBezTo>
                    <a:pt x="724" y="539"/>
                    <a:pt x="865" y="475"/>
                    <a:pt x="980" y="372"/>
                  </a:cubicBezTo>
                  <a:cubicBezTo>
                    <a:pt x="1128" y="224"/>
                    <a:pt x="995" y="15"/>
                    <a:pt x="832" y="15"/>
                  </a:cubicBezTo>
                  <a:cubicBezTo>
                    <a:pt x="783" y="15"/>
                    <a:pt x="732" y="34"/>
                    <a:pt x="685" y="78"/>
                  </a:cubicBezTo>
                  <a:lnTo>
                    <a:pt x="685" y="65"/>
                  </a:lnTo>
                  <a:cubicBezTo>
                    <a:pt x="653" y="97"/>
                    <a:pt x="612" y="113"/>
                    <a:pt x="570" y="113"/>
                  </a:cubicBezTo>
                  <a:cubicBezTo>
                    <a:pt x="528" y="113"/>
                    <a:pt x="487" y="97"/>
                    <a:pt x="455" y="65"/>
                  </a:cubicBezTo>
                  <a:cubicBezTo>
                    <a:pt x="410" y="20"/>
                    <a:pt x="358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58"/>
          <p:cNvGrpSpPr/>
          <p:nvPr/>
        </p:nvGrpSpPr>
        <p:grpSpPr>
          <a:xfrm>
            <a:off x="1197150" y="1911813"/>
            <a:ext cx="357550" cy="330325"/>
            <a:chOff x="7781225" y="2008200"/>
            <a:chExt cx="357550" cy="330325"/>
          </a:xfrm>
        </p:grpSpPr>
        <p:sp>
          <p:nvSpPr>
            <p:cNvPr id="751" name="Google Shape;751;p58"/>
            <p:cNvSpPr/>
            <p:nvPr/>
          </p:nvSpPr>
          <p:spPr>
            <a:xfrm>
              <a:off x="7781225" y="2103825"/>
              <a:ext cx="357550" cy="234700"/>
            </a:xfrm>
            <a:custGeom>
              <a:avLst/>
              <a:gdLst/>
              <a:ahLst/>
              <a:cxnLst/>
              <a:rect l="l" t="t" r="r" b="b"/>
              <a:pathLst>
                <a:path w="14302" h="9388" extrusionOk="0">
                  <a:moveTo>
                    <a:pt x="212" y="1"/>
                  </a:moveTo>
                  <a:cubicBezTo>
                    <a:pt x="106" y="1"/>
                    <a:pt x="0" y="71"/>
                    <a:pt x="0" y="212"/>
                  </a:cubicBezTo>
                  <a:lnTo>
                    <a:pt x="0" y="9182"/>
                  </a:lnTo>
                  <a:cubicBezTo>
                    <a:pt x="0" y="9298"/>
                    <a:pt x="103" y="9387"/>
                    <a:pt x="218" y="9387"/>
                  </a:cubicBezTo>
                  <a:lnTo>
                    <a:pt x="14083" y="9387"/>
                  </a:lnTo>
                  <a:cubicBezTo>
                    <a:pt x="14199" y="9387"/>
                    <a:pt x="14301" y="9298"/>
                    <a:pt x="14301" y="9182"/>
                  </a:cubicBezTo>
                  <a:lnTo>
                    <a:pt x="14301" y="8862"/>
                  </a:lnTo>
                  <a:cubicBezTo>
                    <a:pt x="14301" y="8465"/>
                    <a:pt x="14006" y="8119"/>
                    <a:pt x="13622" y="8055"/>
                  </a:cubicBezTo>
                  <a:lnTo>
                    <a:pt x="13635" y="8042"/>
                  </a:lnTo>
                  <a:lnTo>
                    <a:pt x="10623" y="7542"/>
                  </a:lnTo>
                  <a:cubicBezTo>
                    <a:pt x="10367" y="7504"/>
                    <a:pt x="10136" y="7363"/>
                    <a:pt x="9983" y="7132"/>
                  </a:cubicBezTo>
                  <a:cubicBezTo>
                    <a:pt x="9803" y="6863"/>
                    <a:pt x="9521" y="6671"/>
                    <a:pt x="9214" y="6581"/>
                  </a:cubicBezTo>
                  <a:lnTo>
                    <a:pt x="7163" y="6017"/>
                  </a:lnTo>
                  <a:cubicBezTo>
                    <a:pt x="6766" y="5915"/>
                    <a:pt x="6497" y="5569"/>
                    <a:pt x="6471" y="5159"/>
                  </a:cubicBezTo>
                  <a:lnTo>
                    <a:pt x="6382" y="3800"/>
                  </a:lnTo>
                  <a:cubicBezTo>
                    <a:pt x="6382" y="3659"/>
                    <a:pt x="6279" y="3592"/>
                    <a:pt x="6176" y="3592"/>
                  </a:cubicBezTo>
                  <a:cubicBezTo>
                    <a:pt x="6064" y="3592"/>
                    <a:pt x="5952" y="3672"/>
                    <a:pt x="5972" y="3826"/>
                  </a:cubicBezTo>
                  <a:lnTo>
                    <a:pt x="6049" y="5184"/>
                  </a:lnTo>
                  <a:cubicBezTo>
                    <a:pt x="6061" y="5492"/>
                    <a:pt x="6190" y="5786"/>
                    <a:pt x="6407" y="6017"/>
                  </a:cubicBezTo>
                  <a:lnTo>
                    <a:pt x="6407" y="6709"/>
                  </a:lnTo>
                  <a:lnTo>
                    <a:pt x="5741" y="7568"/>
                  </a:lnTo>
                  <a:cubicBezTo>
                    <a:pt x="5664" y="7657"/>
                    <a:pt x="5690" y="7786"/>
                    <a:pt x="5779" y="7862"/>
                  </a:cubicBezTo>
                  <a:cubicBezTo>
                    <a:pt x="5817" y="7889"/>
                    <a:pt x="5861" y="7902"/>
                    <a:pt x="5905" y="7902"/>
                  </a:cubicBezTo>
                  <a:cubicBezTo>
                    <a:pt x="5967" y="7902"/>
                    <a:pt x="6029" y="7876"/>
                    <a:pt x="6074" y="7824"/>
                  </a:cubicBezTo>
                  <a:lnTo>
                    <a:pt x="6779" y="6901"/>
                  </a:lnTo>
                  <a:cubicBezTo>
                    <a:pt x="6805" y="6863"/>
                    <a:pt x="6817" y="6824"/>
                    <a:pt x="6817" y="6773"/>
                  </a:cubicBezTo>
                  <a:lnTo>
                    <a:pt x="6817" y="6338"/>
                  </a:lnTo>
                  <a:cubicBezTo>
                    <a:pt x="6894" y="6376"/>
                    <a:pt x="6971" y="6402"/>
                    <a:pt x="7061" y="6427"/>
                  </a:cubicBezTo>
                  <a:lnTo>
                    <a:pt x="9098" y="6978"/>
                  </a:lnTo>
                  <a:cubicBezTo>
                    <a:pt x="9316" y="7042"/>
                    <a:pt x="9508" y="7183"/>
                    <a:pt x="9637" y="7375"/>
                  </a:cubicBezTo>
                  <a:cubicBezTo>
                    <a:pt x="9854" y="7683"/>
                    <a:pt x="10175" y="7901"/>
                    <a:pt x="10546" y="7965"/>
                  </a:cubicBezTo>
                  <a:lnTo>
                    <a:pt x="13558" y="8465"/>
                  </a:lnTo>
                  <a:cubicBezTo>
                    <a:pt x="13750" y="8490"/>
                    <a:pt x="13878" y="8657"/>
                    <a:pt x="13878" y="8849"/>
                  </a:cubicBezTo>
                  <a:lnTo>
                    <a:pt x="13878" y="8964"/>
                  </a:lnTo>
                  <a:lnTo>
                    <a:pt x="423" y="8964"/>
                  </a:lnTo>
                  <a:lnTo>
                    <a:pt x="423" y="3634"/>
                  </a:lnTo>
                  <a:lnTo>
                    <a:pt x="1141" y="4543"/>
                  </a:lnTo>
                  <a:cubicBezTo>
                    <a:pt x="1166" y="4556"/>
                    <a:pt x="1192" y="4582"/>
                    <a:pt x="1218" y="4595"/>
                  </a:cubicBezTo>
                  <a:lnTo>
                    <a:pt x="2025" y="4992"/>
                  </a:lnTo>
                  <a:cubicBezTo>
                    <a:pt x="2058" y="5007"/>
                    <a:pt x="2092" y="5014"/>
                    <a:pt x="2124" y="5014"/>
                  </a:cubicBezTo>
                  <a:cubicBezTo>
                    <a:pt x="2202" y="5014"/>
                    <a:pt x="2270" y="4971"/>
                    <a:pt x="2307" y="4889"/>
                  </a:cubicBezTo>
                  <a:cubicBezTo>
                    <a:pt x="2358" y="4787"/>
                    <a:pt x="2320" y="4659"/>
                    <a:pt x="2217" y="4620"/>
                  </a:cubicBezTo>
                  <a:lnTo>
                    <a:pt x="1448" y="4236"/>
                  </a:lnTo>
                  <a:lnTo>
                    <a:pt x="423" y="2967"/>
                  </a:lnTo>
                  <a:lnTo>
                    <a:pt x="423" y="212"/>
                  </a:lnTo>
                  <a:cubicBezTo>
                    <a:pt x="423" y="71"/>
                    <a:pt x="317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7781850" y="2008200"/>
              <a:ext cx="158300" cy="175275"/>
            </a:xfrm>
            <a:custGeom>
              <a:avLst/>
              <a:gdLst/>
              <a:ahLst/>
              <a:cxnLst/>
              <a:rect l="l" t="t" r="r" b="b"/>
              <a:pathLst>
                <a:path w="6332" h="7011" extrusionOk="0">
                  <a:moveTo>
                    <a:pt x="3526" y="1179"/>
                  </a:moveTo>
                  <a:cubicBezTo>
                    <a:pt x="3538" y="1179"/>
                    <a:pt x="3551" y="1179"/>
                    <a:pt x="3563" y="1180"/>
                  </a:cubicBezTo>
                  <a:lnTo>
                    <a:pt x="3884" y="1180"/>
                  </a:lnTo>
                  <a:cubicBezTo>
                    <a:pt x="4332" y="1192"/>
                    <a:pt x="4729" y="1462"/>
                    <a:pt x="4922" y="1872"/>
                  </a:cubicBezTo>
                  <a:lnTo>
                    <a:pt x="5127" y="2320"/>
                  </a:lnTo>
                  <a:cubicBezTo>
                    <a:pt x="5383" y="2858"/>
                    <a:pt x="5191" y="3499"/>
                    <a:pt x="4691" y="3807"/>
                  </a:cubicBezTo>
                  <a:lnTo>
                    <a:pt x="3063" y="2448"/>
                  </a:lnTo>
                  <a:cubicBezTo>
                    <a:pt x="2948" y="2359"/>
                    <a:pt x="2871" y="2243"/>
                    <a:pt x="2807" y="2115"/>
                  </a:cubicBezTo>
                  <a:lnTo>
                    <a:pt x="2602" y="1654"/>
                  </a:lnTo>
                  <a:cubicBezTo>
                    <a:pt x="2813" y="1357"/>
                    <a:pt x="3167" y="1179"/>
                    <a:pt x="3526" y="1179"/>
                  </a:cubicBezTo>
                  <a:close/>
                  <a:moveTo>
                    <a:pt x="449" y="1"/>
                  </a:moveTo>
                  <a:cubicBezTo>
                    <a:pt x="206" y="1"/>
                    <a:pt x="1" y="206"/>
                    <a:pt x="1" y="462"/>
                  </a:cubicBezTo>
                  <a:lnTo>
                    <a:pt x="1" y="3191"/>
                  </a:lnTo>
                  <a:cubicBezTo>
                    <a:pt x="1" y="3307"/>
                    <a:pt x="90" y="3409"/>
                    <a:pt x="206" y="3409"/>
                  </a:cubicBezTo>
                  <a:cubicBezTo>
                    <a:pt x="321" y="3409"/>
                    <a:pt x="411" y="3307"/>
                    <a:pt x="411" y="3191"/>
                  </a:cubicBezTo>
                  <a:lnTo>
                    <a:pt x="411" y="462"/>
                  </a:lnTo>
                  <a:cubicBezTo>
                    <a:pt x="411" y="436"/>
                    <a:pt x="436" y="411"/>
                    <a:pt x="462" y="411"/>
                  </a:cubicBezTo>
                  <a:lnTo>
                    <a:pt x="501" y="411"/>
                  </a:lnTo>
                  <a:cubicBezTo>
                    <a:pt x="1154" y="411"/>
                    <a:pt x="1731" y="795"/>
                    <a:pt x="2000" y="1372"/>
                  </a:cubicBezTo>
                  <a:lnTo>
                    <a:pt x="2423" y="2294"/>
                  </a:lnTo>
                  <a:cubicBezTo>
                    <a:pt x="2512" y="2487"/>
                    <a:pt x="2641" y="2653"/>
                    <a:pt x="2794" y="2781"/>
                  </a:cubicBezTo>
                  <a:lnTo>
                    <a:pt x="4050" y="3832"/>
                  </a:lnTo>
                  <a:lnTo>
                    <a:pt x="4268" y="5549"/>
                  </a:lnTo>
                  <a:lnTo>
                    <a:pt x="3743" y="6331"/>
                  </a:lnTo>
                  <a:cubicBezTo>
                    <a:pt x="3679" y="6421"/>
                    <a:pt x="3704" y="6549"/>
                    <a:pt x="3794" y="6613"/>
                  </a:cubicBezTo>
                  <a:cubicBezTo>
                    <a:pt x="3832" y="6639"/>
                    <a:pt x="3871" y="6651"/>
                    <a:pt x="3909" y="6651"/>
                  </a:cubicBezTo>
                  <a:cubicBezTo>
                    <a:pt x="3986" y="6651"/>
                    <a:pt x="4050" y="6626"/>
                    <a:pt x="4089" y="6562"/>
                  </a:cubicBezTo>
                  <a:lnTo>
                    <a:pt x="4665" y="5716"/>
                  </a:lnTo>
                  <a:cubicBezTo>
                    <a:pt x="4691" y="5665"/>
                    <a:pt x="4704" y="5613"/>
                    <a:pt x="4691" y="5575"/>
                  </a:cubicBezTo>
                  <a:lnTo>
                    <a:pt x="4537" y="4229"/>
                  </a:lnTo>
                  <a:lnTo>
                    <a:pt x="4845" y="4486"/>
                  </a:lnTo>
                  <a:cubicBezTo>
                    <a:pt x="4960" y="4575"/>
                    <a:pt x="5050" y="4704"/>
                    <a:pt x="5114" y="4845"/>
                  </a:cubicBezTo>
                  <a:lnTo>
                    <a:pt x="5844" y="6613"/>
                  </a:lnTo>
                  <a:cubicBezTo>
                    <a:pt x="5870" y="6677"/>
                    <a:pt x="5895" y="6754"/>
                    <a:pt x="5895" y="6831"/>
                  </a:cubicBezTo>
                  <a:cubicBezTo>
                    <a:pt x="5921" y="6933"/>
                    <a:pt x="6011" y="7010"/>
                    <a:pt x="6113" y="7010"/>
                  </a:cubicBezTo>
                  <a:lnTo>
                    <a:pt x="6139" y="7010"/>
                  </a:lnTo>
                  <a:cubicBezTo>
                    <a:pt x="6254" y="6985"/>
                    <a:pt x="6331" y="6882"/>
                    <a:pt x="6318" y="6767"/>
                  </a:cubicBezTo>
                  <a:cubicBezTo>
                    <a:pt x="6305" y="6651"/>
                    <a:pt x="6267" y="6549"/>
                    <a:pt x="6229" y="6446"/>
                  </a:cubicBezTo>
                  <a:lnTo>
                    <a:pt x="5498" y="4678"/>
                  </a:lnTo>
                  <a:cubicBezTo>
                    <a:pt x="5408" y="4473"/>
                    <a:pt x="5280" y="4294"/>
                    <a:pt x="5114" y="4153"/>
                  </a:cubicBezTo>
                  <a:lnTo>
                    <a:pt x="5037" y="4101"/>
                  </a:lnTo>
                  <a:cubicBezTo>
                    <a:pt x="5152" y="3999"/>
                    <a:pt x="5268" y="3896"/>
                    <a:pt x="5357" y="3781"/>
                  </a:cubicBezTo>
                  <a:cubicBezTo>
                    <a:pt x="5703" y="3307"/>
                    <a:pt x="5767" y="2679"/>
                    <a:pt x="5511" y="2154"/>
                  </a:cubicBezTo>
                  <a:lnTo>
                    <a:pt x="5306" y="1705"/>
                  </a:lnTo>
                  <a:cubicBezTo>
                    <a:pt x="5050" y="1141"/>
                    <a:pt x="4499" y="782"/>
                    <a:pt x="3884" y="770"/>
                  </a:cubicBezTo>
                  <a:lnTo>
                    <a:pt x="3576" y="770"/>
                  </a:lnTo>
                  <a:cubicBezTo>
                    <a:pt x="3140" y="770"/>
                    <a:pt x="2717" y="936"/>
                    <a:pt x="2410" y="1257"/>
                  </a:cubicBezTo>
                  <a:lnTo>
                    <a:pt x="2384" y="1205"/>
                  </a:lnTo>
                  <a:cubicBezTo>
                    <a:pt x="2051" y="475"/>
                    <a:pt x="130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7955825" y="2199775"/>
              <a:ext cx="46775" cy="43925"/>
            </a:xfrm>
            <a:custGeom>
              <a:avLst/>
              <a:gdLst/>
              <a:ahLst/>
              <a:cxnLst/>
              <a:rect l="l" t="t" r="r" b="b"/>
              <a:pathLst>
                <a:path w="1871" h="1757" extrusionOk="0">
                  <a:moveTo>
                    <a:pt x="961" y="411"/>
                  </a:moveTo>
                  <a:cubicBezTo>
                    <a:pt x="1102" y="424"/>
                    <a:pt x="1217" y="500"/>
                    <a:pt x="1281" y="629"/>
                  </a:cubicBezTo>
                  <a:lnTo>
                    <a:pt x="1371" y="808"/>
                  </a:lnTo>
                  <a:cubicBezTo>
                    <a:pt x="1474" y="1051"/>
                    <a:pt x="1307" y="1321"/>
                    <a:pt x="1051" y="1321"/>
                  </a:cubicBezTo>
                  <a:lnTo>
                    <a:pt x="884" y="1321"/>
                  </a:lnTo>
                  <a:cubicBezTo>
                    <a:pt x="756" y="1321"/>
                    <a:pt x="628" y="1257"/>
                    <a:pt x="564" y="1128"/>
                  </a:cubicBezTo>
                  <a:lnTo>
                    <a:pt x="500" y="1000"/>
                  </a:lnTo>
                  <a:cubicBezTo>
                    <a:pt x="449" y="911"/>
                    <a:pt x="436" y="808"/>
                    <a:pt x="474" y="718"/>
                  </a:cubicBezTo>
                  <a:lnTo>
                    <a:pt x="461" y="718"/>
                  </a:lnTo>
                  <a:lnTo>
                    <a:pt x="487" y="667"/>
                  </a:lnTo>
                  <a:cubicBezTo>
                    <a:pt x="538" y="513"/>
                    <a:pt x="679" y="411"/>
                    <a:pt x="833" y="411"/>
                  </a:cubicBezTo>
                  <a:close/>
                  <a:moveTo>
                    <a:pt x="805" y="0"/>
                  </a:moveTo>
                  <a:cubicBezTo>
                    <a:pt x="482" y="0"/>
                    <a:pt x="177" y="215"/>
                    <a:pt x="77" y="526"/>
                  </a:cubicBezTo>
                  <a:lnTo>
                    <a:pt x="64" y="590"/>
                  </a:lnTo>
                  <a:cubicBezTo>
                    <a:pt x="0" y="795"/>
                    <a:pt x="13" y="1013"/>
                    <a:pt x="115" y="1205"/>
                  </a:cubicBezTo>
                  <a:lnTo>
                    <a:pt x="179" y="1333"/>
                  </a:lnTo>
                  <a:cubicBezTo>
                    <a:pt x="320" y="1590"/>
                    <a:pt x="589" y="1756"/>
                    <a:pt x="871" y="1756"/>
                  </a:cubicBezTo>
                  <a:lnTo>
                    <a:pt x="1051" y="1756"/>
                  </a:lnTo>
                  <a:cubicBezTo>
                    <a:pt x="1294" y="1743"/>
                    <a:pt x="1525" y="1628"/>
                    <a:pt x="1666" y="1436"/>
                  </a:cubicBezTo>
                  <a:cubicBezTo>
                    <a:pt x="1833" y="1205"/>
                    <a:pt x="1871" y="898"/>
                    <a:pt x="1743" y="629"/>
                  </a:cubicBezTo>
                  <a:lnTo>
                    <a:pt x="1666" y="449"/>
                  </a:lnTo>
                  <a:cubicBezTo>
                    <a:pt x="1538" y="180"/>
                    <a:pt x="1269" y="1"/>
                    <a:pt x="961" y="1"/>
                  </a:cubicBezTo>
                  <a:lnTo>
                    <a:pt x="833" y="1"/>
                  </a:lnTo>
                  <a:cubicBezTo>
                    <a:pt x="824" y="0"/>
                    <a:pt x="814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8033975" y="2249425"/>
              <a:ext cx="38800" cy="34000"/>
            </a:xfrm>
            <a:custGeom>
              <a:avLst/>
              <a:gdLst/>
              <a:ahLst/>
              <a:cxnLst/>
              <a:rect l="l" t="t" r="r" b="b"/>
              <a:pathLst>
                <a:path w="1552" h="1360" extrusionOk="0">
                  <a:moveTo>
                    <a:pt x="744" y="424"/>
                  </a:moveTo>
                  <a:cubicBezTo>
                    <a:pt x="821" y="424"/>
                    <a:pt x="885" y="475"/>
                    <a:pt x="923" y="539"/>
                  </a:cubicBezTo>
                  <a:lnTo>
                    <a:pt x="987" y="667"/>
                  </a:lnTo>
                  <a:cubicBezTo>
                    <a:pt x="1013" y="731"/>
                    <a:pt x="1000" y="808"/>
                    <a:pt x="962" y="872"/>
                  </a:cubicBezTo>
                  <a:cubicBezTo>
                    <a:pt x="923" y="924"/>
                    <a:pt x="859" y="949"/>
                    <a:pt x="795" y="949"/>
                  </a:cubicBezTo>
                  <a:lnTo>
                    <a:pt x="680" y="949"/>
                  </a:lnTo>
                  <a:cubicBezTo>
                    <a:pt x="616" y="949"/>
                    <a:pt x="539" y="911"/>
                    <a:pt x="513" y="847"/>
                  </a:cubicBezTo>
                  <a:lnTo>
                    <a:pt x="462" y="744"/>
                  </a:lnTo>
                  <a:cubicBezTo>
                    <a:pt x="436" y="693"/>
                    <a:pt x="424" y="642"/>
                    <a:pt x="449" y="590"/>
                  </a:cubicBezTo>
                  <a:lnTo>
                    <a:pt x="449" y="590"/>
                  </a:lnTo>
                  <a:lnTo>
                    <a:pt x="449" y="603"/>
                  </a:lnTo>
                  <a:lnTo>
                    <a:pt x="475" y="565"/>
                  </a:lnTo>
                  <a:cubicBezTo>
                    <a:pt x="488" y="475"/>
                    <a:pt x="565" y="424"/>
                    <a:pt x="654" y="424"/>
                  </a:cubicBezTo>
                  <a:close/>
                  <a:moveTo>
                    <a:pt x="667" y="1"/>
                  </a:moveTo>
                  <a:cubicBezTo>
                    <a:pt x="398" y="1"/>
                    <a:pt x="155" y="168"/>
                    <a:pt x="65" y="424"/>
                  </a:cubicBezTo>
                  <a:lnTo>
                    <a:pt x="52" y="462"/>
                  </a:lnTo>
                  <a:cubicBezTo>
                    <a:pt x="1" y="629"/>
                    <a:pt x="14" y="795"/>
                    <a:pt x="90" y="949"/>
                  </a:cubicBezTo>
                  <a:lnTo>
                    <a:pt x="142" y="1039"/>
                  </a:lnTo>
                  <a:cubicBezTo>
                    <a:pt x="257" y="1244"/>
                    <a:pt x="462" y="1359"/>
                    <a:pt x="693" y="1359"/>
                  </a:cubicBezTo>
                  <a:lnTo>
                    <a:pt x="821" y="1359"/>
                  </a:lnTo>
                  <a:cubicBezTo>
                    <a:pt x="1257" y="1346"/>
                    <a:pt x="1551" y="898"/>
                    <a:pt x="1359" y="488"/>
                  </a:cubicBezTo>
                  <a:lnTo>
                    <a:pt x="1308" y="360"/>
                  </a:lnTo>
                  <a:cubicBezTo>
                    <a:pt x="1205" y="142"/>
                    <a:pt x="987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58"/>
          <p:cNvSpPr/>
          <p:nvPr/>
        </p:nvSpPr>
        <p:spPr>
          <a:xfrm>
            <a:off x="4849463" y="1899313"/>
            <a:ext cx="356900" cy="355325"/>
          </a:xfrm>
          <a:custGeom>
            <a:avLst/>
            <a:gdLst/>
            <a:ahLst/>
            <a:cxnLst/>
            <a:rect l="l" t="t" r="r" b="b"/>
            <a:pathLst>
              <a:path w="14276" h="14213" extrusionOk="0">
                <a:moveTo>
                  <a:pt x="10262" y="410"/>
                </a:moveTo>
                <a:cubicBezTo>
                  <a:pt x="10319" y="410"/>
                  <a:pt x="10377" y="424"/>
                  <a:pt x="10431" y="450"/>
                </a:cubicBezTo>
                <a:lnTo>
                  <a:pt x="12558" y="1578"/>
                </a:lnTo>
                <a:cubicBezTo>
                  <a:pt x="12712" y="1668"/>
                  <a:pt x="12789" y="1834"/>
                  <a:pt x="12751" y="1988"/>
                </a:cubicBezTo>
                <a:lnTo>
                  <a:pt x="12481" y="3295"/>
                </a:lnTo>
                <a:cubicBezTo>
                  <a:pt x="12135" y="4935"/>
                  <a:pt x="12507" y="6653"/>
                  <a:pt x="13519" y="7998"/>
                </a:cubicBezTo>
                <a:cubicBezTo>
                  <a:pt x="13673" y="8203"/>
                  <a:pt x="13776" y="8447"/>
                  <a:pt x="13827" y="8703"/>
                </a:cubicBezTo>
                <a:lnTo>
                  <a:pt x="11597" y="8703"/>
                </a:lnTo>
                <a:lnTo>
                  <a:pt x="11597" y="7447"/>
                </a:lnTo>
                <a:cubicBezTo>
                  <a:pt x="11597" y="7332"/>
                  <a:pt x="11508" y="7229"/>
                  <a:pt x="11392" y="7229"/>
                </a:cubicBezTo>
                <a:lnTo>
                  <a:pt x="10431" y="7229"/>
                </a:lnTo>
                <a:cubicBezTo>
                  <a:pt x="10316" y="7229"/>
                  <a:pt x="10226" y="7332"/>
                  <a:pt x="10226" y="7447"/>
                </a:cubicBezTo>
                <a:lnTo>
                  <a:pt x="10226" y="8703"/>
                </a:lnTo>
                <a:lnTo>
                  <a:pt x="7343" y="8703"/>
                </a:lnTo>
                <a:lnTo>
                  <a:pt x="7343" y="6191"/>
                </a:lnTo>
                <a:cubicBezTo>
                  <a:pt x="7343" y="5768"/>
                  <a:pt x="7445" y="5358"/>
                  <a:pt x="7638" y="4987"/>
                </a:cubicBezTo>
                <a:lnTo>
                  <a:pt x="8317" y="3692"/>
                </a:lnTo>
                <a:cubicBezTo>
                  <a:pt x="8403" y="3519"/>
                  <a:pt x="8262" y="3375"/>
                  <a:pt x="8121" y="3375"/>
                </a:cubicBezTo>
                <a:cubicBezTo>
                  <a:pt x="8054" y="3375"/>
                  <a:pt x="7987" y="3408"/>
                  <a:pt x="7945" y="3487"/>
                </a:cubicBezTo>
                <a:lnTo>
                  <a:pt x="7266" y="4794"/>
                </a:lnTo>
                <a:cubicBezTo>
                  <a:pt x="7215" y="4884"/>
                  <a:pt x="7163" y="4987"/>
                  <a:pt x="7125" y="5089"/>
                </a:cubicBezTo>
                <a:cubicBezTo>
                  <a:pt x="7087" y="4987"/>
                  <a:pt x="7048" y="4884"/>
                  <a:pt x="6997" y="4794"/>
                </a:cubicBezTo>
                <a:lnTo>
                  <a:pt x="5331" y="1629"/>
                </a:lnTo>
                <a:lnTo>
                  <a:pt x="5331" y="1629"/>
                </a:lnTo>
                <a:cubicBezTo>
                  <a:pt x="5933" y="1719"/>
                  <a:pt x="6523" y="1757"/>
                  <a:pt x="7125" y="1757"/>
                </a:cubicBezTo>
                <a:cubicBezTo>
                  <a:pt x="7727" y="1757"/>
                  <a:pt x="8330" y="1706"/>
                  <a:pt x="8919" y="1629"/>
                </a:cubicBezTo>
                <a:lnTo>
                  <a:pt x="8919" y="1629"/>
                </a:lnTo>
                <a:lnTo>
                  <a:pt x="8368" y="2667"/>
                </a:lnTo>
                <a:cubicBezTo>
                  <a:pt x="8317" y="2783"/>
                  <a:pt x="8355" y="2898"/>
                  <a:pt x="8458" y="2962"/>
                </a:cubicBezTo>
                <a:cubicBezTo>
                  <a:pt x="8488" y="2977"/>
                  <a:pt x="8521" y="2985"/>
                  <a:pt x="8554" y="2985"/>
                </a:cubicBezTo>
                <a:cubicBezTo>
                  <a:pt x="8630" y="2985"/>
                  <a:pt x="8704" y="2944"/>
                  <a:pt x="8740" y="2872"/>
                </a:cubicBezTo>
                <a:lnTo>
                  <a:pt x="9931" y="617"/>
                </a:lnTo>
                <a:cubicBezTo>
                  <a:pt x="9994" y="482"/>
                  <a:pt x="10126" y="410"/>
                  <a:pt x="10262" y="410"/>
                </a:cubicBezTo>
                <a:close/>
                <a:moveTo>
                  <a:pt x="2486" y="9126"/>
                </a:moveTo>
                <a:lnTo>
                  <a:pt x="2486" y="9741"/>
                </a:lnTo>
                <a:lnTo>
                  <a:pt x="397" y="9741"/>
                </a:lnTo>
                <a:lnTo>
                  <a:pt x="397" y="9126"/>
                </a:lnTo>
                <a:close/>
                <a:moveTo>
                  <a:pt x="4001" y="417"/>
                </a:moveTo>
                <a:cubicBezTo>
                  <a:pt x="4139" y="417"/>
                  <a:pt x="4269" y="492"/>
                  <a:pt x="4331" y="617"/>
                </a:cubicBezTo>
                <a:lnTo>
                  <a:pt x="6625" y="4987"/>
                </a:lnTo>
                <a:cubicBezTo>
                  <a:pt x="6817" y="5358"/>
                  <a:pt x="6920" y="5768"/>
                  <a:pt x="6920" y="6191"/>
                </a:cubicBezTo>
                <a:lnTo>
                  <a:pt x="6920" y="8716"/>
                </a:lnTo>
                <a:lnTo>
                  <a:pt x="5433" y="8716"/>
                </a:lnTo>
                <a:cubicBezTo>
                  <a:pt x="5152" y="8716"/>
                  <a:pt x="5152" y="9126"/>
                  <a:pt x="5433" y="9126"/>
                </a:cubicBezTo>
                <a:lnTo>
                  <a:pt x="5639" y="9126"/>
                </a:lnTo>
                <a:lnTo>
                  <a:pt x="5639" y="9741"/>
                </a:lnTo>
                <a:lnTo>
                  <a:pt x="3883" y="9741"/>
                </a:lnTo>
                <a:lnTo>
                  <a:pt x="3883" y="9126"/>
                </a:lnTo>
                <a:lnTo>
                  <a:pt x="4601" y="9126"/>
                </a:lnTo>
                <a:cubicBezTo>
                  <a:pt x="4870" y="9126"/>
                  <a:pt x="4870" y="8703"/>
                  <a:pt x="4601" y="8703"/>
                </a:cubicBezTo>
                <a:lnTo>
                  <a:pt x="3883" y="8703"/>
                </a:lnTo>
                <a:lnTo>
                  <a:pt x="3883" y="7447"/>
                </a:lnTo>
                <a:cubicBezTo>
                  <a:pt x="3883" y="7332"/>
                  <a:pt x="3780" y="7242"/>
                  <a:pt x="3665" y="7242"/>
                </a:cubicBezTo>
                <a:lnTo>
                  <a:pt x="2704" y="7242"/>
                </a:lnTo>
                <a:cubicBezTo>
                  <a:pt x="2589" y="7242"/>
                  <a:pt x="2499" y="7332"/>
                  <a:pt x="2499" y="7447"/>
                </a:cubicBezTo>
                <a:lnTo>
                  <a:pt x="2499" y="8703"/>
                </a:lnTo>
                <a:lnTo>
                  <a:pt x="449" y="8703"/>
                </a:lnTo>
                <a:cubicBezTo>
                  <a:pt x="487" y="8447"/>
                  <a:pt x="590" y="8203"/>
                  <a:pt x="756" y="7998"/>
                </a:cubicBezTo>
                <a:cubicBezTo>
                  <a:pt x="1756" y="6653"/>
                  <a:pt x="2140" y="4948"/>
                  <a:pt x="1794" y="3295"/>
                </a:cubicBezTo>
                <a:lnTo>
                  <a:pt x="1794" y="3295"/>
                </a:lnTo>
                <a:lnTo>
                  <a:pt x="1781" y="3308"/>
                </a:lnTo>
                <a:lnTo>
                  <a:pt x="1512" y="2001"/>
                </a:lnTo>
                <a:cubicBezTo>
                  <a:pt x="1474" y="1834"/>
                  <a:pt x="1551" y="1668"/>
                  <a:pt x="1704" y="1591"/>
                </a:cubicBezTo>
                <a:lnTo>
                  <a:pt x="3819" y="463"/>
                </a:lnTo>
                <a:cubicBezTo>
                  <a:pt x="3878" y="432"/>
                  <a:pt x="3940" y="417"/>
                  <a:pt x="4001" y="417"/>
                </a:cubicBezTo>
                <a:close/>
                <a:moveTo>
                  <a:pt x="6920" y="9126"/>
                </a:moveTo>
                <a:lnTo>
                  <a:pt x="6920" y="9741"/>
                </a:lnTo>
                <a:lnTo>
                  <a:pt x="6049" y="9741"/>
                </a:lnTo>
                <a:lnTo>
                  <a:pt x="6049" y="9126"/>
                </a:lnTo>
                <a:close/>
                <a:moveTo>
                  <a:pt x="8201" y="9126"/>
                </a:moveTo>
                <a:lnTo>
                  <a:pt x="8201" y="9741"/>
                </a:lnTo>
                <a:lnTo>
                  <a:pt x="7330" y="9741"/>
                </a:lnTo>
                <a:lnTo>
                  <a:pt x="7330" y="9126"/>
                </a:lnTo>
                <a:close/>
                <a:moveTo>
                  <a:pt x="10213" y="9126"/>
                </a:moveTo>
                <a:lnTo>
                  <a:pt x="10213" y="9741"/>
                </a:lnTo>
                <a:lnTo>
                  <a:pt x="8611" y="9741"/>
                </a:lnTo>
                <a:lnTo>
                  <a:pt x="8611" y="9126"/>
                </a:lnTo>
                <a:close/>
                <a:moveTo>
                  <a:pt x="13853" y="9126"/>
                </a:moveTo>
                <a:lnTo>
                  <a:pt x="13853" y="9741"/>
                </a:lnTo>
                <a:lnTo>
                  <a:pt x="11597" y="9741"/>
                </a:lnTo>
                <a:lnTo>
                  <a:pt x="11597" y="9126"/>
                </a:lnTo>
                <a:close/>
                <a:moveTo>
                  <a:pt x="6920" y="10151"/>
                </a:moveTo>
                <a:lnTo>
                  <a:pt x="6920" y="10792"/>
                </a:lnTo>
                <a:lnTo>
                  <a:pt x="3870" y="10792"/>
                </a:lnTo>
                <a:lnTo>
                  <a:pt x="3870" y="10151"/>
                </a:lnTo>
                <a:close/>
                <a:moveTo>
                  <a:pt x="13853" y="10151"/>
                </a:moveTo>
                <a:lnTo>
                  <a:pt x="13853" y="10792"/>
                </a:lnTo>
                <a:lnTo>
                  <a:pt x="11597" y="10792"/>
                </a:lnTo>
                <a:lnTo>
                  <a:pt x="11597" y="10151"/>
                </a:lnTo>
                <a:close/>
                <a:moveTo>
                  <a:pt x="2486" y="10164"/>
                </a:moveTo>
                <a:lnTo>
                  <a:pt x="2486" y="10804"/>
                </a:lnTo>
                <a:lnTo>
                  <a:pt x="397" y="10804"/>
                </a:lnTo>
                <a:lnTo>
                  <a:pt x="397" y="10164"/>
                </a:lnTo>
                <a:close/>
                <a:moveTo>
                  <a:pt x="10213" y="10164"/>
                </a:moveTo>
                <a:lnTo>
                  <a:pt x="10213" y="10804"/>
                </a:lnTo>
                <a:lnTo>
                  <a:pt x="7330" y="10804"/>
                </a:lnTo>
                <a:lnTo>
                  <a:pt x="7330" y="10164"/>
                </a:lnTo>
                <a:close/>
                <a:moveTo>
                  <a:pt x="2486" y="11227"/>
                </a:moveTo>
                <a:lnTo>
                  <a:pt x="2486" y="11830"/>
                </a:lnTo>
                <a:lnTo>
                  <a:pt x="397" y="11830"/>
                </a:lnTo>
                <a:lnTo>
                  <a:pt x="397" y="11227"/>
                </a:lnTo>
                <a:close/>
                <a:moveTo>
                  <a:pt x="5639" y="11214"/>
                </a:moveTo>
                <a:lnTo>
                  <a:pt x="5639" y="11830"/>
                </a:lnTo>
                <a:lnTo>
                  <a:pt x="3870" y="11830"/>
                </a:lnTo>
                <a:lnTo>
                  <a:pt x="3870" y="11214"/>
                </a:lnTo>
                <a:close/>
                <a:moveTo>
                  <a:pt x="6920" y="11214"/>
                </a:moveTo>
                <a:lnTo>
                  <a:pt x="6920" y="11830"/>
                </a:lnTo>
                <a:lnTo>
                  <a:pt x="6049" y="11830"/>
                </a:lnTo>
                <a:lnTo>
                  <a:pt x="6049" y="11214"/>
                </a:lnTo>
                <a:close/>
                <a:moveTo>
                  <a:pt x="8201" y="11214"/>
                </a:moveTo>
                <a:lnTo>
                  <a:pt x="8201" y="11830"/>
                </a:lnTo>
                <a:lnTo>
                  <a:pt x="7330" y="11830"/>
                </a:lnTo>
                <a:lnTo>
                  <a:pt x="7330" y="11214"/>
                </a:lnTo>
                <a:close/>
                <a:moveTo>
                  <a:pt x="10213" y="11214"/>
                </a:moveTo>
                <a:lnTo>
                  <a:pt x="10213" y="11830"/>
                </a:lnTo>
                <a:lnTo>
                  <a:pt x="8611" y="11830"/>
                </a:lnTo>
                <a:lnTo>
                  <a:pt x="8611" y="11214"/>
                </a:lnTo>
                <a:close/>
                <a:moveTo>
                  <a:pt x="13853" y="11214"/>
                </a:moveTo>
                <a:lnTo>
                  <a:pt x="13853" y="11830"/>
                </a:lnTo>
                <a:lnTo>
                  <a:pt x="11597" y="11830"/>
                </a:lnTo>
                <a:lnTo>
                  <a:pt x="11597" y="11214"/>
                </a:lnTo>
                <a:close/>
                <a:moveTo>
                  <a:pt x="2486" y="12252"/>
                </a:moveTo>
                <a:lnTo>
                  <a:pt x="2486" y="12867"/>
                </a:lnTo>
                <a:lnTo>
                  <a:pt x="461" y="12867"/>
                </a:lnTo>
                <a:cubicBezTo>
                  <a:pt x="436" y="12867"/>
                  <a:pt x="397" y="12842"/>
                  <a:pt x="397" y="12803"/>
                </a:cubicBezTo>
                <a:lnTo>
                  <a:pt x="397" y="12252"/>
                </a:lnTo>
                <a:close/>
                <a:moveTo>
                  <a:pt x="6920" y="12252"/>
                </a:moveTo>
                <a:lnTo>
                  <a:pt x="6920" y="12803"/>
                </a:lnTo>
                <a:cubicBezTo>
                  <a:pt x="6920" y="12842"/>
                  <a:pt x="6882" y="12867"/>
                  <a:pt x="6843" y="12867"/>
                </a:cubicBezTo>
                <a:lnTo>
                  <a:pt x="3870" y="12867"/>
                </a:lnTo>
                <a:lnTo>
                  <a:pt x="3870" y="12252"/>
                </a:lnTo>
                <a:close/>
                <a:moveTo>
                  <a:pt x="10213" y="12252"/>
                </a:moveTo>
                <a:lnTo>
                  <a:pt x="10213" y="12867"/>
                </a:lnTo>
                <a:lnTo>
                  <a:pt x="7407" y="12867"/>
                </a:lnTo>
                <a:cubicBezTo>
                  <a:pt x="7368" y="12867"/>
                  <a:pt x="7343" y="12842"/>
                  <a:pt x="7343" y="12803"/>
                </a:cubicBezTo>
                <a:lnTo>
                  <a:pt x="7343" y="12252"/>
                </a:lnTo>
                <a:close/>
                <a:moveTo>
                  <a:pt x="13853" y="12252"/>
                </a:moveTo>
                <a:lnTo>
                  <a:pt x="13853" y="12803"/>
                </a:lnTo>
                <a:cubicBezTo>
                  <a:pt x="13853" y="12842"/>
                  <a:pt x="13827" y="12867"/>
                  <a:pt x="13789" y="12867"/>
                </a:cubicBezTo>
                <a:lnTo>
                  <a:pt x="11597" y="12867"/>
                </a:lnTo>
                <a:lnTo>
                  <a:pt x="11597" y="12252"/>
                </a:lnTo>
                <a:close/>
                <a:moveTo>
                  <a:pt x="3447" y="7665"/>
                </a:moveTo>
                <a:lnTo>
                  <a:pt x="3447" y="13790"/>
                </a:lnTo>
                <a:lnTo>
                  <a:pt x="2909" y="13790"/>
                </a:lnTo>
                <a:lnTo>
                  <a:pt x="2909" y="7665"/>
                </a:lnTo>
                <a:close/>
                <a:moveTo>
                  <a:pt x="11174" y="7665"/>
                </a:moveTo>
                <a:lnTo>
                  <a:pt x="11174" y="13790"/>
                </a:lnTo>
                <a:lnTo>
                  <a:pt x="10636" y="13790"/>
                </a:lnTo>
                <a:lnTo>
                  <a:pt x="10636" y="7665"/>
                </a:lnTo>
                <a:close/>
                <a:moveTo>
                  <a:pt x="3998" y="0"/>
                </a:moveTo>
                <a:cubicBezTo>
                  <a:pt x="3874" y="0"/>
                  <a:pt x="3747" y="30"/>
                  <a:pt x="3627" y="92"/>
                </a:cubicBezTo>
                <a:lnTo>
                  <a:pt x="1512" y="1219"/>
                </a:lnTo>
                <a:cubicBezTo>
                  <a:pt x="1192" y="1386"/>
                  <a:pt x="1038" y="1745"/>
                  <a:pt x="1102" y="2091"/>
                </a:cubicBezTo>
                <a:lnTo>
                  <a:pt x="1384" y="3385"/>
                </a:lnTo>
                <a:cubicBezTo>
                  <a:pt x="1704" y="4910"/>
                  <a:pt x="1346" y="6499"/>
                  <a:pt x="423" y="7755"/>
                </a:cubicBezTo>
                <a:cubicBezTo>
                  <a:pt x="141" y="8113"/>
                  <a:pt x="0" y="8562"/>
                  <a:pt x="0" y="9010"/>
                </a:cubicBezTo>
                <a:lnTo>
                  <a:pt x="0" y="12803"/>
                </a:lnTo>
                <a:cubicBezTo>
                  <a:pt x="0" y="13060"/>
                  <a:pt x="205" y="13278"/>
                  <a:pt x="474" y="13278"/>
                </a:cubicBezTo>
                <a:lnTo>
                  <a:pt x="2486" y="13278"/>
                </a:lnTo>
                <a:lnTo>
                  <a:pt x="2486" y="13995"/>
                </a:lnTo>
                <a:cubicBezTo>
                  <a:pt x="2486" y="14104"/>
                  <a:pt x="2577" y="14201"/>
                  <a:pt x="2684" y="14201"/>
                </a:cubicBezTo>
                <a:cubicBezTo>
                  <a:pt x="2691" y="14201"/>
                  <a:pt x="2697" y="14201"/>
                  <a:pt x="2704" y="14200"/>
                </a:cubicBezTo>
                <a:lnTo>
                  <a:pt x="3665" y="14200"/>
                </a:lnTo>
                <a:cubicBezTo>
                  <a:pt x="3780" y="14200"/>
                  <a:pt x="3870" y="14110"/>
                  <a:pt x="3870" y="13995"/>
                </a:cubicBezTo>
                <a:lnTo>
                  <a:pt x="3870" y="13290"/>
                </a:lnTo>
                <a:lnTo>
                  <a:pt x="6856" y="13290"/>
                </a:lnTo>
                <a:cubicBezTo>
                  <a:pt x="6939" y="13233"/>
                  <a:pt x="7035" y="13204"/>
                  <a:pt x="7131" y="13204"/>
                </a:cubicBezTo>
                <a:cubicBezTo>
                  <a:pt x="7228" y="13204"/>
                  <a:pt x="7324" y="13233"/>
                  <a:pt x="7407" y="13290"/>
                </a:cubicBezTo>
                <a:lnTo>
                  <a:pt x="10213" y="13290"/>
                </a:lnTo>
                <a:lnTo>
                  <a:pt x="10213" y="14008"/>
                </a:lnTo>
                <a:cubicBezTo>
                  <a:pt x="10213" y="14123"/>
                  <a:pt x="10303" y="14213"/>
                  <a:pt x="10418" y="14213"/>
                </a:cubicBezTo>
                <a:lnTo>
                  <a:pt x="11379" y="14213"/>
                </a:lnTo>
                <a:cubicBezTo>
                  <a:pt x="11495" y="14213"/>
                  <a:pt x="11597" y="14123"/>
                  <a:pt x="11597" y="14008"/>
                </a:cubicBezTo>
                <a:lnTo>
                  <a:pt x="11597" y="13290"/>
                </a:lnTo>
                <a:lnTo>
                  <a:pt x="13801" y="13290"/>
                </a:lnTo>
                <a:cubicBezTo>
                  <a:pt x="14058" y="13290"/>
                  <a:pt x="14275" y="13073"/>
                  <a:pt x="14275" y="12816"/>
                </a:cubicBezTo>
                <a:lnTo>
                  <a:pt x="14275" y="9010"/>
                </a:lnTo>
                <a:cubicBezTo>
                  <a:pt x="14275" y="8562"/>
                  <a:pt x="14122" y="8113"/>
                  <a:pt x="13853" y="7755"/>
                </a:cubicBezTo>
                <a:cubicBezTo>
                  <a:pt x="12917" y="6499"/>
                  <a:pt x="12571" y="4910"/>
                  <a:pt x="12892" y="3385"/>
                </a:cubicBezTo>
                <a:lnTo>
                  <a:pt x="13173" y="2091"/>
                </a:lnTo>
                <a:cubicBezTo>
                  <a:pt x="13237" y="1745"/>
                  <a:pt x="13071" y="1386"/>
                  <a:pt x="12763" y="1219"/>
                </a:cubicBezTo>
                <a:lnTo>
                  <a:pt x="10636" y="92"/>
                </a:lnTo>
                <a:cubicBezTo>
                  <a:pt x="10520" y="30"/>
                  <a:pt x="10395" y="0"/>
                  <a:pt x="10270" y="0"/>
                </a:cubicBezTo>
                <a:cubicBezTo>
                  <a:pt x="9983" y="0"/>
                  <a:pt x="9703" y="156"/>
                  <a:pt x="9560" y="425"/>
                </a:cubicBezTo>
                <a:lnTo>
                  <a:pt x="9175" y="1168"/>
                </a:lnTo>
                <a:cubicBezTo>
                  <a:pt x="8503" y="1283"/>
                  <a:pt x="7820" y="1341"/>
                  <a:pt x="7138" y="1341"/>
                </a:cubicBezTo>
                <a:cubicBezTo>
                  <a:pt x="6455" y="1341"/>
                  <a:pt x="5773" y="1283"/>
                  <a:pt x="5100" y="1168"/>
                </a:cubicBezTo>
                <a:lnTo>
                  <a:pt x="4716" y="425"/>
                </a:lnTo>
                <a:cubicBezTo>
                  <a:pt x="4564" y="156"/>
                  <a:pt x="4287" y="0"/>
                  <a:pt x="39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3" name="Google Shape;77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8111010" y="647062"/>
            <a:ext cx="1784806" cy="2354703"/>
          </a:xfrm>
          <a:prstGeom prst="rect">
            <a:avLst/>
          </a:prstGeom>
          <a:noFill/>
          <a:ln>
            <a:noFill/>
          </a:ln>
          <a:effectLst>
            <a:outerShdw dist="19050" dir="2640000" algn="bl" rotWithShape="0">
              <a:schemeClr val="accent2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and Considerations</a:t>
            </a:r>
            <a:endParaRPr dirty="0"/>
          </a:p>
        </p:txBody>
      </p:sp>
      <p:sp>
        <p:nvSpPr>
          <p:cNvPr id="376" name="Google Shape;376;p47"/>
          <p:cNvSpPr txBox="1">
            <a:spLocks noGrp="1"/>
          </p:cNvSpPr>
          <p:nvPr>
            <p:ph type="subTitle" idx="1"/>
          </p:nvPr>
        </p:nvSpPr>
        <p:spPr>
          <a:xfrm>
            <a:off x="1134668" y="2988045"/>
            <a:ext cx="2175300" cy="1426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 err="1"/>
              <a:t>ransforming</a:t>
            </a:r>
            <a:r>
              <a:rPr lang="en-US" dirty="0"/>
              <a:t> seismic data into formats suitable for CNNs requires significant preprocessing.</a:t>
            </a:r>
            <a:endParaRPr dirty="0"/>
          </a:p>
        </p:txBody>
      </p:sp>
      <p:sp>
        <p:nvSpPr>
          <p:cNvPr id="377" name="Google Shape;377;p47"/>
          <p:cNvSpPr txBox="1">
            <a:spLocks noGrp="1"/>
          </p:cNvSpPr>
          <p:nvPr>
            <p:ph type="subTitle" idx="2"/>
          </p:nvPr>
        </p:nvSpPr>
        <p:spPr>
          <a:xfrm>
            <a:off x="3484346" y="2988045"/>
            <a:ext cx="2175300" cy="1340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 learning models like CNNs are computationally intensive and require powerful hardware.</a:t>
            </a:r>
            <a:endParaRPr dirty="0"/>
          </a:p>
        </p:txBody>
      </p:sp>
      <p:sp>
        <p:nvSpPr>
          <p:cNvPr id="378" name="Google Shape;378;p47"/>
          <p:cNvSpPr txBox="1">
            <a:spLocks noGrp="1"/>
          </p:cNvSpPr>
          <p:nvPr>
            <p:ph type="subTitle" idx="3"/>
          </p:nvPr>
        </p:nvSpPr>
        <p:spPr>
          <a:xfrm>
            <a:off x="5895325" y="2980621"/>
            <a:ext cx="2175300" cy="120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CNNs, as deep learning models, can be difficult to interpret compared to traditional models.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9" name="Google Shape;379;p47"/>
          <p:cNvSpPr txBox="1">
            <a:spLocks noGrp="1"/>
          </p:cNvSpPr>
          <p:nvPr>
            <p:ph type="subTitle" idx="4"/>
          </p:nvPr>
        </p:nvSpPr>
        <p:spPr>
          <a:xfrm>
            <a:off x="1134668" y="250538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Data Preparation Complexity:</a:t>
            </a:r>
            <a:endParaRPr dirty="0">
              <a:latin typeface="Mukta" panose="020B0604020202020204" charset="0"/>
              <a:ea typeface="Mukta"/>
              <a:cs typeface="Mukta" panose="020B0604020202020204" charset="0"/>
              <a:sym typeface="Mukta"/>
            </a:endParaRPr>
          </a:p>
        </p:txBody>
      </p:sp>
      <p:sp>
        <p:nvSpPr>
          <p:cNvPr id="380" name="Google Shape;380;p47"/>
          <p:cNvSpPr txBox="1">
            <a:spLocks noGrp="1"/>
          </p:cNvSpPr>
          <p:nvPr>
            <p:ph type="subTitle" idx="5"/>
          </p:nvPr>
        </p:nvSpPr>
        <p:spPr>
          <a:xfrm>
            <a:off x="3484346" y="250538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Computational Resources</a:t>
            </a:r>
            <a:endParaRPr dirty="0">
              <a:latin typeface="Mukta" panose="020B0604020202020204" charset="0"/>
              <a:ea typeface="Mukta"/>
              <a:cs typeface="Mukta" panose="020B0604020202020204" charset="0"/>
              <a:sym typeface="Mukta"/>
            </a:endParaRPr>
          </a:p>
        </p:txBody>
      </p:sp>
      <p:sp>
        <p:nvSpPr>
          <p:cNvPr id="381" name="Google Shape;381;p47"/>
          <p:cNvSpPr txBox="1">
            <a:spLocks noGrp="1"/>
          </p:cNvSpPr>
          <p:nvPr>
            <p:ph type="subTitle" idx="6"/>
          </p:nvPr>
        </p:nvSpPr>
        <p:spPr>
          <a:xfrm>
            <a:off x="5895325" y="2219031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Mukta" panose="020B0604020202020204" charset="0"/>
                <a:cs typeface="Mukta" panose="020B0604020202020204" charset="0"/>
              </a:rPr>
              <a:t>Interpretability:</a:t>
            </a:r>
            <a:endParaRPr dirty="0">
              <a:latin typeface="Mukta" panose="020B0604020202020204" charset="0"/>
              <a:ea typeface="Mukta"/>
              <a:cs typeface="Mukta" panose="020B0604020202020204" charset="0"/>
              <a:sym typeface="Mukta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1851255" y="1379620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7"/>
          <p:cNvSpPr/>
          <p:nvPr/>
        </p:nvSpPr>
        <p:spPr>
          <a:xfrm>
            <a:off x="4255605" y="1379620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7"/>
          <p:cNvSpPr/>
          <p:nvPr/>
        </p:nvSpPr>
        <p:spPr>
          <a:xfrm>
            <a:off x="6659955" y="1379620"/>
            <a:ext cx="6858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47"/>
          <p:cNvGrpSpPr/>
          <p:nvPr/>
        </p:nvGrpSpPr>
        <p:grpSpPr>
          <a:xfrm>
            <a:off x="4419893" y="1544120"/>
            <a:ext cx="357225" cy="356800"/>
            <a:chOff x="5515300" y="1995825"/>
            <a:chExt cx="357225" cy="356800"/>
          </a:xfrm>
        </p:grpSpPr>
        <p:sp>
          <p:nvSpPr>
            <p:cNvPr id="386" name="Google Shape;386;p47"/>
            <p:cNvSpPr/>
            <p:nvPr/>
          </p:nvSpPr>
          <p:spPr>
            <a:xfrm>
              <a:off x="5563025" y="1995825"/>
              <a:ext cx="204575" cy="226075"/>
            </a:xfrm>
            <a:custGeom>
              <a:avLst/>
              <a:gdLst/>
              <a:ahLst/>
              <a:cxnLst/>
              <a:rect l="l" t="t" r="r" b="b"/>
              <a:pathLst>
                <a:path w="8183" h="9043" extrusionOk="0">
                  <a:moveTo>
                    <a:pt x="2846" y="432"/>
                  </a:moveTo>
                  <a:lnTo>
                    <a:pt x="2846" y="432"/>
                  </a:lnTo>
                  <a:cubicBezTo>
                    <a:pt x="2974" y="444"/>
                    <a:pt x="3089" y="470"/>
                    <a:pt x="3217" y="509"/>
                  </a:cubicBezTo>
                  <a:cubicBezTo>
                    <a:pt x="3871" y="688"/>
                    <a:pt x="4960" y="1239"/>
                    <a:pt x="4998" y="2841"/>
                  </a:cubicBezTo>
                  <a:cubicBezTo>
                    <a:pt x="4998" y="2995"/>
                    <a:pt x="5088" y="3135"/>
                    <a:pt x="5242" y="3187"/>
                  </a:cubicBezTo>
                  <a:cubicBezTo>
                    <a:pt x="5294" y="3210"/>
                    <a:pt x="5347" y="3222"/>
                    <a:pt x="5400" y="3222"/>
                  </a:cubicBezTo>
                  <a:cubicBezTo>
                    <a:pt x="5490" y="3222"/>
                    <a:pt x="5579" y="3188"/>
                    <a:pt x="5652" y="3123"/>
                  </a:cubicBezTo>
                  <a:cubicBezTo>
                    <a:pt x="5729" y="3059"/>
                    <a:pt x="5780" y="2982"/>
                    <a:pt x="5831" y="2892"/>
                  </a:cubicBezTo>
                  <a:cubicBezTo>
                    <a:pt x="5998" y="3212"/>
                    <a:pt x="6075" y="3571"/>
                    <a:pt x="6049" y="3943"/>
                  </a:cubicBezTo>
                  <a:lnTo>
                    <a:pt x="3422" y="3135"/>
                  </a:lnTo>
                  <a:cubicBezTo>
                    <a:pt x="3400" y="3129"/>
                    <a:pt x="3378" y="3125"/>
                    <a:pt x="3357" y="3125"/>
                  </a:cubicBezTo>
                  <a:cubicBezTo>
                    <a:pt x="3221" y="3125"/>
                    <a:pt x="3121" y="3260"/>
                    <a:pt x="3166" y="3405"/>
                  </a:cubicBezTo>
                  <a:lnTo>
                    <a:pt x="3550" y="4507"/>
                  </a:lnTo>
                  <a:lnTo>
                    <a:pt x="3268" y="5532"/>
                  </a:lnTo>
                  <a:lnTo>
                    <a:pt x="2307" y="4020"/>
                  </a:lnTo>
                  <a:cubicBezTo>
                    <a:pt x="2267" y="3959"/>
                    <a:pt x="2194" y="3922"/>
                    <a:pt x="2121" y="3922"/>
                  </a:cubicBezTo>
                  <a:cubicBezTo>
                    <a:pt x="2102" y="3922"/>
                    <a:pt x="2083" y="3925"/>
                    <a:pt x="2064" y="3930"/>
                  </a:cubicBezTo>
                  <a:cubicBezTo>
                    <a:pt x="1974" y="3956"/>
                    <a:pt x="1910" y="4032"/>
                    <a:pt x="1923" y="4135"/>
                  </a:cubicBezTo>
                  <a:lnTo>
                    <a:pt x="1923" y="6198"/>
                  </a:lnTo>
                  <a:cubicBezTo>
                    <a:pt x="1282" y="5891"/>
                    <a:pt x="834" y="5301"/>
                    <a:pt x="718" y="4596"/>
                  </a:cubicBezTo>
                  <a:cubicBezTo>
                    <a:pt x="513" y="3430"/>
                    <a:pt x="770" y="2700"/>
                    <a:pt x="975" y="2418"/>
                  </a:cubicBezTo>
                  <a:lnTo>
                    <a:pt x="975" y="2405"/>
                  </a:lnTo>
                  <a:cubicBezTo>
                    <a:pt x="1128" y="2777"/>
                    <a:pt x="1449" y="3110"/>
                    <a:pt x="1910" y="3110"/>
                  </a:cubicBezTo>
                  <a:cubicBezTo>
                    <a:pt x="2307" y="3110"/>
                    <a:pt x="2679" y="2879"/>
                    <a:pt x="2846" y="2520"/>
                  </a:cubicBezTo>
                  <a:cubicBezTo>
                    <a:pt x="3127" y="1918"/>
                    <a:pt x="3153" y="1226"/>
                    <a:pt x="2910" y="611"/>
                  </a:cubicBezTo>
                  <a:cubicBezTo>
                    <a:pt x="2884" y="547"/>
                    <a:pt x="2858" y="483"/>
                    <a:pt x="2846" y="432"/>
                  </a:cubicBezTo>
                  <a:close/>
                  <a:moveTo>
                    <a:pt x="2812" y="0"/>
                  </a:moveTo>
                  <a:cubicBezTo>
                    <a:pt x="2684" y="0"/>
                    <a:pt x="2578" y="34"/>
                    <a:pt x="2500" y="124"/>
                  </a:cubicBezTo>
                  <a:cubicBezTo>
                    <a:pt x="2333" y="316"/>
                    <a:pt x="2448" y="573"/>
                    <a:pt x="2551" y="778"/>
                  </a:cubicBezTo>
                  <a:cubicBezTo>
                    <a:pt x="2730" y="1277"/>
                    <a:pt x="2705" y="1828"/>
                    <a:pt x="2487" y="2315"/>
                  </a:cubicBezTo>
                  <a:cubicBezTo>
                    <a:pt x="2397" y="2508"/>
                    <a:pt x="2218" y="2649"/>
                    <a:pt x="2000" y="2687"/>
                  </a:cubicBezTo>
                  <a:cubicBezTo>
                    <a:pt x="1986" y="2689"/>
                    <a:pt x="1968" y="2690"/>
                    <a:pt x="1946" y="2690"/>
                  </a:cubicBezTo>
                  <a:cubicBezTo>
                    <a:pt x="1804" y="2690"/>
                    <a:pt x="1511" y="2628"/>
                    <a:pt x="1333" y="2162"/>
                  </a:cubicBezTo>
                  <a:cubicBezTo>
                    <a:pt x="1272" y="2015"/>
                    <a:pt x="1131" y="1934"/>
                    <a:pt x="990" y="1934"/>
                  </a:cubicBezTo>
                  <a:cubicBezTo>
                    <a:pt x="897" y="1934"/>
                    <a:pt x="803" y="1970"/>
                    <a:pt x="731" y="2046"/>
                  </a:cubicBezTo>
                  <a:cubicBezTo>
                    <a:pt x="654" y="2136"/>
                    <a:pt x="1" y="2892"/>
                    <a:pt x="321" y="4660"/>
                  </a:cubicBezTo>
                  <a:cubicBezTo>
                    <a:pt x="475" y="5557"/>
                    <a:pt x="1077" y="6313"/>
                    <a:pt x="1923" y="6647"/>
                  </a:cubicBezTo>
                  <a:lnTo>
                    <a:pt x="1923" y="6659"/>
                  </a:lnTo>
                  <a:lnTo>
                    <a:pt x="1923" y="8851"/>
                  </a:lnTo>
                  <a:cubicBezTo>
                    <a:pt x="1929" y="8979"/>
                    <a:pt x="2025" y="9043"/>
                    <a:pt x="2123" y="9043"/>
                  </a:cubicBezTo>
                  <a:cubicBezTo>
                    <a:pt x="2221" y="9043"/>
                    <a:pt x="2320" y="8979"/>
                    <a:pt x="2333" y="8851"/>
                  </a:cubicBezTo>
                  <a:lnTo>
                    <a:pt x="2333" y="4840"/>
                  </a:lnTo>
                  <a:lnTo>
                    <a:pt x="3179" y="6160"/>
                  </a:lnTo>
                  <a:cubicBezTo>
                    <a:pt x="3217" y="6225"/>
                    <a:pt x="3282" y="6255"/>
                    <a:pt x="3348" y="6255"/>
                  </a:cubicBezTo>
                  <a:cubicBezTo>
                    <a:pt x="3438" y="6255"/>
                    <a:pt x="3528" y="6199"/>
                    <a:pt x="3550" y="6096"/>
                  </a:cubicBezTo>
                  <a:lnTo>
                    <a:pt x="3973" y="4558"/>
                  </a:lnTo>
                  <a:cubicBezTo>
                    <a:pt x="3986" y="4519"/>
                    <a:pt x="3986" y="4468"/>
                    <a:pt x="3973" y="4430"/>
                  </a:cubicBezTo>
                  <a:lnTo>
                    <a:pt x="3704" y="3661"/>
                  </a:lnTo>
                  <a:lnTo>
                    <a:pt x="3704" y="3661"/>
                  </a:lnTo>
                  <a:lnTo>
                    <a:pt x="7753" y="4904"/>
                  </a:lnTo>
                  <a:lnTo>
                    <a:pt x="7753" y="8107"/>
                  </a:lnTo>
                  <a:cubicBezTo>
                    <a:pt x="7741" y="8255"/>
                    <a:pt x="7853" y="8328"/>
                    <a:pt x="7963" y="8328"/>
                  </a:cubicBezTo>
                  <a:cubicBezTo>
                    <a:pt x="8074" y="8328"/>
                    <a:pt x="8183" y="8255"/>
                    <a:pt x="8164" y="8107"/>
                  </a:cubicBezTo>
                  <a:lnTo>
                    <a:pt x="8164" y="4737"/>
                  </a:lnTo>
                  <a:cubicBezTo>
                    <a:pt x="8176" y="4648"/>
                    <a:pt x="8112" y="4571"/>
                    <a:pt x="8023" y="4545"/>
                  </a:cubicBezTo>
                  <a:lnTo>
                    <a:pt x="6472" y="4058"/>
                  </a:lnTo>
                  <a:cubicBezTo>
                    <a:pt x="6472" y="4058"/>
                    <a:pt x="6472" y="4045"/>
                    <a:pt x="6472" y="4045"/>
                  </a:cubicBezTo>
                  <a:cubicBezTo>
                    <a:pt x="6523" y="3481"/>
                    <a:pt x="6369" y="2918"/>
                    <a:pt x="6049" y="2443"/>
                  </a:cubicBezTo>
                  <a:cubicBezTo>
                    <a:pt x="5988" y="2361"/>
                    <a:pt x="5902" y="2320"/>
                    <a:pt x="5804" y="2320"/>
                  </a:cubicBezTo>
                  <a:cubicBezTo>
                    <a:pt x="5780" y="2320"/>
                    <a:pt x="5754" y="2323"/>
                    <a:pt x="5729" y="2328"/>
                  </a:cubicBezTo>
                  <a:cubicBezTo>
                    <a:pt x="5613" y="2354"/>
                    <a:pt x="5511" y="2456"/>
                    <a:pt x="5498" y="2584"/>
                  </a:cubicBezTo>
                  <a:cubicBezTo>
                    <a:pt x="5498" y="2649"/>
                    <a:pt x="5460" y="2713"/>
                    <a:pt x="5421" y="2764"/>
                  </a:cubicBezTo>
                  <a:cubicBezTo>
                    <a:pt x="5396" y="1931"/>
                    <a:pt x="5101" y="1252"/>
                    <a:pt x="4563" y="765"/>
                  </a:cubicBezTo>
                  <a:cubicBezTo>
                    <a:pt x="4217" y="444"/>
                    <a:pt x="3794" y="214"/>
                    <a:pt x="3332" y="98"/>
                  </a:cubicBezTo>
                  <a:cubicBezTo>
                    <a:pt x="3135" y="44"/>
                    <a:pt x="2959" y="0"/>
                    <a:pt x="2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5718725" y="2132825"/>
              <a:ext cx="29175" cy="36875"/>
            </a:xfrm>
            <a:custGeom>
              <a:avLst/>
              <a:gdLst/>
              <a:ahLst/>
              <a:cxnLst/>
              <a:rect l="l" t="t" r="r" b="b"/>
              <a:pathLst>
                <a:path w="1167" h="1475" extrusionOk="0">
                  <a:moveTo>
                    <a:pt x="757" y="411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1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6"/>
                  </a:cubicBezTo>
                  <a:lnTo>
                    <a:pt x="1" y="1269"/>
                  </a:lnTo>
                  <a:cubicBezTo>
                    <a:pt x="1" y="1372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77" y="1474"/>
                    <a:pt x="1167" y="1372"/>
                    <a:pt x="1167" y="1269"/>
                  </a:cubicBezTo>
                  <a:lnTo>
                    <a:pt x="1167" y="206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5718725" y="2176400"/>
              <a:ext cx="29175" cy="36550"/>
            </a:xfrm>
            <a:custGeom>
              <a:avLst/>
              <a:gdLst/>
              <a:ahLst/>
              <a:cxnLst/>
              <a:rect l="l" t="t" r="r" b="b"/>
              <a:pathLst>
                <a:path w="1167" h="1462" extrusionOk="0">
                  <a:moveTo>
                    <a:pt x="757" y="410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0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5"/>
                  </a:cubicBezTo>
                  <a:lnTo>
                    <a:pt x="1" y="1256"/>
                  </a:lnTo>
                  <a:cubicBezTo>
                    <a:pt x="1" y="1371"/>
                    <a:pt x="90" y="1461"/>
                    <a:pt x="206" y="1461"/>
                  </a:cubicBezTo>
                  <a:lnTo>
                    <a:pt x="962" y="1461"/>
                  </a:lnTo>
                  <a:cubicBezTo>
                    <a:pt x="1077" y="1461"/>
                    <a:pt x="1167" y="1371"/>
                    <a:pt x="1167" y="1256"/>
                  </a:cubicBezTo>
                  <a:lnTo>
                    <a:pt x="1167" y="205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5718725" y="2219975"/>
              <a:ext cx="29175" cy="36850"/>
            </a:xfrm>
            <a:custGeom>
              <a:avLst/>
              <a:gdLst/>
              <a:ahLst/>
              <a:cxnLst/>
              <a:rect l="l" t="t" r="r" b="b"/>
              <a:pathLst>
                <a:path w="1167" h="1474" extrusionOk="0">
                  <a:moveTo>
                    <a:pt x="757" y="410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0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5"/>
                  </a:cubicBezTo>
                  <a:lnTo>
                    <a:pt x="1" y="1256"/>
                  </a:lnTo>
                  <a:cubicBezTo>
                    <a:pt x="1" y="1371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77" y="1474"/>
                    <a:pt x="1167" y="1371"/>
                    <a:pt x="1167" y="1256"/>
                  </a:cubicBezTo>
                  <a:lnTo>
                    <a:pt x="1167" y="205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5718725" y="2264500"/>
              <a:ext cx="29175" cy="36850"/>
            </a:xfrm>
            <a:custGeom>
              <a:avLst/>
              <a:gdLst/>
              <a:ahLst/>
              <a:cxnLst/>
              <a:rect l="l" t="t" r="r" b="b"/>
              <a:pathLst>
                <a:path w="1167" h="1474" extrusionOk="0">
                  <a:moveTo>
                    <a:pt x="757" y="423"/>
                  </a:moveTo>
                  <a:lnTo>
                    <a:pt x="757" y="1064"/>
                  </a:lnTo>
                  <a:lnTo>
                    <a:pt x="411" y="1064"/>
                  </a:lnTo>
                  <a:lnTo>
                    <a:pt x="411" y="423"/>
                  </a:lnTo>
                  <a:close/>
                  <a:moveTo>
                    <a:pt x="206" y="0"/>
                  </a:moveTo>
                  <a:cubicBezTo>
                    <a:pt x="90" y="0"/>
                    <a:pt x="1" y="103"/>
                    <a:pt x="1" y="218"/>
                  </a:cubicBezTo>
                  <a:lnTo>
                    <a:pt x="1" y="1269"/>
                  </a:lnTo>
                  <a:cubicBezTo>
                    <a:pt x="1" y="1384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77" y="1474"/>
                    <a:pt x="1167" y="1384"/>
                    <a:pt x="1167" y="1269"/>
                  </a:cubicBezTo>
                  <a:lnTo>
                    <a:pt x="1167" y="218"/>
                  </a:lnTo>
                  <a:cubicBezTo>
                    <a:pt x="1167" y="103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5675475" y="2132825"/>
              <a:ext cx="29175" cy="36875"/>
            </a:xfrm>
            <a:custGeom>
              <a:avLst/>
              <a:gdLst/>
              <a:ahLst/>
              <a:cxnLst/>
              <a:rect l="l" t="t" r="r" b="b"/>
              <a:pathLst>
                <a:path w="1167" h="1475" extrusionOk="0">
                  <a:moveTo>
                    <a:pt x="757" y="411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1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6"/>
                  </a:cubicBezTo>
                  <a:lnTo>
                    <a:pt x="1" y="1269"/>
                  </a:lnTo>
                  <a:cubicBezTo>
                    <a:pt x="1" y="1372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64" y="1474"/>
                    <a:pt x="1167" y="1372"/>
                    <a:pt x="1167" y="1269"/>
                  </a:cubicBezTo>
                  <a:lnTo>
                    <a:pt x="1167" y="206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5675475" y="2176400"/>
              <a:ext cx="29175" cy="36550"/>
            </a:xfrm>
            <a:custGeom>
              <a:avLst/>
              <a:gdLst/>
              <a:ahLst/>
              <a:cxnLst/>
              <a:rect l="l" t="t" r="r" b="b"/>
              <a:pathLst>
                <a:path w="1167" h="1462" extrusionOk="0">
                  <a:moveTo>
                    <a:pt x="757" y="410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0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5"/>
                  </a:cubicBezTo>
                  <a:lnTo>
                    <a:pt x="1" y="1256"/>
                  </a:lnTo>
                  <a:cubicBezTo>
                    <a:pt x="1" y="1371"/>
                    <a:pt x="90" y="1461"/>
                    <a:pt x="206" y="1461"/>
                  </a:cubicBezTo>
                  <a:lnTo>
                    <a:pt x="962" y="1461"/>
                  </a:lnTo>
                  <a:cubicBezTo>
                    <a:pt x="1064" y="1461"/>
                    <a:pt x="1167" y="1371"/>
                    <a:pt x="1167" y="1256"/>
                  </a:cubicBezTo>
                  <a:lnTo>
                    <a:pt x="1167" y="205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5675475" y="2219975"/>
              <a:ext cx="29175" cy="36850"/>
            </a:xfrm>
            <a:custGeom>
              <a:avLst/>
              <a:gdLst/>
              <a:ahLst/>
              <a:cxnLst/>
              <a:rect l="l" t="t" r="r" b="b"/>
              <a:pathLst>
                <a:path w="1167" h="1474" extrusionOk="0">
                  <a:moveTo>
                    <a:pt x="757" y="410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0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5"/>
                  </a:cubicBezTo>
                  <a:lnTo>
                    <a:pt x="1" y="1256"/>
                  </a:lnTo>
                  <a:cubicBezTo>
                    <a:pt x="1" y="1371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77" y="1474"/>
                    <a:pt x="1167" y="1371"/>
                    <a:pt x="1167" y="1256"/>
                  </a:cubicBezTo>
                  <a:lnTo>
                    <a:pt x="1167" y="205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5675150" y="2264500"/>
              <a:ext cx="29500" cy="36850"/>
            </a:xfrm>
            <a:custGeom>
              <a:avLst/>
              <a:gdLst/>
              <a:ahLst/>
              <a:cxnLst/>
              <a:rect l="l" t="t" r="r" b="b"/>
              <a:pathLst>
                <a:path w="1180" h="1474" extrusionOk="0">
                  <a:moveTo>
                    <a:pt x="757" y="423"/>
                  </a:moveTo>
                  <a:lnTo>
                    <a:pt x="757" y="1064"/>
                  </a:lnTo>
                  <a:lnTo>
                    <a:pt x="424" y="1064"/>
                  </a:lnTo>
                  <a:lnTo>
                    <a:pt x="424" y="423"/>
                  </a:lnTo>
                  <a:close/>
                  <a:moveTo>
                    <a:pt x="206" y="0"/>
                  </a:moveTo>
                  <a:cubicBezTo>
                    <a:pt x="90" y="0"/>
                    <a:pt x="1" y="103"/>
                    <a:pt x="1" y="218"/>
                  </a:cubicBezTo>
                  <a:lnTo>
                    <a:pt x="1" y="1269"/>
                  </a:lnTo>
                  <a:cubicBezTo>
                    <a:pt x="1" y="1384"/>
                    <a:pt x="90" y="1474"/>
                    <a:pt x="206" y="1474"/>
                  </a:cubicBezTo>
                  <a:lnTo>
                    <a:pt x="975" y="1474"/>
                  </a:lnTo>
                  <a:cubicBezTo>
                    <a:pt x="1077" y="1474"/>
                    <a:pt x="1180" y="1384"/>
                    <a:pt x="1180" y="1269"/>
                  </a:cubicBezTo>
                  <a:lnTo>
                    <a:pt x="1180" y="218"/>
                  </a:lnTo>
                  <a:cubicBezTo>
                    <a:pt x="1180" y="103"/>
                    <a:pt x="1077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5632225" y="2176400"/>
              <a:ext cx="29175" cy="36550"/>
            </a:xfrm>
            <a:custGeom>
              <a:avLst/>
              <a:gdLst/>
              <a:ahLst/>
              <a:cxnLst/>
              <a:rect l="l" t="t" r="r" b="b"/>
              <a:pathLst>
                <a:path w="1167" h="1462" extrusionOk="0">
                  <a:moveTo>
                    <a:pt x="757" y="410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0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5"/>
                  </a:cubicBezTo>
                  <a:lnTo>
                    <a:pt x="1" y="1256"/>
                  </a:lnTo>
                  <a:cubicBezTo>
                    <a:pt x="1" y="1371"/>
                    <a:pt x="90" y="1461"/>
                    <a:pt x="206" y="1461"/>
                  </a:cubicBezTo>
                  <a:lnTo>
                    <a:pt x="962" y="1461"/>
                  </a:lnTo>
                  <a:cubicBezTo>
                    <a:pt x="1077" y="1461"/>
                    <a:pt x="1167" y="1371"/>
                    <a:pt x="1167" y="1256"/>
                  </a:cubicBezTo>
                  <a:lnTo>
                    <a:pt x="1167" y="205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5632225" y="2219975"/>
              <a:ext cx="29175" cy="36850"/>
            </a:xfrm>
            <a:custGeom>
              <a:avLst/>
              <a:gdLst/>
              <a:ahLst/>
              <a:cxnLst/>
              <a:rect l="l" t="t" r="r" b="b"/>
              <a:pathLst>
                <a:path w="1167" h="1474" extrusionOk="0">
                  <a:moveTo>
                    <a:pt x="757" y="410"/>
                  </a:moveTo>
                  <a:lnTo>
                    <a:pt x="757" y="1051"/>
                  </a:lnTo>
                  <a:lnTo>
                    <a:pt x="411" y="1051"/>
                  </a:lnTo>
                  <a:lnTo>
                    <a:pt x="411" y="410"/>
                  </a:lnTo>
                  <a:close/>
                  <a:moveTo>
                    <a:pt x="206" y="0"/>
                  </a:moveTo>
                  <a:cubicBezTo>
                    <a:pt x="90" y="0"/>
                    <a:pt x="1" y="90"/>
                    <a:pt x="1" y="205"/>
                  </a:cubicBezTo>
                  <a:lnTo>
                    <a:pt x="1" y="1256"/>
                  </a:lnTo>
                  <a:cubicBezTo>
                    <a:pt x="1" y="1371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77" y="1474"/>
                    <a:pt x="1167" y="1371"/>
                    <a:pt x="1167" y="1256"/>
                  </a:cubicBezTo>
                  <a:lnTo>
                    <a:pt x="1167" y="205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5632225" y="2264500"/>
              <a:ext cx="29175" cy="36850"/>
            </a:xfrm>
            <a:custGeom>
              <a:avLst/>
              <a:gdLst/>
              <a:ahLst/>
              <a:cxnLst/>
              <a:rect l="l" t="t" r="r" b="b"/>
              <a:pathLst>
                <a:path w="1167" h="1474" extrusionOk="0">
                  <a:moveTo>
                    <a:pt x="757" y="423"/>
                  </a:moveTo>
                  <a:lnTo>
                    <a:pt x="757" y="1064"/>
                  </a:lnTo>
                  <a:lnTo>
                    <a:pt x="411" y="1064"/>
                  </a:lnTo>
                  <a:lnTo>
                    <a:pt x="411" y="423"/>
                  </a:lnTo>
                  <a:close/>
                  <a:moveTo>
                    <a:pt x="206" y="0"/>
                  </a:moveTo>
                  <a:cubicBezTo>
                    <a:pt x="90" y="0"/>
                    <a:pt x="1" y="103"/>
                    <a:pt x="1" y="218"/>
                  </a:cubicBezTo>
                  <a:lnTo>
                    <a:pt x="1" y="1269"/>
                  </a:lnTo>
                  <a:cubicBezTo>
                    <a:pt x="1" y="1384"/>
                    <a:pt x="90" y="1474"/>
                    <a:pt x="206" y="1474"/>
                  </a:cubicBezTo>
                  <a:lnTo>
                    <a:pt x="962" y="1474"/>
                  </a:lnTo>
                  <a:cubicBezTo>
                    <a:pt x="1077" y="1474"/>
                    <a:pt x="1167" y="1384"/>
                    <a:pt x="1167" y="1269"/>
                  </a:cubicBezTo>
                  <a:lnTo>
                    <a:pt x="1167" y="218"/>
                  </a:lnTo>
                  <a:cubicBezTo>
                    <a:pt x="1167" y="90"/>
                    <a:pt x="107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5515300" y="2177350"/>
              <a:ext cx="357225" cy="175275"/>
            </a:xfrm>
            <a:custGeom>
              <a:avLst/>
              <a:gdLst/>
              <a:ahLst/>
              <a:cxnLst/>
              <a:rect l="l" t="t" r="r" b="b"/>
              <a:pathLst>
                <a:path w="14289" h="7011" extrusionOk="0">
                  <a:moveTo>
                    <a:pt x="12354" y="424"/>
                  </a:moveTo>
                  <a:cubicBezTo>
                    <a:pt x="12354" y="449"/>
                    <a:pt x="12354" y="475"/>
                    <a:pt x="12354" y="513"/>
                  </a:cubicBezTo>
                  <a:lnTo>
                    <a:pt x="12366" y="513"/>
                  </a:lnTo>
                  <a:cubicBezTo>
                    <a:pt x="12354" y="821"/>
                    <a:pt x="12161" y="1103"/>
                    <a:pt x="11867" y="1205"/>
                  </a:cubicBezTo>
                  <a:lnTo>
                    <a:pt x="11867" y="424"/>
                  </a:lnTo>
                  <a:close/>
                  <a:moveTo>
                    <a:pt x="1705" y="4358"/>
                  </a:moveTo>
                  <a:lnTo>
                    <a:pt x="2397" y="4422"/>
                  </a:lnTo>
                  <a:lnTo>
                    <a:pt x="2691" y="4832"/>
                  </a:lnTo>
                  <a:lnTo>
                    <a:pt x="2691" y="5280"/>
                  </a:lnTo>
                  <a:lnTo>
                    <a:pt x="1307" y="5280"/>
                  </a:lnTo>
                  <a:lnTo>
                    <a:pt x="1307" y="4639"/>
                  </a:lnTo>
                  <a:lnTo>
                    <a:pt x="1705" y="4358"/>
                  </a:lnTo>
                  <a:close/>
                  <a:moveTo>
                    <a:pt x="13520" y="5703"/>
                  </a:moveTo>
                  <a:cubicBezTo>
                    <a:pt x="13712" y="5703"/>
                    <a:pt x="13878" y="5857"/>
                    <a:pt x="13878" y="6049"/>
                  </a:cubicBezTo>
                  <a:lnTo>
                    <a:pt x="13878" y="6587"/>
                  </a:lnTo>
                  <a:lnTo>
                    <a:pt x="423" y="6587"/>
                  </a:lnTo>
                  <a:lnTo>
                    <a:pt x="423" y="6049"/>
                  </a:lnTo>
                  <a:cubicBezTo>
                    <a:pt x="423" y="5857"/>
                    <a:pt x="577" y="5703"/>
                    <a:pt x="769" y="5703"/>
                  </a:cubicBezTo>
                  <a:close/>
                  <a:moveTo>
                    <a:pt x="11662" y="1"/>
                  </a:moveTo>
                  <a:cubicBezTo>
                    <a:pt x="11546" y="1"/>
                    <a:pt x="11444" y="90"/>
                    <a:pt x="11444" y="206"/>
                  </a:cubicBezTo>
                  <a:lnTo>
                    <a:pt x="11444" y="5280"/>
                  </a:lnTo>
                  <a:lnTo>
                    <a:pt x="10085" y="5280"/>
                  </a:lnTo>
                  <a:lnTo>
                    <a:pt x="10085" y="1667"/>
                  </a:lnTo>
                  <a:cubicBezTo>
                    <a:pt x="10098" y="1513"/>
                    <a:pt x="9986" y="1436"/>
                    <a:pt x="9874" y="1436"/>
                  </a:cubicBezTo>
                  <a:cubicBezTo>
                    <a:pt x="9762" y="1436"/>
                    <a:pt x="9650" y="1513"/>
                    <a:pt x="9662" y="1667"/>
                  </a:cubicBezTo>
                  <a:lnTo>
                    <a:pt x="9662" y="5280"/>
                  </a:lnTo>
                  <a:lnTo>
                    <a:pt x="4255" y="5280"/>
                  </a:lnTo>
                  <a:lnTo>
                    <a:pt x="4255" y="2423"/>
                  </a:lnTo>
                  <a:cubicBezTo>
                    <a:pt x="4268" y="2275"/>
                    <a:pt x="4155" y="2202"/>
                    <a:pt x="4043" y="2202"/>
                  </a:cubicBezTo>
                  <a:cubicBezTo>
                    <a:pt x="3931" y="2202"/>
                    <a:pt x="3819" y="2275"/>
                    <a:pt x="3832" y="2423"/>
                  </a:cubicBezTo>
                  <a:lnTo>
                    <a:pt x="3832" y="5280"/>
                  </a:lnTo>
                  <a:lnTo>
                    <a:pt x="3114" y="5280"/>
                  </a:lnTo>
                  <a:lnTo>
                    <a:pt x="3114" y="4755"/>
                  </a:lnTo>
                  <a:cubicBezTo>
                    <a:pt x="3114" y="4704"/>
                    <a:pt x="3101" y="4665"/>
                    <a:pt x="3076" y="4627"/>
                  </a:cubicBezTo>
                  <a:lnTo>
                    <a:pt x="2666" y="4101"/>
                  </a:lnTo>
                  <a:cubicBezTo>
                    <a:pt x="2640" y="4050"/>
                    <a:pt x="2589" y="4024"/>
                    <a:pt x="2525" y="4024"/>
                  </a:cubicBezTo>
                  <a:lnTo>
                    <a:pt x="1666" y="3935"/>
                  </a:lnTo>
                  <a:cubicBezTo>
                    <a:pt x="1653" y="3932"/>
                    <a:pt x="1641" y="3930"/>
                    <a:pt x="1628" y="3930"/>
                  </a:cubicBezTo>
                  <a:cubicBezTo>
                    <a:pt x="1590" y="3930"/>
                    <a:pt x="1554" y="3944"/>
                    <a:pt x="1525" y="3973"/>
                  </a:cubicBezTo>
                  <a:lnTo>
                    <a:pt x="974" y="4358"/>
                  </a:lnTo>
                  <a:cubicBezTo>
                    <a:pt x="923" y="4396"/>
                    <a:pt x="885" y="4460"/>
                    <a:pt x="885" y="4524"/>
                  </a:cubicBezTo>
                  <a:lnTo>
                    <a:pt x="885" y="5280"/>
                  </a:lnTo>
                  <a:lnTo>
                    <a:pt x="769" y="5280"/>
                  </a:lnTo>
                  <a:cubicBezTo>
                    <a:pt x="346" y="5280"/>
                    <a:pt x="0" y="5626"/>
                    <a:pt x="0" y="6049"/>
                  </a:cubicBezTo>
                  <a:lnTo>
                    <a:pt x="0" y="6792"/>
                  </a:lnTo>
                  <a:cubicBezTo>
                    <a:pt x="0" y="6908"/>
                    <a:pt x="90" y="7010"/>
                    <a:pt x="205" y="7010"/>
                  </a:cubicBezTo>
                  <a:lnTo>
                    <a:pt x="14083" y="7010"/>
                  </a:lnTo>
                  <a:cubicBezTo>
                    <a:pt x="14199" y="7010"/>
                    <a:pt x="14288" y="6908"/>
                    <a:pt x="14288" y="6792"/>
                  </a:cubicBezTo>
                  <a:lnTo>
                    <a:pt x="14288" y="6049"/>
                  </a:lnTo>
                  <a:cubicBezTo>
                    <a:pt x="14288" y="5626"/>
                    <a:pt x="13942" y="5280"/>
                    <a:pt x="13520" y="5280"/>
                  </a:cubicBezTo>
                  <a:lnTo>
                    <a:pt x="11867" y="5280"/>
                  </a:lnTo>
                  <a:lnTo>
                    <a:pt x="11867" y="1641"/>
                  </a:lnTo>
                  <a:cubicBezTo>
                    <a:pt x="12392" y="1526"/>
                    <a:pt x="12776" y="1064"/>
                    <a:pt x="12776" y="513"/>
                  </a:cubicBezTo>
                  <a:lnTo>
                    <a:pt x="12776" y="424"/>
                  </a:lnTo>
                  <a:lnTo>
                    <a:pt x="13058" y="424"/>
                  </a:lnTo>
                  <a:cubicBezTo>
                    <a:pt x="13340" y="424"/>
                    <a:pt x="13340" y="1"/>
                    <a:pt x="13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5555350" y="2163850"/>
              <a:ext cx="35750" cy="38750"/>
            </a:xfrm>
            <a:custGeom>
              <a:avLst/>
              <a:gdLst/>
              <a:ahLst/>
              <a:cxnLst/>
              <a:rect l="l" t="t" r="r" b="b"/>
              <a:pathLst>
                <a:path w="1430" h="1550" extrusionOk="0">
                  <a:moveTo>
                    <a:pt x="987" y="413"/>
                  </a:moveTo>
                  <a:cubicBezTo>
                    <a:pt x="987" y="413"/>
                    <a:pt x="987" y="425"/>
                    <a:pt x="987" y="425"/>
                  </a:cubicBezTo>
                  <a:lnTo>
                    <a:pt x="923" y="989"/>
                  </a:lnTo>
                  <a:cubicBezTo>
                    <a:pt x="923" y="1040"/>
                    <a:pt x="884" y="1079"/>
                    <a:pt x="833" y="1092"/>
                  </a:cubicBezTo>
                  <a:lnTo>
                    <a:pt x="615" y="1130"/>
                  </a:lnTo>
                  <a:cubicBezTo>
                    <a:pt x="551" y="1130"/>
                    <a:pt x="500" y="1092"/>
                    <a:pt x="487" y="1040"/>
                  </a:cubicBezTo>
                  <a:lnTo>
                    <a:pt x="449" y="797"/>
                  </a:lnTo>
                  <a:cubicBezTo>
                    <a:pt x="436" y="746"/>
                    <a:pt x="461" y="707"/>
                    <a:pt x="500" y="682"/>
                  </a:cubicBezTo>
                  <a:lnTo>
                    <a:pt x="974" y="413"/>
                  </a:lnTo>
                  <a:close/>
                  <a:moveTo>
                    <a:pt x="971" y="0"/>
                  </a:moveTo>
                  <a:cubicBezTo>
                    <a:pt x="903" y="0"/>
                    <a:pt x="834" y="17"/>
                    <a:pt x="769" y="54"/>
                  </a:cubicBezTo>
                  <a:lnTo>
                    <a:pt x="295" y="323"/>
                  </a:lnTo>
                  <a:cubicBezTo>
                    <a:pt x="103" y="438"/>
                    <a:pt x="0" y="656"/>
                    <a:pt x="39" y="874"/>
                  </a:cubicBezTo>
                  <a:lnTo>
                    <a:pt x="77" y="1105"/>
                  </a:lnTo>
                  <a:cubicBezTo>
                    <a:pt x="128" y="1361"/>
                    <a:pt x="346" y="1540"/>
                    <a:pt x="602" y="1540"/>
                  </a:cubicBezTo>
                  <a:cubicBezTo>
                    <a:pt x="615" y="1547"/>
                    <a:pt x="631" y="1550"/>
                    <a:pt x="647" y="1550"/>
                  </a:cubicBezTo>
                  <a:cubicBezTo>
                    <a:pt x="663" y="1550"/>
                    <a:pt x="679" y="1547"/>
                    <a:pt x="692" y="1540"/>
                  </a:cubicBezTo>
                  <a:lnTo>
                    <a:pt x="910" y="1502"/>
                  </a:lnTo>
                  <a:cubicBezTo>
                    <a:pt x="1153" y="1463"/>
                    <a:pt x="1333" y="1271"/>
                    <a:pt x="1346" y="1040"/>
                  </a:cubicBezTo>
                  <a:lnTo>
                    <a:pt x="1410" y="477"/>
                  </a:lnTo>
                  <a:cubicBezTo>
                    <a:pt x="1430" y="207"/>
                    <a:pt x="1209" y="0"/>
                    <a:pt x="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5567525" y="2229300"/>
              <a:ext cx="32375" cy="36175"/>
            </a:xfrm>
            <a:custGeom>
              <a:avLst/>
              <a:gdLst/>
              <a:ahLst/>
              <a:cxnLst/>
              <a:rect l="l" t="t" r="r" b="b"/>
              <a:pathLst>
                <a:path w="1295" h="1447" extrusionOk="0">
                  <a:moveTo>
                    <a:pt x="705" y="434"/>
                  </a:moveTo>
                  <a:lnTo>
                    <a:pt x="820" y="844"/>
                  </a:lnTo>
                  <a:cubicBezTo>
                    <a:pt x="833" y="870"/>
                    <a:pt x="820" y="896"/>
                    <a:pt x="795" y="908"/>
                  </a:cubicBezTo>
                  <a:lnTo>
                    <a:pt x="795" y="921"/>
                  </a:lnTo>
                  <a:lnTo>
                    <a:pt x="641" y="1024"/>
                  </a:lnTo>
                  <a:lnTo>
                    <a:pt x="602" y="1024"/>
                  </a:lnTo>
                  <a:cubicBezTo>
                    <a:pt x="577" y="1011"/>
                    <a:pt x="564" y="1011"/>
                    <a:pt x="564" y="998"/>
                  </a:cubicBezTo>
                  <a:lnTo>
                    <a:pt x="449" y="819"/>
                  </a:lnTo>
                  <a:cubicBezTo>
                    <a:pt x="436" y="793"/>
                    <a:pt x="436" y="767"/>
                    <a:pt x="449" y="755"/>
                  </a:cubicBezTo>
                  <a:lnTo>
                    <a:pt x="705" y="434"/>
                  </a:lnTo>
                  <a:close/>
                  <a:moveTo>
                    <a:pt x="710" y="0"/>
                  </a:moveTo>
                  <a:cubicBezTo>
                    <a:pt x="595" y="0"/>
                    <a:pt x="482" y="60"/>
                    <a:pt x="410" y="152"/>
                  </a:cubicBezTo>
                  <a:lnTo>
                    <a:pt x="128" y="498"/>
                  </a:lnTo>
                  <a:cubicBezTo>
                    <a:pt x="13" y="652"/>
                    <a:pt x="0" y="870"/>
                    <a:pt x="103" y="1049"/>
                  </a:cubicBezTo>
                  <a:lnTo>
                    <a:pt x="205" y="1216"/>
                  </a:lnTo>
                  <a:cubicBezTo>
                    <a:pt x="269" y="1331"/>
                    <a:pt x="385" y="1408"/>
                    <a:pt x="500" y="1434"/>
                  </a:cubicBezTo>
                  <a:cubicBezTo>
                    <a:pt x="538" y="1447"/>
                    <a:pt x="577" y="1447"/>
                    <a:pt x="615" y="1447"/>
                  </a:cubicBezTo>
                  <a:cubicBezTo>
                    <a:pt x="705" y="1447"/>
                    <a:pt x="795" y="1421"/>
                    <a:pt x="859" y="1383"/>
                  </a:cubicBezTo>
                  <a:lnTo>
                    <a:pt x="1025" y="1280"/>
                  </a:lnTo>
                  <a:cubicBezTo>
                    <a:pt x="1205" y="1165"/>
                    <a:pt x="1294" y="947"/>
                    <a:pt x="1230" y="742"/>
                  </a:cubicBezTo>
                  <a:lnTo>
                    <a:pt x="1102" y="281"/>
                  </a:lnTo>
                  <a:cubicBezTo>
                    <a:pt x="1064" y="140"/>
                    <a:pt x="948" y="37"/>
                    <a:pt x="795" y="11"/>
                  </a:cubicBezTo>
                  <a:cubicBezTo>
                    <a:pt x="767" y="4"/>
                    <a:pt x="73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5525750" y="2213475"/>
              <a:ext cx="36675" cy="30550"/>
            </a:xfrm>
            <a:custGeom>
              <a:avLst/>
              <a:gdLst/>
              <a:ahLst/>
              <a:cxnLst/>
              <a:rect l="l" t="t" r="r" b="b"/>
              <a:pathLst>
                <a:path w="1467" h="1222" extrusionOk="0">
                  <a:moveTo>
                    <a:pt x="543" y="414"/>
                  </a:moveTo>
                  <a:lnTo>
                    <a:pt x="953" y="478"/>
                  </a:lnTo>
                  <a:cubicBezTo>
                    <a:pt x="979" y="478"/>
                    <a:pt x="1005" y="503"/>
                    <a:pt x="1005" y="529"/>
                  </a:cubicBezTo>
                  <a:lnTo>
                    <a:pt x="1030" y="709"/>
                  </a:lnTo>
                  <a:cubicBezTo>
                    <a:pt x="1030" y="734"/>
                    <a:pt x="1030" y="747"/>
                    <a:pt x="1018" y="760"/>
                  </a:cubicBezTo>
                  <a:cubicBezTo>
                    <a:pt x="1018" y="773"/>
                    <a:pt x="1005" y="773"/>
                    <a:pt x="979" y="773"/>
                  </a:cubicBezTo>
                  <a:lnTo>
                    <a:pt x="787" y="811"/>
                  </a:lnTo>
                  <a:cubicBezTo>
                    <a:pt x="761" y="811"/>
                    <a:pt x="736" y="798"/>
                    <a:pt x="723" y="773"/>
                  </a:cubicBezTo>
                  <a:lnTo>
                    <a:pt x="543" y="414"/>
                  </a:lnTo>
                  <a:close/>
                  <a:moveTo>
                    <a:pt x="493" y="1"/>
                  </a:moveTo>
                  <a:cubicBezTo>
                    <a:pt x="200" y="1"/>
                    <a:pt x="1" y="313"/>
                    <a:pt x="146" y="580"/>
                  </a:cubicBezTo>
                  <a:lnTo>
                    <a:pt x="351" y="978"/>
                  </a:lnTo>
                  <a:cubicBezTo>
                    <a:pt x="441" y="1131"/>
                    <a:pt x="595" y="1221"/>
                    <a:pt x="774" y="1221"/>
                  </a:cubicBezTo>
                  <a:lnTo>
                    <a:pt x="838" y="1221"/>
                  </a:lnTo>
                  <a:lnTo>
                    <a:pt x="1043" y="1195"/>
                  </a:lnTo>
                  <a:cubicBezTo>
                    <a:pt x="1171" y="1183"/>
                    <a:pt x="1287" y="1119"/>
                    <a:pt x="1364" y="1016"/>
                  </a:cubicBezTo>
                  <a:cubicBezTo>
                    <a:pt x="1440" y="914"/>
                    <a:pt x="1466" y="785"/>
                    <a:pt x="1453" y="657"/>
                  </a:cubicBezTo>
                  <a:lnTo>
                    <a:pt x="1428" y="478"/>
                  </a:lnTo>
                  <a:cubicBezTo>
                    <a:pt x="1389" y="260"/>
                    <a:pt x="1223" y="93"/>
                    <a:pt x="1018" y="68"/>
                  </a:cubicBezTo>
                  <a:lnTo>
                    <a:pt x="543" y="4"/>
                  </a:lnTo>
                  <a:cubicBezTo>
                    <a:pt x="526" y="2"/>
                    <a:pt x="510" y="1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47"/>
          <p:cNvGrpSpPr/>
          <p:nvPr/>
        </p:nvGrpSpPr>
        <p:grpSpPr>
          <a:xfrm>
            <a:off x="2015543" y="1561020"/>
            <a:ext cx="357225" cy="323000"/>
            <a:chOff x="2491725" y="2716775"/>
            <a:chExt cx="357225" cy="323000"/>
          </a:xfrm>
        </p:grpSpPr>
        <p:sp>
          <p:nvSpPr>
            <p:cNvPr id="403" name="Google Shape;403;p47"/>
            <p:cNvSpPr/>
            <p:nvPr/>
          </p:nvSpPr>
          <p:spPr>
            <a:xfrm>
              <a:off x="2491725" y="2716775"/>
              <a:ext cx="357225" cy="323000"/>
            </a:xfrm>
            <a:custGeom>
              <a:avLst/>
              <a:gdLst/>
              <a:ahLst/>
              <a:cxnLst/>
              <a:rect l="l" t="t" r="r" b="b"/>
              <a:pathLst>
                <a:path w="14289" h="12920" extrusionOk="0">
                  <a:moveTo>
                    <a:pt x="1394" y="867"/>
                  </a:moveTo>
                  <a:cubicBezTo>
                    <a:pt x="1813" y="867"/>
                    <a:pt x="2158" y="966"/>
                    <a:pt x="2422" y="1169"/>
                  </a:cubicBezTo>
                  <a:cubicBezTo>
                    <a:pt x="2845" y="1490"/>
                    <a:pt x="3012" y="2028"/>
                    <a:pt x="3063" y="2489"/>
                  </a:cubicBezTo>
                  <a:cubicBezTo>
                    <a:pt x="3063" y="2502"/>
                    <a:pt x="3063" y="2528"/>
                    <a:pt x="3063" y="2540"/>
                  </a:cubicBezTo>
                  <a:cubicBezTo>
                    <a:pt x="2948" y="2553"/>
                    <a:pt x="2845" y="2592"/>
                    <a:pt x="2743" y="2668"/>
                  </a:cubicBezTo>
                  <a:lnTo>
                    <a:pt x="2256" y="2156"/>
                  </a:lnTo>
                  <a:lnTo>
                    <a:pt x="2281" y="1836"/>
                  </a:lnTo>
                  <a:cubicBezTo>
                    <a:pt x="2281" y="1771"/>
                    <a:pt x="2256" y="1707"/>
                    <a:pt x="2217" y="1669"/>
                  </a:cubicBezTo>
                  <a:cubicBezTo>
                    <a:pt x="2179" y="1631"/>
                    <a:pt x="2115" y="1605"/>
                    <a:pt x="2063" y="1605"/>
                  </a:cubicBezTo>
                  <a:lnTo>
                    <a:pt x="1756" y="1618"/>
                  </a:lnTo>
                  <a:lnTo>
                    <a:pt x="1051" y="887"/>
                  </a:lnTo>
                  <a:cubicBezTo>
                    <a:pt x="1170" y="874"/>
                    <a:pt x="1284" y="867"/>
                    <a:pt x="1394" y="867"/>
                  </a:cubicBezTo>
                  <a:close/>
                  <a:moveTo>
                    <a:pt x="4885" y="1285"/>
                  </a:moveTo>
                  <a:cubicBezTo>
                    <a:pt x="5113" y="1285"/>
                    <a:pt x="5365" y="1340"/>
                    <a:pt x="5639" y="1451"/>
                  </a:cubicBezTo>
                  <a:lnTo>
                    <a:pt x="4895" y="1887"/>
                  </a:lnTo>
                  <a:lnTo>
                    <a:pt x="4639" y="1797"/>
                  </a:lnTo>
                  <a:cubicBezTo>
                    <a:pt x="4620" y="1787"/>
                    <a:pt x="4598" y="1783"/>
                    <a:pt x="4576" y="1783"/>
                  </a:cubicBezTo>
                  <a:cubicBezTo>
                    <a:pt x="4541" y="1783"/>
                    <a:pt x="4504" y="1794"/>
                    <a:pt x="4473" y="1810"/>
                  </a:cubicBezTo>
                  <a:cubicBezTo>
                    <a:pt x="4421" y="1836"/>
                    <a:pt x="4383" y="1887"/>
                    <a:pt x="4370" y="1951"/>
                  </a:cubicBezTo>
                  <a:lnTo>
                    <a:pt x="4306" y="2220"/>
                  </a:lnTo>
                  <a:lnTo>
                    <a:pt x="3563" y="2668"/>
                  </a:lnTo>
                  <a:cubicBezTo>
                    <a:pt x="3550" y="2668"/>
                    <a:pt x="3537" y="2668"/>
                    <a:pt x="3537" y="2681"/>
                  </a:cubicBezTo>
                  <a:lnTo>
                    <a:pt x="3511" y="2656"/>
                  </a:lnTo>
                  <a:cubicBezTo>
                    <a:pt x="3511" y="2617"/>
                    <a:pt x="3511" y="2579"/>
                    <a:pt x="3499" y="2528"/>
                  </a:cubicBezTo>
                  <a:cubicBezTo>
                    <a:pt x="3640" y="2105"/>
                    <a:pt x="3922" y="1566"/>
                    <a:pt x="4421" y="1374"/>
                  </a:cubicBezTo>
                  <a:cubicBezTo>
                    <a:pt x="4562" y="1315"/>
                    <a:pt x="4717" y="1285"/>
                    <a:pt x="4885" y="1285"/>
                  </a:cubicBezTo>
                  <a:close/>
                  <a:moveTo>
                    <a:pt x="11200" y="1426"/>
                  </a:moveTo>
                  <a:lnTo>
                    <a:pt x="11969" y="2784"/>
                  </a:lnTo>
                  <a:lnTo>
                    <a:pt x="11969" y="2784"/>
                  </a:lnTo>
                  <a:lnTo>
                    <a:pt x="9842" y="2207"/>
                  </a:lnTo>
                  <a:lnTo>
                    <a:pt x="11200" y="1426"/>
                  </a:lnTo>
                  <a:close/>
                  <a:moveTo>
                    <a:pt x="3127" y="2950"/>
                  </a:moveTo>
                  <a:cubicBezTo>
                    <a:pt x="3255" y="2950"/>
                    <a:pt x="3345" y="3053"/>
                    <a:pt x="3345" y="3168"/>
                  </a:cubicBezTo>
                  <a:cubicBezTo>
                    <a:pt x="3345" y="3299"/>
                    <a:pt x="3239" y="3388"/>
                    <a:pt x="3127" y="3388"/>
                  </a:cubicBezTo>
                  <a:cubicBezTo>
                    <a:pt x="3073" y="3388"/>
                    <a:pt x="3019" y="3367"/>
                    <a:pt x="2973" y="3322"/>
                  </a:cubicBezTo>
                  <a:cubicBezTo>
                    <a:pt x="2845" y="3181"/>
                    <a:pt x="2935" y="2950"/>
                    <a:pt x="3127" y="2950"/>
                  </a:cubicBezTo>
                  <a:close/>
                  <a:moveTo>
                    <a:pt x="4435" y="3280"/>
                  </a:moveTo>
                  <a:cubicBezTo>
                    <a:pt x="4733" y="3280"/>
                    <a:pt x="5038" y="3343"/>
                    <a:pt x="5293" y="3527"/>
                  </a:cubicBezTo>
                  <a:lnTo>
                    <a:pt x="5293" y="3514"/>
                  </a:lnTo>
                  <a:cubicBezTo>
                    <a:pt x="5587" y="3732"/>
                    <a:pt x="5780" y="4091"/>
                    <a:pt x="5869" y="4591"/>
                  </a:cubicBezTo>
                  <a:lnTo>
                    <a:pt x="5113" y="4193"/>
                  </a:lnTo>
                  <a:lnTo>
                    <a:pt x="5049" y="3937"/>
                  </a:lnTo>
                  <a:cubicBezTo>
                    <a:pt x="5036" y="3873"/>
                    <a:pt x="4998" y="3822"/>
                    <a:pt x="4947" y="3796"/>
                  </a:cubicBezTo>
                  <a:cubicBezTo>
                    <a:pt x="4915" y="3780"/>
                    <a:pt x="4878" y="3769"/>
                    <a:pt x="4840" y="3769"/>
                  </a:cubicBezTo>
                  <a:cubicBezTo>
                    <a:pt x="4816" y="3769"/>
                    <a:pt x="4792" y="3774"/>
                    <a:pt x="4767" y="3783"/>
                  </a:cubicBezTo>
                  <a:lnTo>
                    <a:pt x="4511" y="3873"/>
                  </a:lnTo>
                  <a:lnTo>
                    <a:pt x="3729" y="3476"/>
                  </a:lnTo>
                  <a:lnTo>
                    <a:pt x="3691" y="3463"/>
                  </a:lnTo>
                  <a:cubicBezTo>
                    <a:pt x="3704" y="3437"/>
                    <a:pt x="3717" y="3399"/>
                    <a:pt x="3729" y="3373"/>
                  </a:cubicBezTo>
                  <a:lnTo>
                    <a:pt x="3755" y="3373"/>
                  </a:lnTo>
                  <a:cubicBezTo>
                    <a:pt x="3956" y="3322"/>
                    <a:pt x="4193" y="3280"/>
                    <a:pt x="4435" y="3280"/>
                  </a:cubicBezTo>
                  <a:close/>
                  <a:moveTo>
                    <a:pt x="11431" y="416"/>
                  </a:moveTo>
                  <a:cubicBezTo>
                    <a:pt x="11444" y="416"/>
                    <a:pt x="11456" y="420"/>
                    <a:pt x="11469" y="426"/>
                  </a:cubicBezTo>
                  <a:cubicBezTo>
                    <a:pt x="11495" y="426"/>
                    <a:pt x="11521" y="452"/>
                    <a:pt x="11533" y="477"/>
                  </a:cubicBezTo>
                  <a:lnTo>
                    <a:pt x="13814" y="4437"/>
                  </a:lnTo>
                  <a:lnTo>
                    <a:pt x="13507" y="4616"/>
                  </a:lnTo>
                  <a:lnTo>
                    <a:pt x="11521" y="1144"/>
                  </a:lnTo>
                  <a:cubicBezTo>
                    <a:pt x="11482" y="1067"/>
                    <a:pt x="11405" y="1003"/>
                    <a:pt x="11315" y="990"/>
                  </a:cubicBezTo>
                  <a:cubicBezTo>
                    <a:pt x="11290" y="977"/>
                    <a:pt x="11264" y="977"/>
                    <a:pt x="11226" y="977"/>
                  </a:cubicBezTo>
                  <a:cubicBezTo>
                    <a:pt x="11175" y="977"/>
                    <a:pt x="11123" y="990"/>
                    <a:pt x="11072" y="1015"/>
                  </a:cubicBezTo>
                  <a:lnTo>
                    <a:pt x="7599" y="3002"/>
                  </a:lnTo>
                  <a:lnTo>
                    <a:pt x="7420" y="2707"/>
                  </a:lnTo>
                  <a:lnTo>
                    <a:pt x="11392" y="426"/>
                  </a:lnTo>
                  <a:cubicBezTo>
                    <a:pt x="11405" y="420"/>
                    <a:pt x="11418" y="416"/>
                    <a:pt x="11431" y="416"/>
                  </a:cubicBezTo>
                  <a:close/>
                  <a:moveTo>
                    <a:pt x="2371" y="3102"/>
                  </a:moveTo>
                  <a:cubicBezTo>
                    <a:pt x="2410" y="3102"/>
                    <a:pt x="2449" y="3103"/>
                    <a:pt x="2486" y="3104"/>
                  </a:cubicBezTo>
                  <a:lnTo>
                    <a:pt x="2499" y="3104"/>
                  </a:lnTo>
                  <a:lnTo>
                    <a:pt x="2499" y="3168"/>
                  </a:lnTo>
                  <a:cubicBezTo>
                    <a:pt x="2499" y="3220"/>
                    <a:pt x="2499" y="3258"/>
                    <a:pt x="2512" y="3309"/>
                  </a:cubicBezTo>
                  <a:lnTo>
                    <a:pt x="1910" y="3771"/>
                  </a:lnTo>
                  <a:lnTo>
                    <a:pt x="1628" y="3719"/>
                  </a:lnTo>
                  <a:cubicBezTo>
                    <a:pt x="1612" y="3716"/>
                    <a:pt x="1597" y="3714"/>
                    <a:pt x="1582" y="3714"/>
                  </a:cubicBezTo>
                  <a:cubicBezTo>
                    <a:pt x="1538" y="3714"/>
                    <a:pt x="1500" y="3729"/>
                    <a:pt x="1461" y="3758"/>
                  </a:cubicBezTo>
                  <a:cubicBezTo>
                    <a:pt x="1423" y="3796"/>
                    <a:pt x="1384" y="3847"/>
                    <a:pt x="1384" y="3911"/>
                  </a:cubicBezTo>
                  <a:lnTo>
                    <a:pt x="1371" y="4181"/>
                  </a:lnTo>
                  <a:lnTo>
                    <a:pt x="667" y="4719"/>
                  </a:lnTo>
                  <a:cubicBezTo>
                    <a:pt x="667" y="4206"/>
                    <a:pt x="808" y="3809"/>
                    <a:pt x="1051" y="3553"/>
                  </a:cubicBezTo>
                  <a:cubicBezTo>
                    <a:pt x="1403" y="3177"/>
                    <a:pt x="1938" y="3102"/>
                    <a:pt x="2371" y="3102"/>
                  </a:cubicBezTo>
                  <a:close/>
                  <a:moveTo>
                    <a:pt x="9329" y="2502"/>
                  </a:moveTo>
                  <a:lnTo>
                    <a:pt x="12264" y="3296"/>
                  </a:lnTo>
                  <a:lnTo>
                    <a:pt x="13186" y="4898"/>
                  </a:lnTo>
                  <a:cubicBezTo>
                    <a:pt x="13186" y="4911"/>
                    <a:pt x="13199" y="4937"/>
                    <a:pt x="13212" y="4949"/>
                  </a:cubicBezTo>
                  <a:lnTo>
                    <a:pt x="12994" y="5731"/>
                  </a:lnTo>
                  <a:lnTo>
                    <a:pt x="11110" y="5219"/>
                  </a:lnTo>
                  <a:lnTo>
                    <a:pt x="11482" y="3899"/>
                  </a:lnTo>
                  <a:cubicBezTo>
                    <a:pt x="11495" y="3847"/>
                    <a:pt x="11495" y="3796"/>
                    <a:pt x="11469" y="3745"/>
                  </a:cubicBezTo>
                  <a:cubicBezTo>
                    <a:pt x="11444" y="3694"/>
                    <a:pt x="11392" y="3655"/>
                    <a:pt x="11341" y="3642"/>
                  </a:cubicBezTo>
                  <a:lnTo>
                    <a:pt x="9906" y="3258"/>
                  </a:lnTo>
                  <a:cubicBezTo>
                    <a:pt x="9891" y="3254"/>
                    <a:pt x="9875" y="3252"/>
                    <a:pt x="9859" y="3252"/>
                  </a:cubicBezTo>
                  <a:cubicBezTo>
                    <a:pt x="9771" y="3252"/>
                    <a:pt x="9682" y="3312"/>
                    <a:pt x="9650" y="3399"/>
                  </a:cubicBezTo>
                  <a:lnTo>
                    <a:pt x="9304" y="4629"/>
                  </a:lnTo>
                  <a:lnTo>
                    <a:pt x="7535" y="4155"/>
                  </a:lnTo>
                  <a:lnTo>
                    <a:pt x="7740" y="3412"/>
                  </a:lnTo>
                  <a:lnTo>
                    <a:pt x="9329" y="2502"/>
                  </a:lnTo>
                  <a:close/>
                  <a:moveTo>
                    <a:pt x="3242" y="3796"/>
                  </a:moveTo>
                  <a:lnTo>
                    <a:pt x="3396" y="6359"/>
                  </a:lnTo>
                  <a:lnTo>
                    <a:pt x="2845" y="6359"/>
                  </a:lnTo>
                  <a:lnTo>
                    <a:pt x="3012" y="3796"/>
                  </a:lnTo>
                  <a:cubicBezTo>
                    <a:pt x="3050" y="3796"/>
                    <a:pt x="3089" y="3809"/>
                    <a:pt x="3127" y="3809"/>
                  </a:cubicBezTo>
                  <a:cubicBezTo>
                    <a:pt x="3165" y="3809"/>
                    <a:pt x="3204" y="3796"/>
                    <a:pt x="3242" y="3796"/>
                  </a:cubicBezTo>
                  <a:close/>
                  <a:moveTo>
                    <a:pt x="7420" y="4552"/>
                  </a:moveTo>
                  <a:lnTo>
                    <a:pt x="9188" y="5039"/>
                  </a:lnTo>
                  <a:lnTo>
                    <a:pt x="8817" y="6359"/>
                  </a:lnTo>
                  <a:lnTo>
                    <a:pt x="6895" y="6359"/>
                  </a:lnTo>
                  <a:lnTo>
                    <a:pt x="7420" y="4552"/>
                  </a:lnTo>
                  <a:close/>
                  <a:moveTo>
                    <a:pt x="9996" y="3719"/>
                  </a:moveTo>
                  <a:lnTo>
                    <a:pt x="11034" y="4001"/>
                  </a:lnTo>
                  <a:lnTo>
                    <a:pt x="10354" y="6359"/>
                  </a:lnTo>
                  <a:lnTo>
                    <a:pt x="9240" y="6359"/>
                  </a:lnTo>
                  <a:lnTo>
                    <a:pt x="9996" y="3719"/>
                  </a:lnTo>
                  <a:close/>
                  <a:moveTo>
                    <a:pt x="2883" y="11254"/>
                  </a:moveTo>
                  <a:cubicBezTo>
                    <a:pt x="3603" y="11254"/>
                    <a:pt x="4205" y="11788"/>
                    <a:pt x="4306" y="12510"/>
                  </a:cubicBezTo>
                  <a:lnTo>
                    <a:pt x="410" y="12510"/>
                  </a:lnTo>
                  <a:lnTo>
                    <a:pt x="410" y="11254"/>
                  </a:lnTo>
                  <a:lnTo>
                    <a:pt x="2858" y="11254"/>
                  </a:lnTo>
                  <a:cubicBezTo>
                    <a:pt x="2866" y="11254"/>
                    <a:pt x="2875" y="11254"/>
                    <a:pt x="2883" y="11254"/>
                  </a:cubicBezTo>
                  <a:close/>
                  <a:moveTo>
                    <a:pt x="10995" y="5616"/>
                  </a:moveTo>
                  <a:lnTo>
                    <a:pt x="12892" y="6128"/>
                  </a:lnTo>
                  <a:lnTo>
                    <a:pt x="12815" y="6359"/>
                  </a:lnTo>
                  <a:lnTo>
                    <a:pt x="12584" y="6359"/>
                  </a:lnTo>
                  <a:cubicBezTo>
                    <a:pt x="12576" y="6358"/>
                    <a:pt x="12569" y="6358"/>
                    <a:pt x="12561" y="6358"/>
                  </a:cubicBezTo>
                  <a:cubicBezTo>
                    <a:pt x="12297" y="6358"/>
                    <a:pt x="12297" y="6783"/>
                    <a:pt x="12561" y="6783"/>
                  </a:cubicBezTo>
                  <a:cubicBezTo>
                    <a:pt x="12569" y="6783"/>
                    <a:pt x="12576" y="6783"/>
                    <a:pt x="12584" y="6782"/>
                  </a:cubicBezTo>
                  <a:lnTo>
                    <a:pt x="13596" y="6782"/>
                  </a:lnTo>
                  <a:cubicBezTo>
                    <a:pt x="13750" y="6782"/>
                    <a:pt x="13878" y="6910"/>
                    <a:pt x="13878" y="7064"/>
                  </a:cubicBezTo>
                  <a:lnTo>
                    <a:pt x="13878" y="10831"/>
                  </a:lnTo>
                  <a:lnTo>
                    <a:pt x="10752" y="10831"/>
                  </a:lnTo>
                  <a:cubicBezTo>
                    <a:pt x="10470" y="10831"/>
                    <a:pt x="10470" y="11254"/>
                    <a:pt x="10752" y="11254"/>
                  </a:cubicBezTo>
                  <a:lnTo>
                    <a:pt x="13878" y="11254"/>
                  </a:lnTo>
                  <a:lnTo>
                    <a:pt x="13866" y="12510"/>
                  </a:lnTo>
                  <a:lnTo>
                    <a:pt x="7369" y="12510"/>
                  </a:lnTo>
                  <a:cubicBezTo>
                    <a:pt x="7471" y="11780"/>
                    <a:pt x="8086" y="11254"/>
                    <a:pt x="8817" y="11254"/>
                  </a:cubicBezTo>
                  <a:lnTo>
                    <a:pt x="9919" y="11254"/>
                  </a:lnTo>
                  <a:cubicBezTo>
                    <a:pt x="10188" y="11254"/>
                    <a:pt x="10188" y="10831"/>
                    <a:pt x="9919" y="10831"/>
                  </a:cubicBezTo>
                  <a:lnTo>
                    <a:pt x="8817" y="10831"/>
                  </a:lnTo>
                  <a:cubicBezTo>
                    <a:pt x="7856" y="10831"/>
                    <a:pt x="7061" y="11549"/>
                    <a:pt x="6946" y="12510"/>
                  </a:cubicBezTo>
                  <a:lnTo>
                    <a:pt x="4742" y="12510"/>
                  </a:lnTo>
                  <a:cubicBezTo>
                    <a:pt x="4639" y="11549"/>
                    <a:pt x="3832" y="10831"/>
                    <a:pt x="2871" y="10831"/>
                  </a:cubicBezTo>
                  <a:lnTo>
                    <a:pt x="423" y="10831"/>
                  </a:lnTo>
                  <a:lnTo>
                    <a:pt x="423" y="7064"/>
                  </a:lnTo>
                  <a:cubicBezTo>
                    <a:pt x="423" y="6910"/>
                    <a:pt x="539" y="6782"/>
                    <a:pt x="692" y="6782"/>
                  </a:cubicBezTo>
                  <a:lnTo>
                    <a:pt x="11751" y="6782"/>
                  </a:lnTo>
                  <a:cubicBezTo>
                    <a:pt x="11759" y="6783"/>
                    <a:pt x="11767" y="6783"/>
                    <a:pt x="11775" y="6783"/>
                  </a:cubicBezTo>
                  <a:cubicBezTo>
                    <a:pt x="12051" y="6783"/>
                    <a:pt x="12051" y="6358"/>
                    <a:pt x="11775" y="6358"/>
                  </a:cubicBezTo>
                  <a:cubicBezTo>
                    <a:pt x="11767" y="6358"/>
                    <a:pt x="11759" y="6358"/>
                    <a:pt x="11751" y="6359"/>
                  </a:cubicBezTo>
                  <a:lnTo>
                    <a:pt x="10790" y="6359"/>
                  </a:lnTo>
                  <a:lnTo>
                    <a:pt x="10995" y="5616"/>
                  </a:lnTo>
                  <a:close/>
                  <a:moveTo>
                    <a:pt x="11447" y="0"/>
                  </a:moveTo>
                  <a:cubicBezTo>
                    <a:pt x="11360" y="0"/>
                    <a:pt x="11270" y="22"/>
                    <a:pt x="11187" y="67"/>
                  </a:cubicBezTo>
                  <a:lnTo>
                    <a:pt x="7138" y="2387"/>
                  </a:lnTo>
                  <a:cubicBezTo>
                    <a:pt x="6984" y="2476"/>
                    <a:pt x="6920" y="2681"/>
                    <a:pt x="7010" y="2835"/>
                  </a:cubicBezTo>
                  <a:lnTo>
                    <a:pt x="7279" y="3296"/>
                  </a:lnTo>
                  <a:cubicBezTo>
                    <a:pt x="7292" y="3322"/>
                    <a:pt x="7305" y="3335"/>
                    <a:pt x="7317" y="3360"/>
                  </a:cubicBezTo>
                  <a:lnTo>
                    <a:pt x="6459" y="6359"/>
                  </a:lnTo>
                  <a:lnTo>
                    <a:pt x="3819" y="6359"/>
                  </a:lnTo>
                  <a:lnTo>
                    <a:pt x="3665" y="3924"/>
                  </a:lnTo>
                  <a:lnTo>
                    <a:pt x="3665" y="3924"/>
                  </a:lnTo>
                  <a:lnTo>
                    <a:pt x="4396" y="4296"/>
                  </a:lnTo>
                  <a:cubicBezTo>
                    <a:pt x="4426" y="4311"/>
                    <a:pt x="4460" y="4317"/>
                    <a:pt x="4494" y="4317"/>
                  </a:cubicBezTo>
                  <a:cubicBezTo>
                    <a:pt x="4518" y="4317"/>
                    <a:pt x="4541" y="4314"/>
                    <a:pt x="4562" y="4309"/>
                  </a:cubicBezTo>
                  <a:lnTo>
                    <a:pt x="4690" y="4257"/>
                  </a:lnTo>
                  <a:lnTo>
                    <a:pt x="4716" y="4386"/>
                  </a:lnTo>
                  <a:cubicBezTo>
                    <a:pt x="4729" y="4437"/>
                    <a:pt x="4767" y="4488"/>
                    <a:pt x="4831" y="4514"/>
                  </a:cubicBezTo>
                  <a:lnTo>
                    <a:pt x="6036" y="5142"/>
                  </a:lnTo>
                  <a:cubicBezTo>
                    <a:pt x="6062" y="5154"/>
                    <a:pt x="6087" y="5167"/>
                    <a:pt x="6126" y="5167"/>
                  </a:cubicBezTo>
                  <a:cubicBezTo>
                    <a:pt x="6164" y="5167"/>
                    <a:pt x="6203" y="5154"/>
                    <a:pt x="6241" y="5129"/>
                  </a:cubicBezTo>
                  <a:cubicBezTo>
                    <a:pt x="6305" y="5090"/>
                    <a:pt x="6343" y="5014"/>
                    <a:pt x="6331" y="4937"/>
                  </a:cubicBezTo>
                  <a:cubicBezTo>
                    <a:pt x="6267" y="4104"/>
                    <a:pt x="5997" y="3514"/>
                    <a:pt x="5536" y="3181"/>
                  </a:cubicBezTo>
                  <a:cubicBezTo>
                    <a:pt x="5206" y="2940"/>
                    <a:pt x="4826" y="2861"/>
                    <a:pt x="4461" y="2861"/>
                  </a:cubicBezTo>
                  <a:cubicBezTo>
                    <a:pt x="4302" y="2861"/>
                    <a:pt x="4146" y="2876"/>
                    <a:pt x="3998" y="2899"/>
                  </a:cubicBezTo>
                  <a:lnTo>
                    <a:pt x="4601" y="2540"/>
                  </a:lnTo>
                  <a:cubicBezTo>
                    <a:pt x="4652" y="2515"/>
                    <a:pt x="4690" y="2463"/>
                    <a:pt x="4703" y="2399"/>
                  </a:cubicBezTo>
                  <a:lnTo>
                    <a:pt x="4729" y="2271"/>
                  </a:lnTo>
                  <a:lnTo>
                    <a:pt x="4857" y="2310"/>
                  </a:lnTo>
                  <a:cubicBezTo>
                    <a:pt x="4877" y="2319"/>
                    <a:pt x="4898" y="2324"/>
                    <a:pt x="4920" y="2324"/>
                  </a:cubicBezTo>
                  <a:cubicBezTo>
                    <a:pt x="4955" y="2324"/>
                    <a:pt x="4992" y="2313"/>
                    <a:pt x="5024" y="2297"/>
                  </a:cubicBezTo>
                  <a:lnTo>
                    <a:pt x="6190" y="1605"/>
                  </a:lnTo>
                  <a:cubicBezTo>
                    <a:pt x="6331" y="1528"/>
                    <a:pt x="6331" y="1323"/>
                    <a:pt x="6190" y="1246"/>
                  </a:cubicBezTo>
                  <a:cubicBezTo>
                    <a:pt x="5716" y="993"/>
                    <a:pt x="5284" y="865"/>
                    <a:pt x="4893" y="865"/>
                  </a:cubicBezTo>
                  <a:cubicBezTo>
                    <a:pt x="4671" y="865"/>
                    <a:pt x="4463" y="906"/>
                    <a:pt x="4268" y="990"/>
                  </a:cubicBezTo>
                  <a:cubicBezTo>
                    <a:pt x="3870" y="1156"/>
                    <a:pt x="3550" y="1451"/>
                    <a:pt x="3358" y="1823"/>
                  </a:cubicBezTo>
                  <a:cubicBezTo>
                    <a:pt x="3242" y="1438"/>
                    <a:pt x="3012" y="1080"/>
                    <a:pt x="2691" y="836"/>
                  </a:cubicBezTo>
                  <a:cubicBezTo>
                    <a:pt x="2347" y="578"/>
                    <a:pt x="1916" y="447"/>
                    <a:pt x="1402" y="447"/>
                  </a:cubicBezTo>
                  <a:cubicBezTo>
                    <a:pt x="1151" y="447"/>
                    <a:pt x="880" y="478"/>
                    <a:pt x="590" y="541"/>
                  </a:cubicBezTo>
                  <a:cubicBezTo>
                    <a:pt x="423" y="580"/>
                    <a:pt x="359" y="772"/>
                    <a:pt x="474" y="887"/>
                  </a:cubicBezTo>
                  <a:lnTo>
                    <a:pt x="1525" y="1977"/>
                  </a:lnTo>
                  <a:cubicBezTo>
                    <a:pt x="1557" y="2019"/>
                    <a:pt x="1607" y="2044"/>
                    <a:pt x="1652" y="2044"/>
                  </a:cubicBezTo>
                  <a:cubicBezTo>
                    <a:pt x="1661" y="2044"/>
                    <a:pt x="1670" y="2043"/>
                    <a:pt x="1679" y="2041"/>
                  </a:cubicBezTo>
                  <a:lnTo>
                    <a:pt x="1846" y="2041"/>
                  </a:lnTo>
                  <a:lnTo>
                    <a:pt x="1833" y="2220"/>
                  </a:lnTo>
                  <a:cubicBezTo>
                    <a:pt x="1833" y="2271"/>
                    <a:pt x="1846" y="2335"/>
                    <a:pt x="1884" y="2374"/>
                  </a:cubicBezTo>
                  <a:lnTo>
                    <a:pt x="2192" y="2694"/>
                  </a:lnTo>
                  <a:cubicBezTo>
                    <a:pt x="1576" y="2720"/>
                    <a:pt x="1077" y="2912"/>
                    <a:pt x="744" y="3271"/>
                  </a:cubicBezTo>
                  <a:cubicBezTo>
                    <a:pt x="346" y="3681"/>
                    <a:pt x="180" y="4322"/>
                    <a:pt x="257" y="5154"/>
                  </a:cubicBezTo>
                  <a:cubicBezTo>
                    <a:pt x="269" y="5231"/>
                    <a:pt x="321" y="5295"/>
                    <a:pt x="385" y="5321"/>
                  </a:cubicBezTo>
                  <a:cubicBezTo>
                    <a:pt x="410" y="5334"/>
                    <a:pt x="436" y="5334"/>
                    <a:pt x="474" y="5334"/>
                  </a:cubicBezTo>
                  <a:cubicBezTo>
                    <a:pt x="513" y="5334"/>
                    <a:pt x="564" y="5321"/>
                    <a:pt x="603" y="5295"/>
                  </a:cubicBezTo>
                  <a:lnTo>
                    <a:pt x="1692" y="4463"/>
                  </a:lnTo>
                  <a:cubicBezTo>
                    <a:pt x="1743" y="4424"/>
                    <a:pt x="1769" y="4360"/>
                    <a:pt x="1769" y="4296"/>
                  </a:cubicBezTo>
                  <a:lnTo>
                    <a:pt x="1782" y="4168"/>
                  </a:lnTo>
                  <a:lnTo>
                    <a:pt x="1922" y="4193"/>
                  </a:lnTo>
                  <a:cubicBezTo>
                    <a:pt x="1932" y="4196"/>
                    <a:pt x="1942" y="4197"/>
                    <a:pt x="1952" y="4197"/>
                  </a:cubicBezTo>
                  <a:cubicBezTo>
                    <a:pt x="1996" y="4197"/>
                    <a:pt x="2045" y="4176"/>
                    <a:pt x="2076" y="4155"/>
                  </a:cubicBezTo>
                  <a:lnTo>
                    <a:pt x="2589" y="3771"/>
                  </a:lnTo>
                  <a:lnTo>
                    <a:pt x="2422" y="6359"/>
                  </a:lnTo>
                  <a:lnTo>
                    <a:pt x="692" y="6359"/>
                  </a:lnTo>
                  <a:cubicBezTo>
                    <a:pt x="308" y="6359"/>
                    <a:pt x="0" y="6679"/>
                    <a:pt x="0" y="7064"/>
                  </a:cubicBezTo>
                  <a:lnTo>
                    <a:pt x="0" y="12715"/>
                  </a:lnTo>
                  <a:cubicBezTo>
                    <a:pt x="0" y="12830"/>
                    <a:pt x="90" y="12920"/>
                    <a:pt x="205" y="12920"/>
                  </a:cubicBezTo>
                  <a:lnTo>
                    <a:pt x="14083" y="12920"/>
                  </a:lnTo>
                  <a:cubicBezTo>
                    <a:pt x="14199" y="12920"/>
                    <a:pt x="14288" y="12830"/>
                    <a:pt x="14288" y="12715"/>
                  </a:cubicBezTo>
                  <a:lnTo>
                    <a:pt x="14288" y="7064"/>
                  </a:lnTo>
                  <a:cubicBezTo>
                    <a:pt x="14288" y="6679"/>
                    <a:pt x="13981" y="6359"/>
                    <a:pt x="13596" y="6359"/>
                  </a:cubicBezTo>
                  <a:lnTo>
                    <a:pt x="13250" y="6359"/>
                  </a:lnTo>
                  <a:lnTo>
                    <a:pt x="13635" y="5026"/>
                  </a:lnTo>
                  <a:lnTo>
                    <a:pt x="14096" y="4757"/>
                  </a:lnTo>
                  <a:cubicBezTo>
                    <a:pt x="14173" y="4719"/>
                    <a:pt x="14237" y="4642"/>
                    <a:pt x="14250" y="4565"/>
                  </a:cubicBezTo>
                  <a:cubicBezTo>
                    <a:pt x="14276" y="4475"/>
                    <a:pt x="14263" y="4386"/>
                    <a:pt x="14224" y="4309"/>
                  </a:cubicBezTo>
                  <a:lnTo>
                    <a:pt x="11905" y="259"/>
                  </a:lnTo>
                  <a:cubicBezTo>
                    <a:pt x="11810" y="95"/>
                    <a:pt x="11632" y="0"/>
                    <a:pt x="11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2620700" y="2994575"/>
              <a:ext cx="32625" cy="10325"/>
            </a:xfrm>
            <a:custGeom>
              <a:avLst/>
              <a:gdLst/>
              <a:ahLst/>
              <a:cxnLst/>
              <a:rect l="l" t="t" r="r" b="b"/>
              <a:pathLst>
                <a:path w="1305" h="413" extrusionOk="0">
                  <a:moveTo>
                    <a:pt x="276" y="0"/>
                  </a:moveTo>
                  <a:cubicBezTo>
                    <a:pt x="1" y="0"/>
                    <a:pt x="1" y="412"/>
                    <a:pt x="276" y="412"/>
                  </a:cubicBezTo>
                  <a:cubicBezTo>
                    <a:pt x="284" y="412"/>
                    <a:pt x="292" y="412"/>
                    <a:pt x="300" y="411"/>
                  </a:cubicBezTo>
                  <a:lnTo>
                    <a:pt x="1005" y="411"/>
                  </a:lnTo>
                  <a:cubicBezTo>
                    <a:pt x="1013" y="412"/>
                    <a:pt x="1021" y="412"/>
                    <a:pt x="1029" y="412"/>
                  </a:cubicBezTo>
                  <a:cubicBezTo>
                    <a:pt x="1305" y="412"/>
                    <a:pt x="1305" y="0"/>
                    <a:pt x="1029" y="0"/>
                  </a:cubicBezTo>
                  <a:cubicBezTo>
                    <a:pt x="1021" y="0"/>
                    <a:pt x="1013" y="0"/>
                    <a:pt x="1005" y="1"/>
                  </a:cubicBezTo>
                  <a:lnTo>
                    <a:pt x="300" y="1"/>
                  </a:lnTo>
                  <a:cubicBezTo>
                    <a:pt x="292" y="0"/>
                    <a:pt x="284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2549900" y="2953250"/>
              <a:ext cx="32625" cy="10325"/>
            </a:xfrm>
            <a:custGeom>
              <a:avLst/>
              <a:gdLst/>
              <a:ahLst/>
              <a:cxnLst/>
              <a:rect l="l" t="t" r="r" b="b"/>
              <a:pathLst>
                <a:path w="1305" h="413" extrusionOk="0">
                  <a:moveTo>
                    <a:pt x="276" y="0"/>
                  </a:moveTo>
                  <a:cubicBezTo>
                    <a:pt x="1" y="0"/>
                    <a:pt x="1" y="412"/>
                    <a:pt x="276" y="412"/>
                  </a:cubicBezTo>
                  <a:cubicBezTo>
                    <a:pt x="284" y="412"/>
                    <a:pt x="292" y="412"/>
                    <a:pt x="300" y="411"/>
                  </a:cubicBezTo>
                  <a:lnTo>
                    <a:pt x="1018" y="411"/>
                  </a:lnTo>
                  <a:cubicBezTo>
                    <a:pt x="1026" y="412"/>
                    <a:pt x="1034" y="412"/>
                    <a:pt x="1041" y="412"/>
                  </a:cubicBezTo>
                  <a:cubicBezTo>
                    <a:pt x="1305" y="412"/>
                    <a:pt x="1305" y="0"/>
                    <a:pt x="1041" y="0"/>
                  </a:cubicBezTo>
                  <a:cubicBezTo>
                    <a:pt x="1034" y="0"/>
                    <a:pt x="1026" y="0"/>
                    <a:pt x="1018" y="1"/>
                  </a:cubicBezTo>
                  <a:lnTo>
                    <a:pt x="300" y="1"/>
                  </a:lnTo>
                  <a:cubicBezTo>
                    <a:pt x="292" y="0"/>
                    <a:pt x="284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2649850" y="2912875"/>
              <a:ext cx="48650" cy="10325"/>
            </a:xfrm>
            <a:custGeom>
              <a:avLst/>
              <a:gdLst/>
              <a:ahLst/>
              <a:cxnLst/>
              <a:rect l="l" t="t" r="r" b="b"/>
              <a:pathLst>
                <a:path w="1946" h="413" extrusionOk="0">
                  <a:moveTo>
                    <a:pt x="276" y="0"/>
                  </a:moveTo>
                  <a:cubicBezTo>
                    <a:pt x="1" y="0"/>
                    <a:pt x="1" y="413"/>
                    <a:pt x="276" y="413"/>
                  </a:cubicBezTo>
                  <a:cubicBezTo>
                    <a:pt x="284" y="413"/>
                    <a:pt x="292" y="412"/>
                    <a:pt x="300" y="412"/>
                  </a:cubicBezTo>
                  <a:lnTo>
                    <a:pt x="1659" y="412"/>
                  </a:lnTo>
                  <a:cubicBezTo>
                    <a:pt x="1667" y="412"/>
                    <a:pt x="1674" y="413"/>
                    <a:pt x="1682" y="413"/>
                  </a:cubicBezTo>
                  <a:cubicBezTo>
                    <a:pt x="1946" y="413"/>
                    <a:pt x="1946" y="0"/>
                    <a:pt x="1682" y="0"/>
                  </a:cubicBezTo>
                  <a:cubicBezTo>
                    <a:pt x="1674" y="0"/>
                    <a:pt x="1667" y="1"/>
                    <a:pt x="1659" y="2"/>
                  </a:cubicBezTo>
                  <a:lnTo>
                    <a:pt x="300" y="2"/>
                  </a:lnTo>
                  <a:cubicBezTo>
                    <a:pt x="292" y="1"/>
                    <a:pt x="284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2760075" y="2953250"/>
              <a:ext cx="32625" cy="10325"/>
            </a:xfrm>
            <a:custGeom>
              <a:avLst/>
              <a:gdLst/>
              <a:ahLst/>
              <a:cxnLst/>
              <a:rect l="l" t="t" r="r" b="b"/>
              <a:pathLst>
                <a:path w="1305" h="413" extrusionOk="0">
                  <a:moveTo>
                    <a:pt x="275" y="0"/>
                  </a:moveTo>
                  <a:cubicBezTo>
                    <a:pt x="0" y="0"/>
                    <a:pt x="0" y="412"/>
                    <a:pt x="275" y="412"/>
                  </a:cubicBezTo>
                  <a:cubicBezTo>
                    <a:pt x="283" y="412"/>
                    <a:pt x="291" y="412"/>
                    <a:pt x="300" y="411"/>
                  </a:cubicBezTo>
                  <a:lnTo>
                    <a:pt x="1017" y="411"/>
                  </a:lnTo>
                  <a:cubicBezTo>
                    <a:pt x="1025" y="412"/>
                    <a:pt x="1033" y="412"/>
                    <a:pt x="1040" y="412"/>
                  </a:cubicBezTo>
                  <a:cubicBezTo>
                    <a:pt x="1304" y="412"/>
                    <a:pt x="1304" y="0"/>
                    <a:pt x="1040" y="0"/>
                  </a:cubicBezTo>
                  <a:cubicBezTo>
                    <a:pt x="1033" y="0"/>
                    <a:pt x="1025" y="0"/>
                    <a:pt x="1017" y="1"/>
                  </a:cubicBezTo>
                  <a:lnTo>
                    <a:pt x="300" y="1"/>
                  </a:lnTo>
                  <a:cubicBezTo>
                    <a:pt x="291" y="0"/>
                    <a:pt x="28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2602775" y="2953250"/>
              <a:ext cx="113025" cy="10325"/>
            </a:xfrm>
            <a:custGeom>
              <a:avLst/>
              <a:gdLst/>
              <a:ahLst/>
              <a:cxnLst/>
              <a:rect l="l" t="t" r="r" b="b"/>
              <a:pathLst>
                <a:path w="4521" h="413" extrusionOk="0">
                  <a:moveTo>
                    <a:pt x="275" y="0"/>
                  </a:moveTo>
                  <a:cubicBezTo>
                    <a:pt x="0" y="0"/>
                    <a:pt x="0" y="412"/>
                    <a:pt x="275" y="412"/>
                  </a:cubicBezTo>
                  <a:cubicBezTo>
                    <a:pt x="283" y="412"/>
                    <a:pt x="291" y="412"/>
                    <a:pt x="300" y="411"/>
                  </a:cubicBezTo>
                  <a:lnTo>
                    <a:pt x="4234" y="411"/>
                  </a:lnTo>
                  <a:cubicBezTo>
                    <a:pt x="4242" y="412"/>
                    <a:pt x="4249" y="412"/>
                    <a:pt x="4257" y="412"/>
                  </a:cubicBezTo>
                  <a:cubicBezTo>
                    <a:pt x="4521" y="412"/>
                    <a:pt x="4521" y="0"/>
                    <a:pt x="4257" y="0"/>
                  </a:cubicBezTo>
                  <a:cubicBezTo>
                    <a:pt x="4249" y="0"/>
                    <a:pt x="4242" y="0"/>
                    <a:pt x="4234" y="1"/>
                  </a:cubicBezTo>
                  <a:lnTo>
                    <a:pt x="300" y="1"/>
                  </a:lnTo>
                  <a:cubicBezTo>
                    <a:pt x="291" y="0"/>
                    <a:pt x="28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2510625" y="2912900"/>
              <a:ext cx="109900" cy="10275"/>
            </a:xfrm>
            <a:custGeom>
              <a:avLst/>
              <a:gdLst/>
              <a:ahLst/>
              <a:cxnLst/>
              <a:rect l="l" t="t" r="r" b="b"/>
              <a:pathLst>
                <a:path w="4396" h="411" extrusionOk="0">
                  <a:moveTo>
                    <a:pt x="257" y="1"/>
                  </a:moveTo>
                  <a:cubicBezTo>
                    <a:pt x="0" y="13"/>
                    <a:pt x="0" y="398"/>
                    <a:pt x="257" y="411"/>
                  </a:cubicBezTo>
                  <a:lnTo>
                    <a:pt x="4191" y="411"/>
                  </a:lnTo>
                  <a:cubicBezTo>
                    <a:pt x="4306" y="411"/>
                    <a:pt x="4396" y="321"/>
                    <a:pt x="4396" y="206"/>
                  </a:cubicBezTo>
                  <a:cubicBezTo>
                    <a:pt x="4396" y="90"/>
                    <a:pt x="4306" y="1"/>
                    <a:pt x="4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2737325" y="2912875"/>
              <a:ext cx="76075" cy="10325"/>
            </a:xfrm>
            <a:custGeom>
              <a:avLst/>
              <a:gdLst/>
              <a:ahLst/>
              <a:cxnLst/>
              <a:rect l="l" t="t" r="r" b="b"/>
              <a:pathLst>
                <a:path w="3043" h="413" extrusionOk="0">
                  <a:moveTo>
                    <a:pt x="275" y="0"/>
                  </a:moveTo>
                  <a:cubicBezTo>
                    <a:pt x="0" y="0"/>
                    <a:pt x="0" y="413"/>
                    <a:pt x="275" y="413"/>
                  </a:cubicBezTo>
                  <a:cubicBezTo>
                    <a:pt x="283" y="413"/>
                    <a:pt x="291" y="412"/>
                    <a:pt x="300" y="412"/>
                  </a:cubicBezTo>
                  <a:lnTo>
                    <a:pt x="2837" y="412"/>
                  </a:lnTo>
                  <a:cubicBezTo>
                    <a:pt x="2940" y="412"/>
                    <a:pt x="3042" y="322"/>
                    <a:pt x="3042" y="207"/>
                  </a:cubicBezTo>
                  <a:cubicBezTo>
                    <a:pt x="3042" y="91"/>
                    <a:pt x="2940" y="2"/>
                    <a:pt x="2824" y="2"/>
                  </a:cubicBezTo>
                  <a:lnTo>
                    <a:pt x="300" y="2"/>
                  </a:lnTo>
                  <a:cubicBezTo>
                    <a:pt x="291" y="1"/>
                    <a:pt x="283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47"/>
          <p:cNvGrpSpPr/>
          <p:nvPr/>
        </p:nvGrpSpPr>
        <p:grpSpPr>
          <a:xfrm>
            <a:off x="6824230" y="1550070"/>
            <a:ext cx="366525" cy="344900"/>
            <a:chOff x="4005425" y="2704975"/>
            <a:chExt cx="366525" cy="344900"/>
          </a:xfrm>
        </p:grpSpPr>
        <p:sp>
          <p:nvSpPr>
            <p:cNvPr id="412" name="Google Shape;412;p47"/>
            <p:cNvSpPr/>
            <p:nvPr/>
          </p:nvSpPr>
          <p:spPr>
            <a:xfrm>
              <a:off x="4005425" y="2704975"/>
              <a:ext cx="366525" cy="344900"/>
            </a:xfrm>
            <a:custGeom>
              <a:avLst/>
              <a:gdLst/>
              <a:ahLst/>
              <a:cxnLst/>
              <a:rect l="l" t="t" r="r" b="b"/>
              <a:pathLst>
                <a:path w="14661" h="13796" extrusionOk="0">
                  <a:moveTo>
                    <a:pt x="9022" y="1052"/>
                  </a:moveTo>
                  <a:cubicBezTo>
                    <a:pt x="9419" y="1244"/>
                    <a:pt x="9804" y="1487"/>
                    <a:pt x="10150" y="1782"/>
                  </a:cubicBezTo>
                  <a:cubicBezTo>
                    <a:pt x="9996" y="2038"/>
                    <a:pt x="9932" y="2320"/>
                    <a:pt x="9932" y="2615"/>
                  </a:cubicBezTo>
                  <a:lnTo>
                    <a:pt x="9932" y="3781"/>
                  </a:lnTo>
                  <a:cubicBezTo>
                    <a:pt x="9881" y="3794"/>
                    <a:pt x="9829" y="3807"/>
                    <a:pt x="9778" y="3820"/>
                  </a:cubicBezTo>
                  <a:cubicBezTo>
                    <a:pt x="9381" y="3961"/>
                    <a:pt x="9137" y="4371"/>
                    <a:pt x="9189" y="4781"/>
                  </a:cubicBezTo>
                  <a:lnTo>
                    <a:pt x="9176" y="4794"/>
                  </a:lnTo>
                  <a:lnTo>
                    <a:pt x="9227" y="5191"/>
                  </a:lnTo>
                  <a:cubicBezTo>
                    <a:pt x="9240" y="5255"/>
                    <a:pt x="9227" y="5332"/>
                    <a:pt x="9214" y="5396"/>
                  </a:cubicBezTo>
                  <a:lnTo>
                    <a:pt x="9035" y="5998"/>
                  </a:lnTo>
                  <a:cubicBezTo>
                    <a:pt x="8984" y="6152"/>
                    <a:pt x="8856" y="6280"/>
                    <a:pt x="8715" y="6318"/>
                  </a:cubicBezTo>
                  <a:lnTo>
                    <a:pt x="8420" y="6408"/>
                  </a:lnTo>
                  <a:cubicBezTo>
                    <a:pt x="8381" y="6417"/>
                    <a:pt x="8342" y="6421"/>
                    <a:pt x="8301" y="6421"/>
                  </a:cubicBezTo>
                  <a:cubicBezTo>
                    <a:pt x="8220" y="6421"/>
                    <a:pt x="8138" y="6404"/>
                    <a:pt x="8061" y="6370"/>
                  </a:cubicBezTo>
                  <a:lnTo>
                    <a:pt x="7753" y="6203"/>
                  </a:lnTo>
                  <a:cubicBezTo>
                    <a:pt x="7600" y="6126"/>
                    <a:pt x="7510" y="5960"/>
                    <a:pt x="7510" y="5780"/>
                  </a:cubicBezTo>
                  <a:lnTo>
                    <a:pt x="7510" y="5639"/>
                  </a:lnTo>
                  <a:cubicBezTo>
                    <a:pt x="7510" y="4781"/>
                    <a:pt x="7728" y="3948"/>
                    <a:pt x="8164" y="3217"/>
                  </a:cubicBezTo>
                  <a:lnTo>
                    <a:pt x="8907" y="1949"/>
                  </a:lnTo>
                  <a:cubicBezTo>
                    <a:pt x="8984" y="1808"/>
                    <a:pt x="9022" y="1654"/>
                    <a:pt x="9022" y="1487"/>
                  </a:cubicBezTo>
                  <a:lnTo>
                    <a:pt x="9022" y="1052"/>
                  </a:lnTo>
                  <a:close/>
                  <a:moveTo>
                    <a:pt x="9919" y="7972"/>
                  </a:moveTo>
                  <a:lnTo>
                    <a:pt x="9919" y="8958"/>
                  </a:lnTo>
                  <a:cubicBezTo>
                    <a:pt x="9701" y="9125"/>
                    <a:pt x="9509" y="9330"/>
                    <a:pt x="9355" y="9561"/>
                  </a:cubicBezTo>
                  <a:lnTo>
                    <a:pt x="9330" y="9509"/>
                  </a:lnTo>
                  <a:cubicBezTo>
                    <a:pt x="9163" y="9150"/>
                    <a:pt x="9227" y="8715"/>
                    <a:pt x="9483" y="8420"/>
                  </a:cubicBezTo>
                  <a:lnTo>
                    <a:pt x="9804" y="8074"/>
                  </a:lnTo>
                  <a:cubicBezTo>
                    <a:pt x="9842" y="8036"/>
                    <a:pt x="9881" y="8010"/>
                    <a:pt x="9919" y="7972"/>
                  </a:cubicBezTo>
                  <a:close/>
                  <a:moveTo>
                    <a:pt x="449" y="5844"/>
                  </a:moveTo>
                  <a:lnTo>
                    <a:pt x="1257" y="6934"/>
                  </a:lnTo>
                  <a:cubicBezTo>
                    <a:pt x="1410" y="7139"/>
                    <a:pt x="1551" y="7356"/>
                    <a:pt x="1679" y="7587"/>
                  </a:cubicBezTo>
                  <a:lnTo>
                    <a:pt x="2346" y="8792"/>
                  </a:lnTo>
                  <a:cubicBezTo>
                    <a:pt x="2500" y="9074"/>
                    <a:pt x="2615" y="9355"/>
                    <a:pt x="2730" y="9650"/>
                  </a:cubicBezTo>
                  <a:lnTo>
                    <a:pt x="3345" y="11457"/>
                  </a:lnTo>
                  <a:cubicBezTo>
                    <a:pt x="1538" y="10393"/>
                    <a:pt x="424" y="8446"/>
                    <a:pt x="424" y="6344"/>
                  </a:cubicBezTo>
                  <a:cubicBezTo>
                    <a:pt x="424" y="6178"/>
                    <a:pt x="424" y="6011"/>
                    <a:pt x="449" y="5844"/>
                  </a:cubicBezTo>
                  <a:close/>
                  <a:moveTo>
                    <a:pt x="6344" y="411"/>
                  </a:moveTo>
                  <a:cubicBezTo>
                    <a:pt x="7126" y="411"/>
                    <a:pt x="7894" y="565"/>
                    <a:pt x="8599" y="860"/>
                  </a:cubicBezTo>
                  <a:cubicBezTo>
                    <a:pt x="8599" y="911"/>
                    <a:pt x="8599" y="949"/>
                    <a:pt x="8599" y="1000"/>
                  </a:cubicBezTo>
                  <a:lnTo>
                    <a:pt x="8599" y="1487"/>
                  </a:lnTo>
                  <a:cubicBezTo>
                    <a:pt x="8599" y="1577"/>
                    <a:pt x="8574" y="1654"/>
                    <a:pt x="8535" y="1731"/>
                  </a:cubicBezTo>
                  <a:lnTo>
                    <a:pt x="7792" y="3000"/>
                  </a:lnTo>
                  <a:cubicBezTo>
                    <a:pt x="7318" y="3807"/>
                    <a:pt x="7074" y="4717"/>
                    <a:pt x="7074" y="5639"/>
                  </a:cubicBezTo>
                  <a:lnTo>
                    <a:pt x="7074" y="5780"/>
                  </a:lnTo>
                  <a:cubicBezTo>
                    <a:pt x="7074" y="6113"/>
                    <a:pt x="7267" y="6421"/>
                    <a:pt x="7561" y="6575"/>
                  </a:cubicBezTo>
                  <a:lnTo>
                    <a:pt x="7869" y="6729"/>
                  </a:lnTo>
                  <a:cubicBezTo>
                    <a:pt x="7997" y="6805"/>
                    <a:pt x="8138" y="6844"/>
                    <a:pt x="8292" y="6844"/>
                  </a:cubicBezTo>
                  <a:cubicBezTo>
                    <a:pt x="8369" y="6844"/>
                    <a:pt x="8458" y="6831"/>
                    <a:pt x="8535" y="6805"/>
                  </a:cubicBezTo>
                  <a:lnTo>
                    <a:pt x="8817" y="6729"/>
                  </a:lnTo>
                  <a:cubicBezTo>
                    <a:pt x="9125" y="6639"/>
                    <a:pt x="9355" y="6408"/>
                    <a:pt x="9432" y="6113"/>
                  </a:cubicBezTo>
                  <a:lnTo>
                    <a:pt x="9612" y="5498"/>
                  </a:lnTo>
                  <a:cubicBezTo>
                    <a:pt x="9650" y="5383"/>
                    <a:pt x="9663" y="5255"/>
                    <a:pt x="9650" y="5127"/>
                  </a:cubicBezTo>
                  <a:lnTo>
                    <a:pt x="9599" y="4729"/>
                  </a:lnTo>
                  <a:cubicBezTo>
                    <a:pt x="9560" y="4499"/>
                    <a:pt x="9701" y="4281"/>
                    <a:pt x="9919" y="4217"/>
                  </a:cubicBezTo>
                  <a:lnTo>
                    <a:pt x="9919" y="7472"/>
                  </a:lnTo>
                  <a:cubicBezTo>
                    <a:pt x="9765" y="7549"/>
                    <a:pt x="9624" y="7664"/>
                    <a:pt x="9509" y="7792"/>
                  </a:cubicBezTo>
                  <a:lnTo>
                    <a:pt x="9189" y="8138"/>
                  </a:lnTo>
                  <a:cubicBezTo>
                    <a:pt x="8804" y="8561"/>
                    <a:pt x="8715" y="9163"/>
                    <a:pt x="8945" y="9676"/>
                  </a:cubicBezTo>
                  <a:lnTo>
                    <a:pt x="9112" y="10022"/>
                  </a:lnTo>
                  <a:cubicBezTo>
                    <a:pt x="8881" y="10534"/>
                    <a:pt x="8830" y="11124"/>
                    <a:pt x="8945" y="11675"/>
                  </a:cubicBezTo>
                  <a:cubicBezTo>
                    <a:pt x="8240" y="12021"/>
                    <a:pt x="7484" y="12213"/>
                    <a:pt x="6703" y="12264"/>
                  </a:cubicBezTo>
                  <a:lnTo>
                    <a:pt x="6690" y="12264"/>
                  </a:lnTo>
                  <a:lnTo>
                    <a:pt x="7177" y="9971"/>
                  </a:lnTo>
                  <a:cubicBezTo>
                    <a:pt x="7267" y="9496"/>
                    <a:pt x="7177" y="9009"/>
                    <a:pt x="6921" y="8612"/>
                  </a:cubicBezTo>
                  <a:lnTo>
                    <a:pt x="6703" y="8292"/>
                  </a:lnTo>
                  <a:cubicBezTo>
                    <a:pt x="6382" y="7792"/>
                    <a:pt x="5806" y="7485"/>
                    <a:pt x="5203" y="7485"/>
                  </a:cubicBezTo>
                  <a:lnTo>
                    <a:pt x="4268" y="7485"/>
                  </a:lnTo>
                  <a:cubicBezTo>
                    <a:pt x="3909" y="7485"/>
                    <a:pt x="3563" y="7356"/>
                    <a:pt x="3281" y="7126"/>
                  </a:cubicBezTo>
                  <a:lnTo>
                    <a:pt x="3140" y="7023"/>
                  </a:lnTo>
                  <a:cubicBezTo>
                    <a:pt x="2871" y="6793"/>
                    <a:pt x="2679" y="6485"/>
                    <a:pt x="2602" y="6139"/>
                  </a:cubicBezTo>
                  <a:lnTo>
                    <a:pt x="2346" y="4935"/>
                  </a:lnTo>
                  <a:cubicBezTo>
                    <a:pt x="2307" y="4806"/>
                    <a:pt x="2359" y="4653"/>
                    <a:pt x="2474" y="4563"/>
                  </a:cubicBezTo>
                  <a:lnTo>
                    <a:pt x="2717" y="4358"/>
                  </a:lnTo>
                  <a:cubicBezTo>
                    <a:pt x="2741" y="4342"/>
                    <a:pt x="2770" y="4331"/>
                    <a:pt x="2800" y="4331"/>
                  </a:cubicBezTo>
                  <a:cubicBezTo>
                    <a:pt x="2819" y="4331"/>
                    <a:pt x="2839" y="4335"/>
                    <a:pt x="2858" y="4345"/>
                  </a:cubicBezTo>
                  <a:cubicBezTo>
                    <a:pt x="3011" y="4441"/>
                    <a:pt x="3179" y="4485"/>
                    <a:pt x="3345" y="4485"/>
                  </a:cubicBezTo>
                  <a:cubicBezTo>
                    <a:pt x="3734" y="4485"/>
                    <a:pt x="4111" y="4241"/>
                    <a:pt x="4255" y="3845"/>
                  </a:cubicBezTo>
                  <a:lnTo>
                    <a:pt x="4435" y="3307"/>
                  </a:lnTo>
                  <a:cubicBezTo>
                    <a:pt x="4447" y="3281"/>
                    <a:pt x="4460" y="3243"/>
                    <a:pt x="4473" y="3217"/>
                  </a:cubicBezTo>
                  <a:cubicBezTo>
                    <a:pt x="4559" y="3053"/>
                    <a:pt x="4419" y="2913"/>
                    <a:pt x="4279" y="2913"/>
                  </a:cubicBezTo>
                  <a:cubicBezTo>
                    <a:pt x="4211" y="2913"/>
                    <a:pt x="4143" y="2946"/>
                    <a:pt x="4101" y="3025"/>
                  </a:cubicBezTo>
                  <a:cubicBezTo>
                    <a:pt x="4076" y="3076"/>
                    <a:pt x="4063" y="3115"/>
                    <a:pt x="4037" y="3166"/>
                  </a:cubicBezTo>
                  <a:lnTo>
                    <a:pt x="3858" y="3704"/>
                  </a:lnTo>
                  <a:cubicBezTo>
                    <a:pt x="3777" y="3929"/>
                    <a:pt x="3564" y="4065"/>
                    <a:pt x="3343" y="4065"/>
                  </a:cubicBezTo>
                  <a:cubicBezTo>
                    <a:pt x="3248" y="4065"/>
                    <a:pt x="3152" y="4040"/>
                    <a:pt x="3063" y="3986"/>
                  </a:cubicBezTo>
                  <a:cubicBezTo>
                    <a:pt x="2982" y="3937"/>
                    <a:pt x="2888" y="3914"/>
                    <a:pt x="2795" y="3914"/>
                  </a:cubicBezTo>
                  <a:cubicBezTo>
                    <a:pt x="2669" y="3914"/>
                    <a:pt x="2544" y="3957"/>
                    <a:pt x="2448" y="4038"/>
                  </a:cubicBezTo>
                  <a:lnTo>
                    <a:pt x="2192" y="4243"/>
                  </a:lnTo>
                  <a:cubicBezTo>
                    <a:pt x="1974" y="4435"/>
                    <a:pt x="1872" y="4742"/>
                    <a:pt x="1936" y="5024"/>
                  </a:cubicBezTo>
                  <a:lnTo>
                    <a:pt x="2192" y="6229"/>
                  </a:lnTo>
                  <a:cubicBezTo>
                    <a:pt x="2295" y="6664"/>
                    <a:pt x="2538" y="7062"/>
                    <a:pt x="2884" y="7344"/>
                  </a:cubicBezTo>
                  <a:lnTo>
                    <a:pt x="3012" y="7446"/>
                  </a:lnTo>
                  <a:cubicBezTo>
                    <a:pt x="3371" y="7741"/>
                    <a:pt x="3819" y="7907"/>
                    <a:pt x="4281" y="7907"/>
                  </a:cubicBezTo>
                  <a:lnTo>
                    <a:pt x="5203" y="7907"/>
                  </a:lnTo>
                  <a:cubicBezTo>
                    <a:pt x="5678" y="7907"/>
                    <a:pt x="6113" y="8138"/>
                    <a:pt x="6357" y="8523"/>
                  </a:cubicBezTo>
                  <a:lnTo>
                    <a:pt x="6575" y="8843"/>
                  </a:lnTo>
                  <a:cubicBezTo>
                    <a:pt x="6767" y="9150"/>
                    <a:pt x="6844" y="9522"/>
                    <a:pt x="6767" y="9881"/>
                  </a:cubicBezTo>
                  <a:lnTo>
                    <a:pt x="6267" y="12277"/>
                  </a:lnTo>
                  <a:cubicBezTo>
                    <a:pt x="5447" y="12264"/>
                    <a:pt x="4640" y="12085"/>
                    <a:pt x="3896" y="11739"/>
                  </a:cubicBezTo>
                  <a:lnTo>
                    <a:pt x="3127" y="9522"/>
                  </a:lnTo>
                  <a:cubicBezTo>
                    <a:pt x="3012" y="9202"/>
                    <a:pt x="2871" y="8894"/>
                    <a:pt x="2717" y="8599"/>
                  </a:cubicBezTo>
                  <a:lnTo>
                    <a:pt x="2051" y="7382"/>
                  </a:lnTo>
                  <a:cubicBezTo>
                    <a:pt x="1910" y="7139"/>
                    <a:pt x="1769" y="6908"/>
                    <a:pt x="1603" y="6690"/>
                  </a:cubicBezTo>
                  <a:lnTo>
                    <a:pt x="526" y="5242"/>
                  </a:lnTo>
                  <a:cubicBezTo>
                    <a:pt x="1026" y="2654"/>
                    <a:pt x="3166" y="693"/>
                    <a:pt x="5806" y="437"/>
                  </a:cubicBezTo>
                  <a:lnTo>
                    <a:pt x="5959" y="1244"/>
                  </a:lnTo>
                  <a:cubicBezTo>
                    <a:pt x="6024" y="1564"/>
                    <a:pt x="5870" y="1898"/>
                    <a:pt x="5562" y="2038"/>
                  </a:cubicBezTo>
                  <a:lnTo>
                    <a:pt x="4857" y="2397"/>
                  </a:lnTo>
                  <a:cubicBezTo>
                    <a:pt x="4755" y="2449"/>
                    <a:pt x="4704" y="2564"/>
                    <a:pt x="4755" y="2679"/>
                  </a:cubicBezTo>
                  <a:cubicBezTo>
                    <a:pt x="4793" y="2743"/>
                    <a:pt x="4870" y="2795"/>
                    <a:pt x="4947" y="2795"/>
                  </a:cubicBezTo>
                  <a:cubicBezTo>
                    <a:pt x="4973" y="2795"/>
                    <a:pt x="5011" y="2782"/>
                    <a:pt x="5037" y="2769"/>
                  </a:cubicBezTo>
                  <a:lnTo>
                    <a:pt x="5754" y="2423"/>
                  </a:lnTo>
                  <a:cubicBezTo>
                    <a:pt x="6229" y="2192"/>
                    <a:pt x="6485" y="1667"/>
                    <a:pt x="6370" y="1154"/>
                  </a:cubicBezTo>
                  <a:lnTo>
                    <a:pt x="6216" y="411"/>
                  </a:lnTo>
                  <a:close/>
                  <a:moveTo>
                    <a:pt x="6353" y="0"/>
                  </a:moveTo>
                  <a:cubicBezTo>
                    <a:pt x="3008" y="0"/>
                    <a:pt x="11" y="2688"/>
                    <a:pt x="1" y="6344"/>
                  </a:cubicBezTo>
                  <a:cubicBezTo>
                    <a:pt x="1" y="10017"/>
                    <a:pt x="3013" y="12705"/>
                    <a:pt x="6352" y="12705"/>
                  </a:cubicBezTo>
                  <a:cubicBezTo>
                    <a:pt x="7253" y="12705"/>
                    <a:pt x="8178" y="12510"/>
                    <a:pt x="9073" y="12085"/>
                  </a:cubicBezTo>
                  <a:cubicBezTo>
                    <a:pt x="9502" y="13168"/>
                    <a:pt x="10530" y="13795"/>
                    <a:pt x="11589" y="13795"/>
                  </a:cubicBezTo>
                  <a:cubicBezTo>
                    <a:pt x="12145" y="13795"/>
                    <a:pt x="12710" y="13622"/>
                    <a:pt x="13200" y="13251"/>
                  </a:cubicBezTo>
                  <a:cubicBezTo>
                    <a:pt x="14635" y="12187"/>
                    <a:pt x="14660" y="10060"/>
                    <a:pt x="13264" y="8958"/>
                  </a:cubicBezTo>
                  <a:lnTo>
                    <a:pt x="13264" y="7677"/>
                  </a:lnTo>
                  <a:cubicBezTo>
                    <a:pt x="13251" y="7549"/>
                    <a:pt x="13148" y="7485"/>
                    <a:pt x="13047" y="7485"/>
                  </a:cubicBezTo>
                  <a:cubicBezTo>
                    <a:pt x="12947" y="7485"/>
                    <a:pt x="12847" y="7549"/>
                    <a:pt x="12841" y="7677"/>
                  </a:cubicBezTo>
                  <a:lnTo>
                    <a:pt x="12841" y="9061"/>
                  </a:lnTo>
                  <a:cubicBezTo>
                    <a:pt x="12841" y="9125"/>
                    <a:pt x="12866" y="9189"/>
                    <a:pt x="12918" y="9227"/>
                  </a:cubicBezTo>
                  <a:cubicBezTo>
                    <a:pt x="14494" y="10368"/>
                    <a:pt x="14045" y="12815"/>
                    <a:pt x="12162" y="13302"/>
                  </a:cubicBezTo>
                  <a:cubicBezTo>
                    <a:pt x="11960" y="13355"/>
                    <a:pt x="11761" y="13379"/>
                    <a:pt x="11569" y="13379"/>
                  </a:cubicBezTo>
                  <a:cubicBezTo>
                    <a:pt x="9974" y="13379"/>
                    <a:pt x="8779" y="11691"/>
                    <a:pt x="9522" y="10124"/>
                  </a:cubicBezTo>
                  <a:lnTo>
                    <a:pt x="9522" y="10099"/>
                  </a:lnTo>
                  <a:cubicBezTo>
                    <a:pt x="9688" y="9753"/>
                    <a:pt x="9945" y="9458"/>
                    <a:pt x="10252" y="9227"/>
                  </a:cubicBezTo>
                  <a:cubicBezTo>
                    <a:pt x="10304" y="9189"/>
                    <a:pt x="10342" y="9125"/>
                    <a:pt x="10329" y="9061"/>
                  </a:cubicBezTo>
                  <a:lnTo>
                    <a:pt x="10329" y="2615"/>
                  </a:lnTo>
                  <a:cubicBezTo>
                    <a:pt x="10304" y="1910"/>
                    <a:pt x="10867" y="1321"/>
                    <a:pt x="11585" y="1308"/>
                  </a:cubicBezTo>
                  <a:cubicBezTo>
                    <a:pt x="12290" y="1308"/>
                    <a:pt x="12854" y="1898"/>
                    <a:pt x="12841" y="2602"/>
                  </a:cubicBezTo>
                  <a:lnTo>
                    <a:pt x="12841" y="6831"/>
                  </a:lnTo>
                  <a:cubicBezTo>
                    <a:pt x="12828" y="6985"/>
                    <a:pt x="12940" y="7062"/>
                    <a:pt x="13051" y="7062"/>
                  </a:cubicBezTo>
                  <a:cubicBezTo>
                    <a:pt x="13161" y="7062"/>
                    <a:pt x="13270" y="6985"/>
                    <a:pt x="13251" y="6831"/>
                  </a:cubicBezTo>
                  <a:lnTo>
                    <a:pt x="13251" y="2602"/>
                  </a:lnTo>
                  <a:cubicBezTo>
                    <a:pt x="13251" y="1680"/>
                    <a:pt x="12508" y="936"/>
                    <a:pt x="11585" y="936"/>
                  </a:cubicBezTo>
                  <a:lnTo>
                    <a:pt x="11521" y="936"/>
                  </a:lnTo>
                  <a:cubicBezTo>
                    <a:pt x="11098" y="949"/>
                    <a:pt x="10688" y="1141"/>
                    <a:pt x="10380" y="1449"/>
                  </a:cubicBezTo>
                  <a:cubicBezTo>
                    <a:pt x="9958" y="1090"/>
                    <a:pt x="9471" y="795"/>
                    <a:pt x="8958" y="565"/>
                  </a:cubicBezTo>
                  <a:lnTo>
                    <a:pt x="8932" y="552"/>
                  </a:lnTo>
                  <a:cubicBezTo>
                    <a:pt x="8079" y="175"/>
                    <a:pt x="7205" y="0"/>
                    <a:pt x="6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4236725" y="2753800"/>
              <a:ext cx="116650" cy="270600"/>
            </a:xfrm>
            <a:custGeom>
              <a:avLst/>
              <a:gdLst/>
              <a:ahLst/>
              <a:cxnLst/>
              <a:rect l="l" t="t" r="r" b="b"/>
              <a:pathLst>
                <a:path w="4666" h="10824" extrusionOk="0">
                  <a:moveTo>
                    <a:pt x="2320" y="419"/>
                  </a:moveTo>
                  <a:lnTo>
                    <a:pt x="2320" y="431"/>
                  </a:lnTo>
                  <a:lnTo>
                    <a:pt x="2333" y="431"/>
                  </a:lnTo>
                  <a:cubicBezTo>
                    <a:pt x="2344" y="429"/>
                    <a:pt x="2355" y="428"/>
                    <a:pt x="2365" y="428"/>
                  </a:cubicBezTo>
                  <a:cubicBezTo>
                    <a:pt x="2415" y="428"/>
                    <a:pt x="2457" y="453"/>
                    <a:pt x="2500" y="496"/>
                  </a:cubicBezTo>
                  <a:cubicBezTo>
                    <a:pt x="2538" y="534"/>
                    <a:pt x="2564" y="585"/>
                    <a:pt x="2564" y="649"/>
                  </a:cubicBezTo>
                  <a:lnTo>
                    <a:pt x="2564" y="944"/>
                  </a:lnTo>
                  <a:lnTo>
                    <a:pt x="2102" y="944"/>
                  </a:lnTo>
                  <a:lnTo>
                    <a:pt x="2102" y="662"/>
                  </a:lnTo>
                  <a:cubicBezTo>
                    <a:pt x="2102" y="534"/>
                    <a:pt x="2205" y="431"/>
                    <a:pt x="2320" y="419"/>
                  </a:cubicBezTo>
                  <a:close/>
                  <a:moveTo>
                    <a:pt x="2564" y="1367"/>
                  </a:moveTo>
                  <a:lnTo>
                    <a:pt x="2564" y="7313"/>
                  </a:lnTo>
                  <a:cubicBezTo>
                    <a:pt x="2564" y="7608"/>
                    <a:pt x="2717" y="7889"/>
                    <a:pt x="2974" y="8043"/>
                  </a:cubicBezTo>
                  <a:cubicBezTo>
                    <a:pt x="4089" y="8697"/>
                    <a:pt x="3627" y="10414"/>
                    <a:pt x="2333" y="10414"/>
                  </a:cubicBezTo>
                  <a:cubicBezTo>
                    <a:pt x="1052" y="10414"/>
                    <a:pt x="577" y="8697"/>
                    <a:pt x="1692" y="8043"/>
                  </a:cubicBezTo>
                  <a:cubicBezTo>
                    <a:pt x="1949" y="7889"/>
                    <a:pt x="2102" y="7608"/>
                    <a:pt x="2102" y="7313"/>
                  </a:cubicBezTo>
                  <a:lnTo>
                    <a:pt x="2102" y="1367"/>
                  </a:lnTo>
                  <a:close/>
                  <a:moveTo>
                    <a:pt x="2337" y="0"/>
                  </a:moveTo>
                  <a:cubicBezTo>
                    <a:pt x="2002" y="0"/>
                    <a:pt x="1679" y="268"/>
                    <a:pt x="1679" y="662"/>
                  </a:cubicBezTo>
                  <a:lnTo>
                    <a:pt x="1679" y="7313"/>
                  </a:lnTo>
                  <a:cubicBezTo>
                    <a:pt x="1679" y="7467"/>
                    <a:pt x="1603" y="7608"/>
                    <a:pt x="1474" y="7684"/>
                  </a:cubicBezTo>
                  <a:cubicBezTo>
                    <a:pt x="1" y="8556"/>
                    <a:pt x="616" y="10824"/>
                    <a:pt x="2333" y="10824"/>
                  </a:cubicBezTo>
                  <a:cubicBezTo>
                    <a:pt x="4050" y="10824"/>
                    <a:pt x="4665" y="8556"/>
                    <a:pt x="3192" y="7684"/>
                  </a:cubicBezTo>
                  <a:cubicBezTo>
                    <a:pt x="3063" y="7608"/>
                    <a:pt x="2987" y="7467"/>
                    <a:pt x="2987" y="7313"/>
                  </a:cubicBezTo>
                  <a:lnTo>
                    <a:pt x="2987" y="6429"/>
                  </a:lnTo>
                  <a:lnTo>
                    <a:pt x="3089" y="6429"/>
                  </a:lnTo>
                  <a:cubicBezTo>
                    <a:pt x="3097" y="6429"/>
                    <a:pt x="3104" y="6430"/>
                    <a:pt x="3112" y="6430"/>
                  </a:cubicBezTo>
                  <a:cubicBezTo>
                    <a:pt x="3373" y="6430"/>
                    <a:pt x="3376" y="6016"/>
                    <a:pt x="3122" y="6016"/>
                  </a:cubicBezTo>
                  <a:cubicBezTo>
                    <a:pt x="3112" y="6016"/>
                    <a:pt x="3101" y="6017"/>
                    <a:pt x="3089" y="6019"/>
                  </a:cubicBezTo>
                  <a:lnTo>
                    <a:pt x="2974" y="6019"/>
                  </a:lnTo>
                  <a:lnTo>
                    <a:pt x="2974" y="5416"/>
                  </a:lnTo>
                  <a:lnTo>
                    <a:pt x="3089" y="5416"/>
                  </a:lnTo>
                  <a:cubicBezTo>
                    <a:pt x="3358" y="5416"/>
                    <a:pt x="3358" y="5006"/>
                    <a:pt x="3089" y="5006"/>
                  </a:cubicBezTo>
                  <a:lnTo>
                    <a:pt x="2974" y="5006"/>
                  </a:lnTo>
                  <a:lnTo>
                    <a:pt x="2974" y="4404"/>
                  </a:lnTo>
                  <a:lnTo>
                    <a:pt x="3089" y="4404"/>
                  </a:lnTo>
                  <a:cubicBezTo>
                    <a:pt x="3358" y="4404"/>
                    <a:pt x="3358" y="3994"/>
                    <a:pt x="3089" y="3994"/>
                  </a:cubicBezTo>
                  <a:lnTo>
                    <a:pt x="2974" y="3994"/>
                  </a:lnTo>
                  <a:lnTo>
                    <a:pt x="2974" y="3392"/>
                  </a:lnTo>
                  <a:lnTo>
                    <a:pt x="3089" y="3392"/>
                  </a:lnTo>
                  <a:cubicBezTo>
                    <a:pt x="3358" y="3392"/>
                    <a:pt x="3358" y="2982"/>
                    <a:pt x="3089" y="2982"/>
                  </a:cubicBezTo>
                  <a:lnTo>
                    <a:pt x="2974" y="2982"/>
                  </a:lnTo>
                  <a:lnTo>
                    <a:pt x="2974" y="2379"/>
                  </a:lnTo>
                  <a:lnTo>
                    <a:pt x="3089" y="2379"/>
                  </a:lnTo>
                  <a:cubicBezTo>
                    <a:pt x="3097" y="2380"/>
                    <a:pt x="3104" y="2380"/>
                    <a:pt x="3112" y="2380"/>
                  </a:cubicBezTo>
                  <a:cubicBezTo>
                    <a:pt x="3376" y="2380"/>
                    <a:pt x="3376" y="1955"/>
                    <a:pt x="3112" y="1955"/>
                  </a:cubicBezTo>
                  <a:cubicBezTo>
                    <a:pt x="3104" y="1955"/>
                    <a:pt x="3097" y="1956"/>
                    <a:pt x="3089" y="1956"/>
                  </a:cubicBezTo>
                  <a:lnTo>
                    <a:pt x="2974" y="1956"/>
                  </a:lnTo>
                  <a:lnTo>
                    <a:pt x="2974" y="1367"/>
                  </a:lnTo>
                  <a:lnTo>
                    <a:pt x="3089" y="1367"/>
                  </a:lnTo>
                  <a:cubicBezTo>
                    <a:pt x="3097" y="1368"/>
                    <a:pt x="3104" y="1368"/>
                    <a:pt x="3112" y="1368"/>
                  </a:cubicBezTo>
                  <a:cubicBezTo>
                    <a:pt x="3376" y="1368"/>
                    <a:pt x="3376" y="943"/>
                    <a:pt x="3112" y="943"/>
                  </a:cubicBezTo>
                  <a:cubicBezTo>
                    <a:pt x="3104" y="943"/>
                    <a:pt x="3097" y="943"/>
                    <a:pt x="3089" y="944"/>
                  </a:cubicBezTo>
                  <a:lnTo>
                    <a:pt x="2974" y="944"/>
                  </a:lnTo>
                  <a:lnTo>
                    <a:pt x="2974" y="649"/>
                  </a:lnTo>
                  <a:cubicBezTo>
                    <a:pt x="2974" y="470"/>
                    <a:pt x="2910" y="303"/>
                    <a:pt x="2782" y="175"/>
                  </a:cubicBezTo>
                  <a:lnTo>
                    <a:pt x="2782" y="188"/>
                  </a:lnTo>
                  <a:cubicBezTo>
                    <a:pt x="2651" y="58"/>
                    <a:pt x="2493" y="0"/>
                    <a:pt x="2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atural Disasters and Earthquakes Thesis Defense by Slidesgo">
  <a:themeElements>
    <a:clrScheme name="Simple Light">
      <a:dk1>
        <a:srgbClr val="333333"/>
      </a:dk1>
      <a:lt1>
        <a:srgbClr val="DDC8B1"/>
      </a:lt1>
      <a:dk2>
        <a:srgbClr val="DDAC7C"/>
      </a:dk2>
      <a:lt2>
        <a:srgbClr val="A39072"/>
      </a:lt2>
      <a:accent1>
        <a:srgbClr val="64513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448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Mukta ExtraBold</vt:lpstr>
      <vt:lpstr>Arial</vt:lpstr>
      <vt:lpstr>Mulish</vt:lpstr>
      <vt:lpstr>Mukta</vt:lpstr>
      <vt:lpstr>Mulish Medium</vt:lpstr>
      <vt:lpstr>DM Sans</vt:lpstr>
      <vt:lpstr>Bebas Neue</vt:lpstr>
      <vt:lpstr>Natural Disasters and Earthquakes Thesis Defense by Slidesgo</vt:lpstr>
      <vt:lpstr>Earthquake Prediction Model</vt:lpstr>
      <vt:lpstr>Introduction</vt:lpstr>
      <vt:lpstr>Objective and Scope</vt:lpstr>
      <vt:lpstr>PowerPoint Presentation</vt:lpstr>
      <vt:lpstr>Hardware and Software Requirements</vt:lpstr>
      <vt:lpstr>Timeline of Project</vt:lpstr>
      <vt:lpstr>Model Evaluation and Visualization</vt:lpstr>
      <vt:lpstr>Expected Outcomes</vt:lpstr>
      <vt:lpstr>Challenges and Considerations</vt:lpstr>
      <vt:lpstr>Conclusion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Sumit Mishra</dc:creator>
  <cp:lastModifiedBy>Sumit Mishra</cp:lastModifiedBy>
  <cp:revision>2</cp:revision>
  <dcterms:modified xsi:type="dcterms:W3CDTF">2024-08-30T19:49:17Z</dcterms:modified>
</cp:coreProperties>
</file>