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7d730ca5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7d730ca5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d730ca5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d730ca5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7d730ca5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7d730ca5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7d730ca5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7d730ca5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7d730ca5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7d730ca5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7d730ca5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7d730ca5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7d730ca5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7d730ca5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7d730ca5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7d730ca5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7d730ca5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7d730ca5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7d730ca5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7d730ca5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d730ca5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d730ca5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7d730ca5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7d730ca5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7d730ca5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7d730ca5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7d730ca5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7d730ca5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7d730ca5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7d730ca5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7d730ca5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7d730ca5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7d730ca5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7d730ca5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7d730ca5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7d730ca5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7d730ca5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7d730ca5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7d730ca5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7d730ca5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7d730ca5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7d730ca5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7d730ca5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7d730ca5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d730ca5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7d730ca5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blog.famzah.net/2014/06/05/private-networking-per-process-in-linux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100" y="1366026"/>
            <a:ext cx="8222100" cy="12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Namespace and Ethernet Bridge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Sandip Chakraborty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 Subhra Chakraborty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Namespace</a:t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571500" y="3944750"/>
            <a:ext cx="8158200" cy="9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Hardware</a:t>
            </a:r>
            <a:endParaRPr b="1" sz="1600"/>
          </a:p>
        </p:txBody>
      </p:sp>
      <p:sp>
        <p:nvSpPr>
          <p:cNvPr id="341" name="Google Shape;341;p22"/>
          <p:cNvSpPr/>
          <p:nvPr/>
        </p:nvSpPr>
        <p:spPr>
          <a:xfrm>
            <a:off x="571500" y="2662350"/>
            <a:ext cx="8158200" cy="1236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Global namespace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tables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 rot="-5400000">
            <a:off x="638400" y="3132201"/>
            <a:ext cx="8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Kernel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571500" y="1407850"/>
            <a:ext cx="2671800" cy="1236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Namespace 1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tables</a:t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3314700" y="1407850"/>
            <a:ext cx="2671800" cy="12363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Namespace 2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tables</a:t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6057900" y="1407850"/>
            <a:ext cx="2671800" cy="1236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Namespace 3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private network using network namespace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45475"/>
            <a:ext cx="6934599" cy="36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4028400" y="2030925"/>
            <a:ext cx="490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Image source: </a:t>
            </a:r>
            <a:r>
              <a:rPr lang="en" sz="9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https://blog.famzah.net/2014/06/05/private-networking-per-process-in-linux/</a:t>
            </a:r>
            <a:r>
              <a:rPr lang="en" sz="900">
                <a:latin typeface="Nunito"/>
                <a:ea typeface="Nunito"/>
                <a:cs typeface="Nunito"/>
                <a:sym typeface="Nunito"/>
              </a:rPr>
              <a:t> 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808475" y="1839950"/>
            <a:ext cx="1854000" cy="17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359" name="Google Shape;359;p24"/>
          <p:cNvSpPr txBox="1"/>
          <p:nvPr/>
        </p:nvSpPr>
        <p:spPr>
          <a:xfrm>
            <a:off x="3359300" y="2049025"/>
            <a:ext cx="22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ip netns add ns1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808475" y="1839950"/>
            <a:ext cx="1854000" cy="17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366" name="Google Shape;366;p25"/>
          <p:cNvSpPr txBox="1"/>
          <p:nvPr/>
        </p:nvSpPr>
        <p:spPr>
          <a:xfrm>
            <a:off x="3359300" y="2049025"/>
            <a:ext cx="22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ip netns add ns2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6828275" y="1839950"/>
            <a:ext cx="1854000" cy="1742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808475" y="1839950"/>
            <a:ext cx="1854000" cy="15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374" name="Google Shape;374;p26"/>
          <p:cNvSpPr txBox="1"/>
          <p:nvPr/>
        </p:nvSpPr>
        <p:spPr>
          <a:xfrm>
            <a:off x="2720875" y="2148750"/>
            <a:ext cx="3817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ip link add veth1 type veth peer name veth2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57142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6828275" y="1839950"/>
            <a:ext cx="1854000" cy="1547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376" name="Google Shape;376;p26"/>
          <p:cNvSpPr/>
          <p:nvPr/>
        </p:nvSpPr>
        <p:spPr>
          <a:xfrm>
            <a:off x="2049025" y="4007925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377" name="Google Shape;377;p26"/>
          <p:cNvSpPr/>
          <p:nvPr/>
        </p:nvSpPr>
        <p:spPr>
          <a:xfrm>
            <a:off x="6011425" y="4007925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cxnSp>
        <p:nvCxnSpPr>
          <p:cNvPr id="378" name="Google Shape;378;p26"/>
          <p:cNvCxnSpPr>
            <a:stCxn id="376" idx="3"/>
            <a:endCxn id="377" idx="1"/>
          </p:cNvCxnSpPr>
          <p:nvPr/>
        </p:nvCxnSpPr>
        <p:spPr>
          <a:xfrm>
            <a:off x="3247825" y="4454025"/>
            <a:ext cx="27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6"/>
          <p:cNvSpPr txBox="1"/>
          <p:nvPr/>
        </p:nvSpPr>
        <p:spPr>
          <a:xfrm>
            <a:off x="3847150" y="44999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808475" y="1839950"/>
            <a:ext cx="1854000" cy="15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386" name="Google Shape;386;p27"/>
          <p:cNvSpPr txBox="1"/>
          <p:nvPr/>
        </p:nvSpPr>
        <p:spPr>
          <a:xfrm>
            <a:off x="3010825" y="2118725"/>
            <a:ext cx="29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57142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ip link set veth1 netns ns1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275" y="1839950"/>
            <a:ext cx="1854000" cy="1547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388" name="Google Shape;388;p27"/>
          <p:cNvSpPr/>
          <p:nvPr/>
        </p:nvSpPr>
        <p:spPr>
          <a:xfrm>
            <a:off x="2049025" y="2948550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389" name="Google Shape;389;p27"/>
          <p:cNvSpPr/>
          <p:nvPr/>
        </p:nvSpPr>
        <p:spPr>
          <a:xfrm>
            <a:off x="6011425" y="4007925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cxnSp>
        <p:nvCxnSpPr>
          <p:cNvPr id="390" name="Google Shape;390;p27"/>
          <p:cNvCxnSpPr>
            <a:stCxn id="388" idx="3"/>
            <a:endCxn id="389" idx="1"/>
          </p:cNvCxnSpPr>
          <p:nvPr/>
        </p:nvCxnSpPr>
        <p:spPr>
          <a:xfrm>
            <a:off x="3247825" y="3394650"/>
            <a:ext cx="2763600" cy="10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7"/>
          <p:cNvSpPr txBox="1"/>
          <p:nvPr/>
        </p:nvSpPr>
        <p:spPr>
          <a:xfrm>
            <a:off x="3909925" y="4007925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808475" y="1839950"/>
            <a:ext cx="1854000" cy="15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398" name="Google Shape;398;p28"/>
          <p:cNvSpPr txBox="1"/>
          <p:nvPr/>
        </p:nvSpPr>
        <p:spPr>
          <a:xfrm>
            <a:off x="3010825" y="2118725"/>
            <a:ext cx="29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57142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ip link set veth2 netns ns2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6828275" y="1839950"/>
            <a:ext cx="1854000" cy="1547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00" name="Google Shape;400;p28"/>
          <p:cNvSpPr/>
          <p:nvPr/>
        </p:nvSpPr>
        <p:spPr>
          <a:xfrm>
            <a:off x="2049025" y="2948550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01" name="Google Shape;401;p28"/>
          <p:cNvSpPr/>
          <p:nvPr/>
        </p:nvSpPr>
        <p:spPr>
          <a:xfrm>
            <a:off x="6262325" y="2948550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cxnSp>
        <p:nvCxnSpPr>
          <p:cNvPr id="402" name="Google Shape;402;p28"/>
          <p:cNvCxnSpPr>
            <a:stCxn id="400" idx="3"/>
            <a:endCxn id="401" idx="1"/>
          </p:cNvCxnSpPr>
          <p:nvPr/>
        </p:nvCxnSpPr>
        <p:spPr>
          <a:xfrm>
            <a:off x="3247825" y="3394650"/>
            <a:ext cx="30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8"/>
          <p:cNvSpPr txBox="1"/>
          <p:nvPr/>
        </p:nvSpPr>
        <p:spPr>
          <a:xfrm>
            <a:off x="4219650" y="33946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Interconnecting network namespaces through veth interfaces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808475" y="1839950"/>
            <a:ext cx="1854000" cy="15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10" name="Google Shape;410;p29"/>
          <p:cNvSpPr txBox="1"/>
          <p:nvPr/>
        </p:nvSpPr>
        <p:spPr>
          <a:xfrm>
            <a:off x="3010825" y="2118725"/>
            <a:ext cx="29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57142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ip link set veth2 netns ns2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6828275" y="1839950"/>
            <a:ext cx="1854000" cy="1547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12" name="Google Shape;412;p29"/>
          <p:cNvSpPr/>
          <p:nvPr/>
        </p:nvSpPr>
        <p:spPr>
          <a:xfrm>
            <a:off x="2049025" y="2948550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13" name="Google Shape;413;p29"/>
          <p:cNvSpPr/>
          <p:nvPr/>
        </p:nvSpPr>
        <p:spPr>
          <a:xfrm>
            <a:off x="6262325" y="2948550"/>
            <a:ext cx="1198800" cy="892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cxnSp>
        <p:nvCxnSpPr>
          <p:cNvPr id="414" name="Google Shape;414;p29"/>
          <p:cNvCxnSpPr>
            <a:stCxn id="412" idx="3"/>
            <a:endCxn id="413" idx="1"/>
          </p:cNvCxnSpPr>
          <p:nvPr/>
        </p:nvCxnSpPr>
        <p:spPr>
          <a:xfrm>
            <a:off x="3247825" y="3394650"/>
            <a:ext cx="30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9"/>
          <p:cNvSpPr txBox="1"/>
          <p:nvPr/>
        </p:nvSpPr>
        <p:spPr>
          <a:xfrm>
            <a:off x="4219650" y="33946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1781250" y="4309050"/>
            <a:ext cx="5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Next, you have to configure the IP addresses to the interfaces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23" name="Google Shape;423;p30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24" name="Google Shape;424;p30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425" name="Google Shape;425;p30"/>
          <p:cNvSpPr txBox="1"/>
          <p:nvPr/>
        </p:nvSpPr>
        <p:spPr>
          <a:xfrm>
            <a:off x="1240575" y="4056250"/>
            <a:ext cx="733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How can you connect these three namespaces?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32" name="Google Shape;432;p31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33" name="Google Shape;433;p31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434" name="Google Shape;434;p31"/>
          <p:cNvSpPr/>
          <p:nvPr/>
        </p:nvSpPr>
        <p:spPr>
          <a:xfrm>
            <a:off x="12163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35" name="Google Shape;435;p31"/>
          <p:cNvSpPr/>
          <p:nvPr/>
        </p:nvSpPr>
        <p:spPr>
          <a:xfrm>
            <a:off x="33499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sp>
        <p:nvSpPr>
          <p:cNvPr id="436" name="Google Shape;436;p31"/>
          <p:cNvSpPr/>
          <p:nvPr/>
        </p:nvSpPr>
        <p:spPr>
          <a:xfrm>
            <a:off x="51025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veth3</a:t>
            </a:r>
            <a:endParaRPr b="1"/>
          </a:p>
        </p:txBody>
      </p:sp>
      <p:sp>
        <p:nvSpPr>
          <p:cNvPr id="437" name="Google Shape;437;p31"/>
          <p:cNvSpPr/>
          <p:nvPr/>
        </p:nvSpPr>
        <p:spPr>
          <a:xfrm>
            <a:off x="7464725" y="26632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veth4</a:t>
            </a:r>
            <a:endParaRPr b="1"/>
          </a:p>
        </p:txBody>
      </p:sp>
      <p:cxnSp>
        <p:nvCxnSpPr>
          <p:cNvPr id="438" name="Google Shape;438;p31"/>
          <p:cNvCxnSpPr>
            <a:stCxn id="434" idx="2"/>
            <a:endCxn id="435" idx="2"/>
          </p:cNvCxnSpPr>
          <p:nvPr/>
        </p:nvCxnSpPr>
        <p:spPr>
          <a:xfrm flipH="1" rot="-5400000">
            <a:off x="2801975" y="2320675"/>
            <a:ext cx="600" cy="213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1"/>
          <p:cNvCxnSpPr>
            <a:stCxn id="436" idx="2"/>
            <a:endCxn id="437" idx="2"/>
          </p:cNvCxnSpPr>
          <p:nvPr/>
        </p:nvCxnSpPr>
        <p:spPr>
          <a:xfrm rot="-5400000">
            <a:off x="6764675" y="2167975"/>
            <a:ext cx="76200" cy="23622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1"/>
          <p:cNvSpPr txBox="1"/>
          <p:nvPr/>
        </p:nvSpPr>
        <p:spPr>
          <a:xfrm>
            <a:off x="22384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62008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namespace?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36975" y="1519350"/>
            <a:ext cx="8656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computing, a namespace is a set of signs (or names) used to uniquely identify or refer objects of various kinds. (Source: Wikipedia)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Linux namespace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Partition kernel resources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set of processes observes one set of resources, while another set of processes observes a different set of resources </a:t>
            </a:r>
            <a:endParaRPr sz="1800"/>
          </a:p>
        </p:txBody>
      </p:sp>
      <p:sp>
        <p:nvSpPr>
          <p:cNvPr id="285" name="Google Shape;285;p14"/>
          <p:cNvSpPr/>
          <p:nvPr/>
        </p:nvSpPr>
        <p:spPr>
          <a:xfrm>
            <a:off x="1867825" y="4348975"/>
            <a:ext cx="5296800" cy="4599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</a:t>
            </a:r>
            <a:r>
              <a:rPr b="1" lang="en"/>
              <a:t>Resources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48" name="Google Shape;448;p32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49" name="Google Shape;449;p32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450" name="Google Shape;450;p32"/>
          <p:cNvSpPr/>
          <p:nvPr/>
        </p:nvSpPr>
        <p:spPr>
          <a:xfrm>
            <a:off x="12163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51" name="Google Shape;451;p32"/>
          <p:cNvSpPr/>
          <p:nvPr/>
        </p:nvSpPr>
        <p:spPr>
          <a:xfrm>
            <a:off x="33499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sp>
        <p:nvSpPr>
          <p:cNvPr id="452" name="Google Shape;452;p32"/>
          <p:cNvSpPr/>
          <p:nvPr/>
        </p:nvSpPr>
        <p:spPr>
          <a:xfrm>
            <a:off x="51025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veth3</a:t>
            </a:r>
            <a:endParaRPr b="1"/>
          </a:p>
        </p:txBody>
      </p:sp>
      <p:sp>
        <p:nvSpPr>
          <p:cNvPr id="453" name="Google Shape;453;p32"/>
          <p:cNvSpPr/>
          <p:nvPr/>
        </p:nvSpPr>
        <p:spPr>
          <a:xfrm>
            <a:off x="7464725" y="26632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veth4</a:t>
            </a:r>
            <a:endParaRPr b="1"/>
          </a:p>
        </p:txBody>
      </p:sp>
      <p:cxnSp>
        <p:nvCxnSpPr>
          <p:cNvPr id="454" name="Google Shape;454;p32"/>
          <p:cNvCxnSpPr>
            <a:stCxn id="450" idx="2"/>
            <a:endCxn id="451" idx="2"/>
          </p:cNvCxnSpPr>
          <p:nvPr/>
        </p:nvCxnSpPr>
        <p:spPr>
          <a:xfrm flipH="1" rot="-5400000">
            <a:off x="2801975" y="2320675"/>
            <a:ext cx="600" cy="213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>
            <a:stCxn id="452" idx="2"/>
            <a:endCxn id="453" idx="2"/>
          </p:cNvCxnSpPr>
          <p:nvPr/>
        </p:nvCxnSpPr>
        <p:spPr>
          <a:xfrm rot="-5400000">
            <a:off x="6764675" y="2167975"/>
            <a:ext cx="76200" cy="23622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2"/>
          <p:cNvSpPr txBox="1"/>
          <p:nvPr/>
        </p:nvSpPr>
        <p:spPr>
          <a:xfrm>
            <a:off x="22384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62008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150350" y="4279275"/>
            <a:ext cx="733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Is this complete?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65" name="Google Shape;465;p33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66" name="Google Shape;466;p33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467" name="Google Shape;467;p33"/>
          <p:cNvSpPr/>
          <p:nvPr/>
        </p:nvSpPr>
        <p:spPr>
          <a:xfrm>
            <a:off x="12163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68" name="Google Shape;468;p33"/>
          <p:cNvSpPr/>
          <p:nvPr/>
        </p:nvSpPr>
        <p:spPr>
          <a:xfrm>
            <a:off x="33499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sp>
        <p:nvSpPr>
          <p:cNvPr id="469" name="Google Shape;469;p33"/>
          <p:cNvSpPr/>
          <p:nvPr/>
        </p:nvSpPr>
        <p:spPr>
          <a:xfrm>
            <a:off x="51025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veth3</a:t>
            </a:r>
            <a:endParaRPr b="1"/>
          </a:p>
        </p:txBody>
      </p:sp>
      <p:sp>
        <p:nvSpPr>
          <p:cNvPr id="470" name="Google Shape;470;p33"/>
          <p:cNvSpPr/>
          <p:nvPr/>
        </p:nvSpPr>
        <p:spPr>
          <a:xfrm>
            <a:off x="7464725" y="26632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veth4</a:t>
            </a:r>
            <a:endParaRPr b="1"/>
          </a:p>
        </p:txBody>
      </p:sp>
      <p:cxnSp>
        <p:nvCxnSpPr>
          <p:cNvPr id="471" name="Google Shape;471;p33"/>
          <p:cNvCxnSpPr>
            <a:stCxn id="467" idx="2"/>
            <a:endCxn id="468" idx="2"/>
          </p:cNvCxnSpPr>
          <p:nvPr/>
        </p:nvCxnSpPr>
        <p:spPr>
          <a:xfrm flipH="1" rot="-5400000">
            <a:off x="2801975" y="2320675"/>
            <a:ext cx="600" cy="213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3"/>
          <p:cNvCxnSpPr>
            <a:stCxn id="469" idx="2"/>
            <a:endCxn id="470" idx="2"/>
          </p:cNvCxnSpPr>
          <p:nvPr/>
        </p:nvCxnSpPr>
        <p:spPr>
          <a:xfrm rot="-5400000">
            <a:off x="6764675" y="2167975"/>
            <a:ext cx="76200" cy="23622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3"/>
          <p:cNvSpPr txBox="1"/>
          <p:nvPr/>
        </p:nvSpPr>
        <p:spPr>
          <a:xfrm>
            <a:off x="22384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62008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33"/>
          <p:cNvSpPr txBox="1"/>
          <p:nvPr/>
        </p:nvSpPr>
        <p:spPr>
          <a:xfrm>
            <a:off x="1150350" y="4279275"/>
            <a:ext cx="733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How will you forward the packets from veth2 to veth3?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82" name="Google Shape;482;p34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483" name="Google Shape;483;p34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484" name="Google Shape;484;p34"/>
          <p:cNvSpPr/>
          <p:nvPr/>
        </p:nvSpPr>
        <p:spPr>
          <a:xfrm>
            <a:off x="12163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485" name="Google Shape;485;p34"/>
          <p:cNvSpPr/>
          <p:nvPr/>
        </p:nvSpPr>
        <p:spPr>
          <a:xfrm>
            <a:off x="33499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sp>
        <p:nvSpPr>
          <p:cNvPr id="486" name="Google Shape;486;p34"/>
          <p:cNvSpPr/>
          <p:nvPr/>
        </p:nvSpPr>
        <p:spPr>
          <a:xfrm>
            <a:off x="51025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veth3</a:t>
            </a:r>
            <a:endParaRPr b="1"/>
          </a:p>
        </p:txBody>
      </p:sp>
      <p:sp>
        <p:nvSpPr>
          <p:cNvPr id="487" name="Google Shape;487;p34"/>
          <p:cNvSpPr/>
          <p:nvPr/>
        </p:nvSpPr>
        <p:spPr>
          <a:xfrm>
            <a:off x="7464725" y="26632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veth4</a:t>
            </a:r>
            <a:endParaRPr b="1"/>
          </a:p>
        </p:txBody>
      </p:sp>
      <p:cxnSp>
        <p:nvCxnSpPr>
          <p:cNvPr id="488" name="Google Shape;488;p34"/>
          <p:cNvCxnSpPr>
            <a:stCxn id="484" idx="2"/>
            <a:endCxn id="485" idx="2"/>
          </p:cNvCxnSpPr>
          <p:nvPr/>
        </p:nvCxnSpPr>
        <p:spPr>
          <a:xfrm flipH="1" rot="-5400000">
            <a:off x="2801975" y="2320675"/>
            <a:ext cx="600" cy="213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4"/>
          <p:cNvCxnSpPr>
            <a:stCxn id="486" idx="2"/>
            <a:endCxn id="487" idx="2"/>
          </p:cNvCxnSpPr>
          <p:nvPr/>
        </p:nvCxnSpPr>
        <p:spPr>
          <a:xfrm rot="-5400000">
            <a:off x="6764675" y="2167975"/>
            <a:ext cx="76200" cy="23622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4"/>
          <p:cNvSpPr txBox="1"/>
          <p:nvPr/>
        </p:nvSpPr>
        <p:spPr>
          <a:xfrm>
            <a:off x="22384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1" name="Google Shape;491;p34"/>
          <p:cNvSpPr txBox="1"/>
          <p:nvPr/>
        </p:nvSpPr>
        <p:spPr>
          <a:xfrm>
            <a:off x="62008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4012488" y="3183325"/>
            <a:ext cx="1613100" cy="1198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85200C">
              <a:alpha val="49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Linux Ethernet Bridge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Ethernet Bridge</a:t>
            </a:r>
            <a:endParaRPr/>
          </a:p>
        </p:txBody>
      </p:sp>
      <p:sp>
        <p:nvSpPr>
          <p:cNvPr id="498" name="Google Shape;498;p35"/>
          <p:cNvSpPr/>
          <p:nvPr/>
        </p:nvSpPr>
        <p:spPr>
          <a:xfrm>
            <a:off x="808475" y="1839950"/>
            <a:ext cx="1854000" cy="11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ns1</a:t>
            </a:r>
            <a:endParaRPr b="1"/>
          </a:p>
        </p:txBody>
      </p:sp>
      <p:sp>
        <p:nvSpPr>
          <p:cNvPr id="499" name="Google Shape;499;p35"/>
          <p:cNvSpPr/>
          <p:nvPr/>
        </p:nvSpPr>
        <p:spPr>
          <a:xfrm>
            <a:off x="3782125" y="1839950"/>
            <a:ext cx="1854000" cy="1101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ns2</a:t>
            </a:r>
            <a:endParaRPr b="1"/>
          </a:p>
        </p:txBody>
      </p:sp>
      <p:sp>
        <p:nvSpPr>
          <p:cNvPr id="500" name="Google Shape;500;p35"/>
          <p:cNvSpPr/>
          <p:nvPr/>
        </p:nvSpPr>
        <p:spPr>
          <a:xfrm>
            <a:off x="6952775" y="1839950"/>
            <a:ext cx="1854000" cy="1101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ns3</a:t>
            </a:r>
            <a:endParaRPr b="1"/>
          </a:p>
        </p:txBody>
      </p:sp>
      <p:sp>
        <p:nvSpPr>
          <p:cNvPr id="501" name="Google Shape;501;p35"/>
          <p:cNvSpPr/>
          <p:nvPr/>
        </p:nvSpPr>
        <p:spPr>
          <a:xfrm>
            <a:off x="12163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veth1</a:t>
            </a:r>
            <a:endParaRPr b="1"/>
          </a:p>
        </p:txBody>
      </p:sp>
      <p:sp>
        <p:nvSpPr>
          <p:cNvPr id="502" name="Google Shape;502;p35"/>
          <p:cNvSpPr/>
          <p:nvPr/>
        </p:nvSpPr>
        <p:spPr>
          <a:xfrm>
            <a:off x="33499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veth2</a:t>
            </a:r>
            <a:endParaRPr b="1"/>
          </a:p>
        </p:txBody>
      </p:sp>
      <p:sp>
        <p:nvSpPr>
          <p:cNvPr id="503" name="Google Shape;503;p35"/>
          <p:cNvSpPr/>
          <p:nvPr/>
        </p:nvSpPr>
        <p:spPr>
          <a:xfrm>
            <a:off x="5102525" y="27394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veth3</a:t>
            </a:r>
            <a:endParaRPr b="1"/>
          </a:p>
        </p:txBody>
      </p:sp>
      <p:sp>
        <p:nvSpPr>
          <p:cNvPr id="504" name="Google Shape;504;p35"/>
          <p:cNvSpPr/>
          <p:nvPr/>
        </p:nvSpPr>
        <p:spPr>
          <a:xfrm>
            <a:off x="7464725" y="2663275"/>
            <a:ext cx="1038300" cy="647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veth4</a:t>
            </a:r>
            <a:endParaRPr b="1"/>
          </a:p>
        </p:txBody>
      </p:sp>
      <p:cxnSp>
        <p:nvCxnSpPr>
          <p:cNvPr id="505" name="Google Shape;505;p35"/>
          <p:cNvCxnSpPr>
            <a:stCxn id="501" idx="2"/>
            <a:endCxn id="502" idx="2"/>
          </p:cNvCxnSpPr>
          <p:nvPr/>
        </p:nvCxnSpPr>
        <p:spPr>
          <a:xfrm flipH="1" rot="-5400000">
            <a:off x="2801975" y="2320675"/>
            <a:ext cx="600" cy="213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5"/>
          <p:cNvCxnSpPr>
            <a:stCxn id="503" idx="2"/>
            <a:endCxn id="504" idx="2"/>
          </p:cNvCxnSpPr>
          <p:nvPr/>
        </p:nvCxnSpPr>
        <p:spPr>
          <a:xfrm rot="-5400000">
            <a:off x="6764675" y="2167975"/>
            <a:ext cx="76200" cy="2362200"/>
          </a:xfrm>
          <a:prstGeom prst="curvedConnector3">
            <a:avLst>
              <a:gd fmla="val -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5"/>
          <p:cNvSpPr txBox="1"/>
          <p:nvPr/>
        </p:nvSpPr>
        <p:spPr>
          <a:xfrm>
            <a:off x="22384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6200850" y="3547050"/>
            <a:ext cx="1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veth peer2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4012488" y="3183325"/>
            <a:ext cx="1613100" cy="11988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rgbClr val="85200C">
              <a:alpha val="49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Linux Ethernet Bridge</a:t>
            </a:r>
            <a:endParaRPr b="1"/>
          </a:p>
        </p:txBody>
      </p:sp>
      <p:sp>
        <p:nvSpPr>
          <p:cNvPr id="510" name="Google Shape;510;p35"/>
          <p:cNvSpPr txBox="1"/>
          <p:nvPr/>
        </p:nvSpPr>
        <p:spPr>
          <a:xfrm>
            <a:off x="3637950" y="4465750"/>
            <a:ext cx="236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Check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brctl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925" y="1328100"/>
            <a:ext cx="6500700" cy="36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namespace?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36975" y="1519350"/>
            <a:ext cx="8656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computing, a namespace is a set of signs (or names) used to uniquely identify or refer objects of various kinds. (Source: Wikipedia)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Linux namespace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Partition kernel resources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set of processes observes one set of resources, while another set of processes observes a different set of resources </a:t>
            </a:r>
            <a:endParaRPr sz="1800"/>
          </a:p>
        </p:txBody>
      </p:sp>
      <p:sp>
        <p:nvSpPr>
          <p:cNvPr id="292" name="Google Shape;292;p15"/>
          <p:cNvSpPr/>
          <p:nvPr/>
        </p:nvSpPr>
        <p:spPr>
          <a:xfrm>
            <a:off x="1867825" y="4348975"/>
            <a:ext cx="5296800" cy="4599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Resources</a:t>
            </a:r>
            <a:endParaRPr b="1"/>
          </a:p>
        </p:txBody>
      </p:sp>
      <p:sp>
        <p:nvSpPr>
          <p:cNvPr id="293" name="Google Shape;293;p15"/>
          <p:cNvSpPr/>
          <p:nvPr/>
        </p:nvSpPr>
        <p:spPr>
          <a:xfrm>
            <a:off x="1421775" y="3652025"/>
            <a:ext cx="3387300" cy="1365900"/>
          </a:xfrm>
          <a:prstGeom prst="roundRect">
            <a:avLst>
              <a:gd fmla="val 16667" name="adj"/>
            </a:avLst>
          </a:prstGeom>
          <a:solidFill>
            <a:srgbClr val="FF9900">
              <a:alpha val="56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namespace?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236975" y="1519350"/>
            <a:ext cx="8656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computing, a namespace is a set of signs (or names) used to uniquely identify or refer objects of various kinds. (Source: Wikipedia)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Linux namespace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Partition kernel resources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set of processes observes one set of resources, while another set of processes observes a different set of resources </a:t>
            </a:r>
            <a:endParaRPr sz="1800"/>
          </a:p>
        </p:txBody>
      </p:sp>
      <p:sp>
        <p:nvSpPr>
          <p:cNvPr id="300" name="Google Shape;300;p16"/>
          <p:cNvSpPr/>
          <p:nvPr/>
        </p:nvSpPr>
        <p:spPr>
          <a:xfrm>
            <a:off x="1867825" y="4348975"/>
            <a:ext cx="5296800" cy="4599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Resources</a:t>
            </a:r>
            <a:endParaRPr b="1"/>
          </a:p>
        </p:txBody>
      </p:sp>
      <p:sp>
        <p:nvSpPr>
          <p:cNvPr id="301" name="Google Shape;301;p16"/>
          <p:cNvSpPr/>
          <p:nvPr/>
        </p:nvSpPr>
        <p:spPr>
          <a:xfrm>
            <a:off x="1421775" y="3652025"/>
            <a:ext cx="3387300" cy="1365900"/>
          </a:xfrm>
          <a:prstGeom prst="roundRect">
            <a:avLst>
              <a:gd fmla="val 16667" name="adj"/>
            </a:avLst>
          </a:prstGeom>
          <a:solidFill>
            <a:srgbClr val="FF9900">
              <a:alpha val="56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2" name="Google Shape;302;p16"/>
          <p:cNvSpPr/>
          <p:nvPr/>
        </p:nvSpPr>
        <p:spPr>
          <a:xfrm>
            <a:off x="4191925" y="3652025"/>
            <a:ext cx="3387300" cy="1365900"/>
          </a:xfrm>
          <a:prstGeom prst="roundRect">
            <a:avLst>
              <a:gd fmla="val 16667" name="adj"/>
            </a:avLst>
          </a:prstGeom>
          <a:solidFill>
            <a:srgbClr val="3900FF">
              <a:alpha val="51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Namespace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namespace?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236975" y="1519350"/>
            <a:ext cx="8656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computing, a namespace is a set of signs (or names) used to uniquely identify or refer objects of various kinds. (Source: Wikipedia)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Linux namespace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Partition kernel resources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set of processes observes one set of resources, while another set of processes observes a different set of resources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used to provide isolation or sandboxing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Virtualization of kernel resources (Linux containers)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 Stack 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750275"/>
            <a:ext cx="620893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Namespace 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50275"/>
            <a:ext cx="620893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Namespace</a:t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571500" y="3944750"/>
            <a:ext cx="8158200" cy="9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Hardware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Namespace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571500" y="3944750"/>
            <a:ext cx="8158200" cy="9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Hardware</a:t>
            </a:r>
            <a:endParaRPr b="1" sz="1600"/>
          </a:p>
        </p:txBody>
      </p:sp>
      <p:sp>
        <p:nvSpPr>
          <p:cNvPr id="333" name="Google Shape;333;p21"/>
          <p:cNvSpPr/>
          <p:nvPr/>
        </p:nvSpPr>
        <p:spPr>
          <a:xfrm>
            <a:off x="571500" y="2662350"/>
            <a:ext cx="8158200" cy="1236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Global namespace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tables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 rot="-5400000">
            <a:off x="638400" y="3132201"/>
            <a:ext cx="88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Kernel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