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6858000" cx="9144000"/>
  <p:notesSz cx="6797675" cy="9928225"/>
  <p:embeddedFontLst>
    <p:embeddedFont>
      <p:font typeface="Arim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Arimo-regular.fntdata"/><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font" Target="fonts/Arimo-italic.fntdata"/><Relationship Id="rId23" Type="http://schemas.openxmlformats.org/officeDocument/2006/relationships/slide" Target="slides/slide16.xml"/><Relationship Id="rId45" Type="http://schemas.openxmlformats.org/officeDocument/2006/relationships/font" Target="fonts/Arim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schemas.openxmlformats.org/officeDocument/2006/relationships/font" Target="fonts/Arimo-bold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641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50443" y="0"/>
            <a:ext cx="2945659" cy="496411"/>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30091"/>
            <a:ext cx="2945659" cy="49641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notes"/>
          <p:cNvSpPr txBox="1"/>
          <p:nvPr>
            <p:ph idx="2" type="hdr"/>
          </p:nvPr>
        </p:nvSpPr>
        <p:spPr>
          <a:xfrm>
            <a:off x="0" y="0"/>
            <a:ext cx="2945659" cy="4964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Lecture# 03</a:t>
            </a:r>
            <a:endParaRPr/>
          </a:p>
        </p:txBody>
      </p:sp>
      <p:sp>
        <p:nvSpPr>
          <p:cNvPr id="236" name="Google Shape;236;p1:notes"/>
          <p:cNvSpPr txBox="1"/>
          <p:nvPr>
            <p:ph idx="10" type="dt"/>
          </p:nvPr>
        </p:nvSpPr>
        <p:spPr>
          <a:xfrm>
            <a:off x="3850443" y="0"/>
            <a:ext cx="2945659" cy="49641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January16. 2019</a:t>
            </a:r>
            <a:endParaRPr/>
          </a:p>
        </p:txBody>
      </p:sp>
      <p:sp>
        <p:nvSpPr>
          <p:cNvPr id="237" name="Google Shape;237;p1:notes"/>
          <p:cNvSpPr txBox="1"/>
          <p:nvPr>
            <p:ph idx="11" type="ftr"/>
          </p:nvPr>
        </p:nvSpPr>
        <p:spPr>
          <a:xfrm>
            <a:off x="0" y="9430091"/>
            <a:ext cx="2945659" cy="49641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CS20003: D Samanta, CSE, IIT Kharagpur</a:t>
            </a:r>
            <a:endParaRPr/>
          </a:p>
        </p:txBody>
      </p:sp>
      <p:sp>
        <p:nvSpPr>
          <p:cNvPr id="238" name="Google Shape;238;p1:notes"/>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9" name="Google Shape;239;p1:notes"/>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1: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0: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7" name="Google Shape;327;p10: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11:notes"/>
          <p:cNvSpPr txBox="1"/>
          <p:nvPr>
            <p:ph idx="2" type="hdr"/>
          </p:nvPr>
        </p:nvSpPr>
        <p:spPr>
          <a:xfrm>
            <a:off x="0" y="0"/>
            <a:ext cx="2945659" cy="4964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Lecture# 03</a:t>
            </a:r>
            <a:endParaRPr>
              <a:solidFill>
                <a:srgbClr val="000000"/>
              </a:solidFill>
            </a:endParaRPr>
          </a:p>
        </p:txBody>
      </p:sp>
      <p:sp>
        <p:nvSpPr>
          <p:cNvPr id="336" name="Google Shape;336;p11:notes"/>
          <p:cNvSpPr txBox="1"/>
          <p:nvPr>
            <p:ph idx="10" type="dt"/>
          </p:nvPr>
        </p:nvSpPr>
        <p:spPr>
          <a:xfrm>
            <a:off x="3850443" y="0"/>
            <a:ext cx="2945659" cy="49641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solidFill>
                  <a:srgbClr val="000000"/>
                </a:solidFill>
              </a:rPr>
              <a:t>January16. 2019</a:t>
            </a:r>
            <a:endParaRPr>
              <a:solidFill>
                <a:srgbClr val="000000"/>
              </a:solidFill>
            </a:endParaRPr>
          </a:p>
        </p:txBody>
      </p:sp>
      <p:sp>
        <p:nvSpPr>
          <p:cNvPr id="337" name="Google Shape;337;p11:notes"/>
          <p:cNvSpPr txBox="1"/>
          <p:nvPr>
            <p:ph idx="11" type="ftr"/>
          </p:nvPr>
        </p:nvSpPr>
        <p:spPr>
          <a:xfrm>
            <a:off x="0" y="9430091"/>
            <a:ext cx="2945659" cy="49641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solidFill>
                  <a:srgbClr val="000000"/>
                </a:solidFill>
              </a:rPr>
              <a:t>CS20003: D Samanta, CSE, IIT Kharagpur</a:t>
            </a:r>
            <a:endParaRPr>
              <a:solidFill>
                <a:srgbClr val="000000"/>
              </a:solidFill>
            </a:endParaRPr>
          </a:p>
        </p:txBody>
      </p:sp>
      <p:sp>
        <p:nvSpPr>
          <p:cNvPr id="338" name="Google Shape;338;p11:notes"/>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339" name="Google Shape;339;p11:notes"/>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0" name="Google Shape;340;p11: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12: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9" name="Google Shape;349;p1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13: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8" name="Google Shape;358;p1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14: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8" name="Google Shape;368;p1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15: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7" name="Google Shape;377;p1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16: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9" name="Google Shape;389;p1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17: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8" name="Google Shape;398;p17: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18: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6" name="Google Shape;406;p18: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19: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5" name="Google Shape;415;p19: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notes"/>
          <p:cNvSpPr txBox="1"/>
          <p:nvPr>
            <p:ph idx="2" type="hdr"/>
          </p:nvPr>
        </p:nvSpPr>
        <p:spPr>
          <a:xfrm>
            <a:off x="0" y="0"/>
            <a:ext cx="2945659" cy="4964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Lecture# 03</a:t>
            </a:r>
            <a:endParaRPr/>
          </a:p>
        </p:txBody>
      </p:sp>
      <p:sp>
        <p:nvSpPr>
          <p:cNvPr id="246" name="Google Shape;246;p2:notes"/>
          <p:cNvSpPr txBox="1"/>
          <p:nvPr>
            <p:ph idx="10" type="dt"/>
          </p:nvPr>
        </p:nvSpPr>
        <p:spPr>
          <a:xfrm>
            <a:off x="3850443" y="0"/>
            <a:ext cx="2945659" cy="49641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January16. 2019</a:t>
            </a:r>
            <a:endParaRPr/>
          </a:p>
        </p:txBody>
      </p:sp>
      <p:sp>
        <p:nvSpPr>
          <p:cNvPr id="247" name="Google Shape;247;p2:notes"/>
          <p:cNvSpPr txBox="1"/>
          <p:nvPr>
            <p:ph idx="11" type="ftr"/>
          </p:nvPr>
        </p:nvSpPr>
        <p:spPr>
          <a:xfrm>
            <a:off x="0" y="9430091"/>
            <a:ext cx="2945659" cy="49641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CS20003: D Samanta, CSE, IIT Kharagpur</a:t>
            </a:r>
            <a:endParaRPr/>
          </a:p>
        </p:txBody>
      </p:sp>
      <p:sp>
        <p:nvSpPr>
          <p:cNvPr id="248" name="Google Shape;248;p2:notes"/>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9" name="Google Shape;249;p2:notes"/>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2: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20: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4" name="Google Shape;424;p20: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21: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3" name="Google Shape;433;p2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22: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2" name="Google Shape;442;p2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23: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1" name="Google Shape;451;p2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24: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0" name="Google Shape;460;p2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p25: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9" name="Google Shape;469;p2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26: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8" name="Google Shape;478;p2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27: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7" name="Google Shape;487;p27: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p28: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5" name="Google Shape;495;p28: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p29: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6" name="Google Shape;506;p29: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3: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0" name="Google Shape;260;p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30: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8" name="Google Shape;518;p30: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p31: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1" name="Google Shape;531;p3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p32: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5" name="Google Shape;545;p3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p33: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0" name="Google Shape;560;p3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p34: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9" name="Google Shape;569;p3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p35: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8" name="Google Shape;578;p3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p36: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7" name="Google Shape;587;p3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4: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9" name="Google Shape;269;p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5: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8" name="Google Shape;278;p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6: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7" name="Google Shape;287;p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7: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6" name="Google Shape;296;p7: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8: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8" name="Google Shape;308;p8: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9: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8" name="Google Shape;318;p9: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1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rgbClr val="000000"/>
                </a:solidFill>
                <a:latin typeface="Arial"/>
                <a:ea typeface="Arial"/>
                <a:cs typeface="Arial"/>
                <a:sym typeface="Arial"/>
              </a:defRPr>
            </a:lvl1pPr>
            <a:lvl2pPr indent="0" lvl="1" marL="0" algn="r">
              <a:spcBef>
                <a:spcPts val="0"/>
              </a:spcBef>
              <a:spcAft>
                <a:spcPts val="0"/>
              </a:spcAft>
              <a:buNone/>
              <a:defRPr b="0" sz="1400">
                <a:solidFill>
                  <a:srgbClr val="000000"/>
                </a:solidFill>
                <a:latin typeface="Arial"/>
                <a:ea typeface="Arial"/>
                <a:cs typeface="Arial"/>
                <a:sym typeface="Arial"/>
              </a:defRPr>
            </a:lvl2pPr>
            <a:lvl3pPr indent="0" lvl="2" marL="0" algn="r">
              <a:spcBef>
                <a:spcPts val="0"/>
              </a:spcBef>
              <a:spcAft>
                <a:spcPts val="0"/>
              </a:spcAft>
              <a:buNone/>
              <a:defRPr b="0" sz="1400">
                <a:solidFill>
                  <a:srgbClr val="000000"/>
                </a:solidFill>
                <a:latin typeface="Arial"/>
                <a:ea typeface="Arial"/>
                <a:cs typeface="Arial"/>
                <a:sym typeface="Arial"/>
              </a:defRPr>
            </a:lvl3pPr>
            <a:lvl4pPr indent="0" lvl="3" marL="0" algn="r">
              <a:spcBef>
                <a:spcPts val="0"/>
              </a:spcBef>
              <a:spcAft>
                <a:spcPts val="0"/>
              </a:spcAft>
              <a:buNone/>
              <a:defRPr b="0" sz="1400">
                <a:solidFill>
                  <a:srgbClr val="000000"/>
                </a:solidFill>
                <a:latin typeface="Arial"/>
                <a:ea typeface="Arial"/>
                <a:cs typeface="Arial"/>
                <a:sym typeface="Arial"/>
              </a:defRPr>
            </a:lvl4pPr>
            <a:lvl5pPr indent="0" lvl="4" marL="0" algn="r">
              <a:spcBef>
                <a:spcPts val="0"/>
              </a:spcBef>
              <a:spcAft>
                <a:spcPts val="0"/>
              </a:spcAft>
              <a:buNone/>
              <a:defRPr b="0" sz="1400">
                <a:solidFill>
                  <a:srgbClr val="000000"/>
                </a:solidFill>
                <a:latin typeface="Arial"/>
                <a:ea typeface="Arial"/>
                <a:cs typeface="Arial"/>
                <a:sym typeface="Arial"/>
              </a:defRPr>
            </a:lvl5pPr>
            <a:lvl6pPr indent="0" lvl="5" marL="0" algn="r">
              <a:spcBef>
                <a:spcPts val="0"/>
              </a:spcBef>
              <a:spcAft>
                <a:spcPts val="0"/>
              </a:spcAft>
              <a:buNone/>
              <a:defRPr b="0" sz="1400">
                <a:solidFill>
                  <a:srgbClr val="000000"/>
                </a:solidFill>
                <a:latin typeface="Arial"/>
                <a:ea typeface="Arial"/>
                <a:cs typeface="Arial"/>
                <a:sym typeface="Arial"/>
              </a:defRPr>
            </a:lvl6pPr>
            <a:lvl7pPr indent="0" lvl="6" marL="0" algn="r">
              <a:spcBef>
                <a:spcPts val="0"/>
              </a:spcBef>
              <a:spcAft>
                <a:spcPts val="0"/>
              </a:spcAft>
              <a:buNone/>
              <a:defRPr b="0" sz="1400">
                <a:solidFill>
                  <a:srgbClr val="000000"/>
                </a:solidFill>
                <a:latin typeface="Arial"/>
                <a:ea typeface="Arial"/>
                <a:cs typeface="Arial"/>
                <a:sym typeface="Arial"/>
              </a:defRPr>
            </a:lvl7pPr>
            <a:lvl8pPr indent="0" lvl="7" marL="0" algn="r">
              <a:spcBef>
                <a:spcPts val="0"/>
              </a:spcBef>
              <a:spcAft>
                <a:spcPts val="0"/>
              </a:spcAft>
              <a:buNone/>
              <a:defRPr b="0" sz="1400">
                <a:solidFill>
                  <a:srgbClr val="000000"/>
                </a:solidFill>
                <a:latin typeface="Arial"/>
                <a:ea typeface="Arial"/>
                <a:cs typeface="Arial"/>
                <a:sym typeface="Arial"/>
              </a:defRPr>
            </a:lvl8pPr>
            <a:lvl9pPr indent="0" lvl="8" marL="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6" name="Shape 96"/>
        <p:cNvGrpSpPr/>
        <p:nvPr/>
      </p:nvGrpSpPr>
      <p:grpSpPr>
        <a:xfrm>
          <a:off x="0" y="0"/>
          <a:ext cx="0" cy="0"/>
          <a:chOff x="0" y="0"/>
          <a:chExt cx="0" cy="0"/>
        </a:xfrm>
      </p:grpSpPr>
      <p:sp>
        <p:nvSpPr>
          <p:cNvPr id="97" name="Google Shape;97;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8" name="Google Shape;98;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99" name="Google Shape;99;p1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rgbClr val="000000"/>
                </a:solidFill>
                <a:latin typeface="Arial"/>
                <a:ea typeface="Arial"/>
                <a:cs typeface="Arial"/>
                <a:sym typeface="Arial"/>
              </a:defRPr>
            </a:lvl1pPr>
            <a:lvl2pPr indent="0" lvl="1" marL="0" algn="r">
              <a:spcBef>
                <a:spcPts val="0"/>
              </a:spcBef>
              <a:spcAft>
                <a:spcPts val="0"/>
              </a:spcAft>
              <a:buNone/>
              <a:defRPr b="0" sz="1400">
                <a:solidFill>
                  <a:srgbClr val="000000"/>
                </a:solidFill>
                <a:latin typeface="Arial"/>
                <a:ea typeface="Arial"/>
                <a:cs typeface="Arial"/>
                <a:sym typeface="Arial"/>
              </a:defRPr>
            </a:lvl2pPr>
            <a:lvl3pPr indent="0" lvl="2" marL="0" algn="r">
              <a:spcBef>
                <a:spcPts val="0"/>
              </a:spcBef>
              <a:spcAft>
                <a:spcPts val="0"/>
              </a:spcAft>
              <a:buNone/>
              <a:defRPr b="0" sz="1400">
                <a:solidFill>
                  <a:srgbClr val="000000"/>
                </a:solidFill>
                <a:latin typeface="Arial"/>
                <a:ea typeface="Arial"/>
                <a:cs typeface="Arial"/>
                <a:sym typeface="Arial"/>
              </a:defRPr>
            </a:lvl3pPr>
            <a:lvl4pPr indent="0" lvl="3" marL="0" algn="r">
              <a:spcBef>
                <a:spcPts val="0"/>
              </a:spcBef>
              <a:spcAft>
                <a:spcPts val="0"/>
              </a:spcAft>
              <a:buNone/>
              <a:defRPr b="0" sz="1400">
                <a:solidFill>
                  <a:srgbClr val="000000"/>
                </a:solidFill>
                <a:latin typeface="Arial"/>
                <a:ea typeface="Arial"/>
                <a:cs typeface="Arial"/>
                <a:sym typeface="Arial"/>
              </a:defRPr>
            </a:lvl4pPr>
            <a:lvl5pPr indent="0" lvl="4" marL="0" algn="r">
              <a:spcBef>
                <a:spcPts val="0"/>
              </a:spcBef>
              <a:spcAft>
                <a:spcPts val="0"/>
              </a:spcAft>
              <a:buNone/>
              <a:defRPr b="0" sz="1400">
                <a:solidFill>
                  <a:srgbClr val="000000"/>
                </a:solidFill>
                <a:latin typeface="Arial"/>
                <a:ea typeface="Arial"/>
                <a:cs typeface="Arial"/>
                <a:sym typeface="Arial"/>
              </a:defRPr>
            </a:lvl5pPr>
            <a:lvl6pPr indent="0" lvl="5" marL="0" algn="r">
              <a:spcBef>
                <a:spcPts val="0"/>
              </a:spcBef>
              <a:spcAft>
                <a:spcPts val="0"/>
              </a:spcAft>
              <a:buNone/>
              <a:defRPr b="0" sz="1400">
                <a:solidFill>
                  <a:srgbClr val="000000"/>
                </a:solidFill>
                <a:latin typeface="Arial"/>
                <a:ea typeface="Arial"/>
                <a:cs typeface="Arial"/>
                <a:sym typeface="Arial"/>
              </a:defRPr>
            </a:lvl6pPr>
            <a:lvl7pPr indent="0" lvl="6" marL="0" algn="r">
              <a:spcBef>
                <a:spcPts val="0"/>
              </a:spcBef>
              <a:spcAft>
                <a:spcPts val="0"/>
              </a:spcAft>
              <a:buNone/>
              <a:defRPr b="0" sz="1400">
                <a:solidFill>
                  <a:srgbClr val="000000"/>
                </a:solidFill>
                <a:latin typeface="Arial"/>
                <a:ea typeface="Arial"/>
                <a:cs typeface="Arial"/>
                <a:sym typeface="Arial"/>
              </a:defRPr>
            </a:lvl7pPr>
            <a:lvl8pPr indent="0" lvl="7" marL="0" algn="r">
              <a:spcBef>
                <a:spcPts val="0"/>
              </a:spcBef>
              <a:spcAft>
                <a:spcPts val="0"/>
              </a:spcAft>
              <a:buNone/>
              <a:defRPr b="0" sz="1400">
                <a:solidFill>
                  <a:srgbClr val="000000"/>
                </a:solidFill>
                <a:latin typeface="Arial"/>
                <a:ea typeface="Arial"/>
                <a:cs typeface="Arial"/>
                <a:sym typeface="Arial"/>
              </a:defRPr>
            </a:lvl8pPr>
            <a:lvl9pPr indent="0" lvl="8" marL="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2" name="Shape 102"/>
        <p:cNvGrpSpPr/>
        <p:nvPr/>
      </p:nvGrpSpPr>
      <p:grpSpPr>
        <a:xfrm>
          <a:off x="0" y="0"/>
          <a:ext cx="0" cy="0"/>
          <a:chOff x="0" y="0"/>
          <a:chExt cx="0" cy="0"/>
        </a:xfrm>
      </p:grpSpPr>
      <p:sp>
        <p:nvSpPr>
          <p:cNvPr id="103" name="Google Shape;103;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4" name="Google Shape;104;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105" name="Google Shape;105;p1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rgbClr val="000000"/>
                </a:solidFill>
                <a:latin typeface="Arial"/>
                <a:ea typeface="Arial"/>
                <a:cs typeface="Arial"/>
                <a:sym typeface="Arial"/>
              </a:defRPr>
            </a:lvl1pPr>
            <a:lvl2pPr indent="0" lvl="1" marL="0" algn="r">
              <a:spcBef>
                <a:spcPts val="0"/>
              </a:spcBef>
              <a:spcAft>
                <a:spcPts val="0"/>
              </a:spcAft>
              <a:buNone/>
              <a:defRPr b="0" sz="1400">
                <a:solidFill>
                  <a:srgbClr val="000000"/>
                </a:solidFill>
                <a:latin typeface="Arial"/>
                <a:ea typeface="Arial"/>
                <a:cs typeface="Arial"/>
                <a:sym typeface="Arial"/>
              </a:defRPr>
            </a:lvl2pPr>
            <a:lvl3pPr indent="0" lvl="2" marL="0" algn="r">
              <a:spcBef>
                <a:spcPts val="0"/>
              </a:spcBef>
              <a:spcAft>
                <a:spcPts val="0"/>
              </a:spcAft>
              <a:buNone/>
              <a:defRPr b="0" sz="1400">
                <a:solidFill>
                  <a:srgbClr val="000000"/>
                </a:solidFill>
                <a:latin typeface="Arial"/>
                <a:ea typeface="Arial"/>
                <a:cs typeface="Arial"/>
                <a:sym typeface="Arial"/>
              </a:defRPr>
            </a:lvl3pPr>
            <a:lvl4pPr indent="0" lvl="3" marL="0" algn="r">
              <a:spcBef>
                <a:spcPts val="0"/>
              </a:spcBef>
              <a:spcAft>
                <a:spcPts val="0"/>
              </a:spcAft>
              <a:buNone/>
              <a:defRPr b="0" sz="1400">
                <a:solidFill>
                  <a:srgbClr val="000000"/>
                </a:solidFill>
                <a:latin typeface="Arial"/>
                <a:ea typeface="Arial"/>
                <a:cs typeface="Arial"/>
                <a:sym typeface="Arial"/>
              </a:defRPr>
            </a:lvl4pPr>
            <a:lvl5pPr indent="0" lvl="4" marL="0" algn="r">
              <a:spcBef>
                <a:spcPts val="0"/>
              </a:spcBef>
              <a:spcAft>
                <a:spcPts val="0"/>
              </a:spcAft>
              <a:buNone/>
              <a:defRPr b="0" sz="1400">
                <a:solidFill>
                  <a:srgbClr val="000000"/>
                </a:solidFill>
                <a:latin typeface="Arial"/>
                <a:ea typeface="Arial"/>
                <a:cs typeface="Arial"/>
                <a:sym typeface="Arial"/>
              </a:defRPr>
            </a:lvl5pPr>
            <a:lvl6pPr indent="0" lvl="5" marL="0" algn="r">
              <a:spcBef>
                <a:spcPts val="0"/>
              </a:spcBef>
              <a:spcAft>
                <a:spcPts val="0"/>
              </a:spcAft>
              <a:buNone/>
              <a:defRPr b="0" sz="1400">
                <a:solidFill>
                  <a:srgbClr val="000000"/>
                </a:solidFill>
                <a:latin typeface="Arial"/>
                <a:ea typeface="Arial"/>
                <a:cs typeface="Arial"/>
                <a:sym typeface="Arial"/>
              </a:defRPr>
            </a:lvl6pPr>
            <a:lvl7pPr indent="0" lvl="6" marL="0" algn="r">
              <a:spcBef>
                <a:spcPts val="0"/>
              </a:spcBef>
              <a:spcAft>
                <a:spcPts val="0"/>
              </a:spcAft>
              <a:buNone/>
              <a:defRPr b="0" sz="1400">
                <a:solidFill>
                  <a:srgbClr val="000000"/>
                </a:solidFill>
                <a:latin typeface="Arial"/>
                <a:ea typeface="Arial"/>
                <a:cs typeface="Arial"/>
                <a:sym typeface="Arial"/>
              </a:defRPr>
            </a:lvl7pPr>
            <a:lvl8pPr indent="0" lvl="7" marL="0" algn="r">
              <a:spcBef>
                <a:spcPts val="0"/>
              </a:spcBef>
              <a:spcAft>
                <a:spcPts val="0"/>
              </a:spcAft>
              <a:buNone/>
              <a:defRPr b="0" sz="1400">
                <a:solidFill>
                  <a:srgbClr val="000000"/>
                </a:solidFill>
                <a:latin typeface="Arial"/>
                <a:ea typeface="Arial"/>
                <a:cs typeface="Arial"/>
                <a:sym typeface="Arial"/>
              </a:defRPr>
            </a:lvl8pPr>
            <a:lvl9pPr indent="0" lvl="8" marL="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0" name="Google Shape;110;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11" name="Google Shape;111;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12" name="Google Shape;112;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rgbClr val="000000"/>
                </a:solidFill>
                <a:latin typeface="Arial"/>
                <a:ea typeface="Arial"/>
                <a:cs typeface="Arial"/>
                <a:sym typeface="Arial"/>
              </a:defRPr>
            </a:lvl1pPr>
            <a:lvl2pPr indent="0" lvl="1" marL="0" algn="r">
              <a:spcBef>
                <a:spcPts val="0"/>
              </a:spcBef>
              <a:spcAft>
                <a:spcPts val="0"/>
              </a:spcAft>
              <a:buNone/>
              <a:defRPr b="0" sz="1400">
                <a:solidFill>
                  <a:srgbClr val="000000"/>
                </a:solidFill>
                <a:latin typeface="Arial"/>
                <a:ea typeface="Arial"/>
                <a:cs typeface="Arial"/>
                <a:sym typeface="Arial"/>
              </a:defRPr>
            </a:lvl2pPr>
            <a:lvl3pPr indent="0" lvl="2" marL="0" algn="r">
              <a:spcBef>
                <a:spcPts val="0"/>
              </a:spcBef>
              <a:spcAft>
                <a:spcPts val="0"/>
              </a:spcAft>
              <a:buNone/>
              <a:defRPr b="0" sz="1400">
                <a:solidFill>
                  <a:srgbClr val="000000"/>
                </a:solidFill>
                <a:latin typeface="Arial"/>
                <a:ea typeface="Arial"/>
                <a:cs typeface="Arial"/>
                <a:sym typeface="Arial"/>
              </a:defRPr>
            </a:lvl3pPr>
            <a:lvl4pPr indent="0" lvl="3" marL="0" algn="r">
              <a:spcBef>
                <a:spcPts val="0"/>
              </a:spcBef>
              <a:spcAft>
                <a:spcPts val="0"/>
              </a:spcAft>
              <a:buNone/>
              <a:defRPr b="0" sz="1400">
                <a:solidFill>
                  <a:srgbClr val="000000"/>
                </a:solidFill>
                <a:latin typeface="Arial"/>
                <a:ea typeface="Arial"/>
                <a:cs typeface="Arial"/>
                <a:sym typeface="Arial"/>
              </a:defRPr>
            </a:lvl4pPr>
            <a:lvl5pPr indent="0" lvl="4" marL="0" algn="r">
              <a:spcBef>
                <a:spcPts val="0"/>
              </a:spcBef>
              <a:spcAft>
                <a:spcPts val="0"/>
              </a:spcAft>
              <a:buNone/>
              <a:defRPr b="0" sz="1400">
                <a:solidFill>
                  <a:srgbClr val="000000"/>
                </a:solidFill>
                <a:latin typeface="Arial"/>
                <a:ea typeface="Arial"/>
                <a:cs typeface="Arial"/>
                <a:sym typeface="Arial"/>
              </a:defRPr>
            </a:lvl5pPr>
            <a:lvl6pPr indent="0" lvl="5" marL="0" algn="r">
              <a:spcBef>
                <a:spcPts val="0"/>
              </a:spcBef>
              <a:spcAft>
                <a:spcPts val="0"/>
              </a:spcAft>
              <a:buNone/>
              <a:defRPr b="0" sz="1400">
                <a:solidFill>
                  <a:srgbClr val="000000"/>
                </a:solidFill>
                <a:latin typeface="Arial"/>
                <a:ea typeface="Arial"/>
                <a:cs typeface="Arial"/>
                <a:sym typeface="Arial"/>
              </a:defRPr>
            </a:lvl6pPr>
            <a:lvl7pPr indent="0" lvl="6" marL="0" algn="r">
              <a:spcBef>
                <a:spcPts val="0"/>
              </a:spcBef>
              <a:spcAft>
                <a:spcPts val="0"/>
              </a:spcAft>
              <a:buNone/>
              <a:defRPr b="0" sz="1400">
                <a:solidFill>
                  <a:srgbClr val="000000"/>
                </a:solidFill>
                <a:latin typeface="Arial"/>
                <a:ea typeface="Arial"/>
                <a:cs typeface="Arial"/>
                <a:sym typeface="Arial"/>
              </a:defRPr>
            </a:lvl7pPr>
            <a:lvl8pPr indent="0" lvl="7" marL="0" algn="r">
              <a:spcBef>
                <a:spcPts val="0"/>
              </a:spcBef>
              <a:spcAft>
                <a:spcPts val="0"/>
              </a:spcAft>
              <a:buNone/>
              <a:defRPr b="0" sz="1400">
                <a:solidFill>
                  <a:srgbClr val="000000"/>
                </a:solidFill>
                <a:latin typeface="Arial"/>
                <a:ea typeface="Arial"/>
                <a:cs typeface="Arial"/>
                <a:sym typeface="Arial"/>
              </a:defRPr>
            </a:lvl8pPr>
            <a:lvl9pPr indent="0" lvl="8" marL="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7" name="Google Shape;117;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18" name="Google Shape;118;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19" name="Google Shape;119;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20" name="Google Shape;120;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21" name="Google Shape;121;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rgbClr val="000000"/>
                </a:solidFill>
                <a:latin typeface="Arial"/>
                <a:ea typeface="Arial"/>
                <a:cs typeface="Arial"/>
                <a:sym typeface="Arial"/>
              </a:defRPr>
            </a:lvl1pPr>
            <a:lvl2pPr indent="0" lvl="1" marL="0" algn="r">
              <a:spcBef>
                <a:spcPts val="0"/>
              </a:spcBef>
              <a:spcAft>
                <a:spcPts val="0"/>
              </a:spcAft>
              <a:buNone/>
              <a:defRPr b="0" sz="1400">
                <a:solidFill>
                  <a:srgbClr val="000000"/>
                </a:solidFill>
                <a:latin typeface="Arial"/>
                <a:ea typeface="Arial"/>
                <a:cs typeface="Arial"/>
                <a:sym typeface="Arial"/>
              </a:defRPr>
            </a:lvl2pPr>
            <a:lvl3pPr indent="0" lvl="2" marL="0" algn="r">
              <a:spcBef>
                <a:spcPts val="0"/>
              </a:spcBef>
              <a:spcAft>
                <a:spcPts val="0"/>
              </a:spcAft>
              <a:buNone/>
              <a:defRPr b="0" sz="1400">
                <a:solidFill>
                  <a:srgbClr val="000000"/>
                </a:solidFill>
                <a:latin typeface="Arial"/>
                <a:ea typeface="Arial"/>
                <a:cs typeface="Arial"/>
                <a:sym typeface="Arial"/>
              </a:defRPr>
            </a:lvl3pPr>
            <a:lvl4pPr indent="0" lvl="3" marL="0" algn="r">
              <a:spcBef>
                <a:spcPts val="0"/>
              </a:spcBef>
              <a:spcAft>
                <a:spcPts val="0"/>
              </a:spcAft>
              <a:buNone/>
              <a:defRPr b="0" sz="1400">
                <a:solidFill>
                  <a:srgbClr val="000000"/>
                </a:solidFill>
                <a:latin typeface="Arial"/>
                <a:ea typeface="Arial"/>
                <a:cs typeface="Arial"/>
                <a:sym typeface="Arial"/>
              </a:defRPr>
            </a:lvl4pPr>
            <a:lvl5pPr indent="0" lvl="4" marL="0" algn="r">
              <a:spcBef>
                <a:spcPts val="0"/>
              </a:spcBef>
              <a:spcAft>
                <a:spcPts val="0"/>
              </a:spcAft>
              <a:buNone/>
              <a:defRPr b="0" sz="1400">
                <a:solidFill>
                  <a:srgbClr val="000000"/>
                </a:solidFill>
                <a:latin typeface="Arial"/>
                <a:ea typeface="Arial"/>
                <a:cs typeface="Arial"/>
                <a:sym typeface="Arial"/>
              </a:defRPr>
            </a:lvl5pPr>
            <a:lvl6pPr indent="0" lvl="5" marL="0" algn="r">
              <a:spcBef>
                <a:spcPts val="0"/>
              </a:spcBef>
              <a:spcAft>
                <a:spcPts val="0"/>
              </a:spcAft>
              <a:buNone/>
              <a:defRPr b="0" sz="1400">
                <a:solidFill>
                  <a:srgbClr val="000000"/>
                </a:solidFill>
                <a:latin typeface="Arial"/>
                <a:ea typeface="Arial"/>
                <a:cs typeface="Arial"/>
                <a:sym typeface="Arial"/>
              </a:defRPr>
            </a:lvl6pPr>
            <a:lvl7pPr indent="0" lvl="6" marL="0" algn="r">
              <a:spcBef>
                <a:spcPts val="0"/>
              </a:spcBef>
              <a:spcAft>
                <a:spcPts val="0"/>
              </a:spcAft>
              <a:buNone/>
              <a:defRPr b="0" sz="1400">
                <a:solidFill>
                  <a:srgbClr val="000000"/>
                </a:solidFill>
                <a:latin typeface="Arial"/>
                <a:ea typeface="Arial"/>
                <a:cs typeface="Arial"/>
                <a:sym typeface="Arial"/>
              </a:defRPr>
            </a:lvl7pPr>
            <a:lvl8pPr indent="0" lvl="7" marL="0" algn="r">
              <a:spcBef>
                <a:spcPts val="0"/>
              </a:spcBef>
              <a:spcAft>
                <a:spcPts val="0"/>
              </a:spcAft>
              <a:buNone/>
              <a:defRPr b="0" sz="1400">
                <a:solidFill>
                  <a:srgbClr val="000000"/>
                </a:solidFill>
                <a:latin typeface="Arial"/>
                <a:ea typeface="Arial"/>
                <a:cs typeface="Arial"/>
                <a:sym typeface="Arial"/>
              </a:defRPr>
            </a:lvl8pPr>
            <a:lvl9pPr indent="0" lvl="8" marL="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6" name="Google Shape;126;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rgbClr val="000000"/>
                </a:solidFill>
                <a:latin typeface="Arial"/>
                <a:ea typeface="Arial"/>
                <a:cs typeface="Arial"/>
                <a:sym typeface="Arial"/>
              </a:defRPr>
            </a:lvl1pPr>
            <a:lvl2pPr indent="0" lvl="1" marL="0" algn="r">
              <a:spcBef>
                <a:spcPts val="0"/>
              </a:spcBef>
              <a:spcAft>
                <a:spcPts val="0"/>
              </a:spcAft>
              <a:buNone/>
              <a:defRPr b="0" sz="1400">
                <a:solidFill>
                  <a:srgbClr val="000000"/>
                </a:solidFill>
                <a:latin typeface="Arial"/>
                <a:ea typeface="Arial"/>
                <a:cs typeface="Arial"/>
                <a:sym typeface="Arial"/>
              </a:defRPr>
            </a:lvl2pPr>
            <a:lvl3pPr indent="0" lvl="2" marL="0" algn="r">
              <a:spcBef>
                <a:spcPts val="0"/>
              </a:spcBef>
              <a:spcAft>
                <a:spcPts val="0"/>
              </a:spcAft>
              <a:buNone/>
              <a:defRPr b="0" sz="1400">
                <a:solidFill>
                  <a:srgbClr val="000000"/>
                </a:solidFill>
                <a:latin typeface="Arial"/>
                <a:ea typeface="Arial"/>
                <a:cs typeface="Arial"/>
                <a:sym typeface="Arial"/>
              </a:defRPr>
            </a:lvl3pPr>
            <a:lvl4pPr indent="0" lvl="3" marL="0" algn="r">
              <a:spcBef>
                <a:spcPts val="0"/>
              </a:spcBef>
              <a:spcAft>
                <a:spcPts val="0"/>
              </a:spcAft>
              <a:buNone/>
              <a:defRPr b="0" sz="1400">
                <a:solidFill>
                  <a:srgbClr val="000000"/>
                </a:solidFill>
                <a:latin typeface="Arial"/>
                <a:ea typeface="Arial"/>
                <a:cs typeface="Arial"/>
                <a:sym typeface="Arial"/>
              </a:defRPr>
            </a:lvl4pPr>
            <a:lvl5pPr indent="0" lvl="4" marL="0" algn="r">
              <a:spcBef>
                <a:spcPts val="0"/>
              </a:spcBef>
              <a:spcAft>
                <a:spcPts val="0"/>
              </a:spcAft>
              <a:buNone/>
              <a:defRPr b="0" sz="1400">
                <a:solidFill>
                  <a:srgbClr val="000000"/>
                </a:solidFill>
                <a:latin typeface="Arial"/>
                <a:ea typeface="Arial"/>
                <a:cs typeface="Arial"/>
                <a:sym typeface="Arial"/>
              </a:defRPr>
            </a:lvl5pPr>
            <a:lvl6pPr indent="0" lvl="5" marL="0" algn="r">
              <a:spcBef>
                <a:spcPts val="0"/>
              </a:spcBef>
              <a:spcAft>
                <a:spcPts val="0"/>
              </a:spcAft>
              <a:buNone/>
              <a:defRPr b="0" sz="1400">
                <a:solidFill>
                  <a:srgbClr val="000000"/>
                </a:solidFill>
                <a:latin typeface="Arial"/>
                <a:ea typeface="Arial"/>
                <a:cs typeface="Arial"/>
                <a:sym typeface="Arial"/>
              </a:defRPr>
            </a:lvl6pPr>
            <a:lvl7pPr indent="0" lvl="6" marL="0" algn="r">
              <a:spcBef>
                <a:spcPts val="0"/>
              </a:spcBef>
              <a:spcAft>
                <a:spcPts val="0"/>
              </a:spcAft>
              <a:buNone/>
              <a:defRPr b="0" sz="1400">
                <a:solidFill>
                  <a:srgbClr val="000000"/>
                </a:solidFill>
                <a:latin typeface="Arial"/>
                <a:ea typeface="Arial"/>
                <a:cs typeface="Arial"/>
                <a:sym typeface="Arial"/>
              </a:defRPr>
            </a:lvl7pPr>
            <a:lvl8pPr indent="0" lvl="7" marL="0" algn="r">
              <a:spcBef>
                <a:spcPts val="0"/>
              </a:spcBef>
              <a:spcAft>
                <a:spcPts val="0"/>
              </a:spcAft>
              <a:buNone/>
              <a:defRPr b="0" sz="1400">
                <a:solidFill>
                  <a:srgbClr val="000000"/>
                </a:solidFill>
                <a:latin typeface="Arial"/>
                <a:ea typeface="Arial"/>
                <a:cs typeface="Arial"/>
                <a:sym typeface="Arial"/>
              </a:defRPr>
            </a:lvl8pPr>
            <a:lvl9pPr indent="0" lvl="8" marL="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rgbClr val="000000"/>
                </a:solidFill>
                <a:latin typeface="Arial"/>
                <a:ea typeface="Arial"/>
                <a:cs typeface="Arial"/>
                <a:sym typeface="Arial"/>
              </a:defRPr>
            </a:lvl1pPr>
            <a:lvl2pPr indent="0" lvl="1" marL="0" algn="r">
              <a:spcBef>
                <a:spcPts val="0"/>
              </a:spcBef>
              <a:spcAft>
                <a:spcPts val="0"/>
              </a:spcAft>
              <a:buNone/>
              <a:defRPr b="0" sz="1400">
                <a:solidFill>
                  <a:srgbClr val="000000"/>
                </a:solidFill>
                <a:latin typeface="Arial"/>
                <a:ea typeface="Arial"/>
                <a:cs typeface="Arial"/>
                <a:sym typeface="Arial"/>
              </a:defRPr>
            </a:lvl2pPr>
            <a:lvl3pPr indent="0" lvl="2" marL="0" algn="r">
              <a:spcBef>
                <a:spcPts val="0"/>
              </a:spcBef>
              <a:spcAft>
                <a:spcPts val="0"/>
              </a:spcAft>
              <a:buNone/>
              <a:defRPr b="0" sz="1400">
                <a:solidFill>
                  <a:srgbClr val="000000"/>
                </a:solidFill>
                <a:latin typeface="Arial"/>
                <a:ea typeface="Arial"/>
                <a:cs typeface="Arial"/>
                <a:sym typeface="Arial"/>
              </a:defRPr>
            </a:lvl3pPr>
            <a:lvl4pPr indent="0" lvl="3" marL="0" algn="r">
              <a:spcBef>
                <a:spcPts val="0"/>
              </a:spcBef>
              <a:spcAft>
                <a:spcPts val="0"/>
              </a:spcAft>
              <a:buNone/>
              <a:defRPr b="0" sz="1400">
                <a:solidFill>
                  <a:srgbClr val="000000"/>
                </a:solidFill>
                <a:latin typeface="Arial"/>
                <a:ea typeface="Arial"/>
                <a:cs typeface="Arial"/>
                <a:sym typeface="Arial"/>
              </a:defRPr>
            </a:lvl4pPr>
            <a:lvl5pPr indent="0" lvl="4" marL="0" algn="r">
              <a:spcBef>
                <a:spcPts val="0"/>
              </a:spcBef>
              <a:spcAft>
                <a:spcPts val="0"/>
              </a:spcAft>
              <a:buNone/>
              <a:defRPr b="0" sz="1400">
                <a:solidFill>
                  <a:srgbClr val="000000"/>
                </a:solidFill>
                <a:latin typeface="Arial"/>
                <a:ea typeface="Arial"/>
                <a:cs typeface="Arial"/>
                <a:sym typeface="Arial"/>
              </a:defRPr>
            </a:lvl5pPr>
            <a:lvl6pPr indent="0" lvl="5" marL="0" algn="r">
              <a:spcBef>
                <a:spcPts val="0"/>
              </a:spcBef>
              <a:spcAft>
                <a:spcPts val="0"/>
              </a:spcAft>
              <a:buNone/>
              <a:defRPr b="0" sz="1400">
                <a:solidFill>
                  <a:srgbClr val="000000"/>
                </a:solidFill>
                <a:latin typeface="Arial"/>
                <a:ea typeface="Arial"/>
                <a:cs typeface="Arial"/>
                <a:sym typeface="Arial"/>
              </a:defRPr>
            </a:lvl6pPr>
            <a:lvl7pPr indent="0" lvl="6" marL="0" algn="r">
              <a:spcBef>
                <a:spcPts val="0"/>
              </a:spcBef>
              <a:spcAft>
                <a:spcPts val="0"/>
              </a:spcAft>
              <a:buNone/>
              <a:defRPr b="0" sz="1400">
                <a:solidFill>
                  <a:srgbClr val="000000"/>
                </a:solidFill>
                <a:latin typeface="Arial"/>
                <a:ea typeface="Arial"/>
                <a:cs typeface="Arial"/>
                <a:sym typeface="Arial"/>
              </a:defRPr>
            </a:lvl7pPr>
            <a:lvl8pPr indent="0" lvl="7" marL="0" algn="r">
              <a:spcBef>
                <a:spcPts val="0"/>
              </a:spcBef>
              <a:spcAft>
                <a:spcPts val="0"/>
              </a:spcAft>
              <a:buNone/>
              <a:defRPr b="0" sz="1400">
                <a:solidFill>
                  <a:srgbClr val="000000"/>
                </a:solidFill>
                <a:latin typeface="Arial"/>
                <a:ea typeface="Arial"/>
                <a:cs typeface="Arial"/>
                <a:sym typeface="Arial"/>
              </a:defRPr>
            </a:lvl8pPr>
            <a:lvl9pPr indent="0" lvl="8" marL="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5" name="Google Shape;135;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136" name="Google Shape;136;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37" name="Google Shape;137;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rgbClr val="000000"/>
                </a:solidFill>
                <a:latin typeface="Arial"/>
                <a:ea typeface="Arial"/>
                <a:cs typeface="Arial"/>
                <a:sym typeface="Arial"/>
              </a:defRPr>
            </a:lvl1pPr>
            <a:lvl2pPr indent="0" lvl="1" marL="0" algn="r">
              <a:spcBef>
                <a:spcPts val="0"/>
              </a:spcBef>
              <a:spcAft>
                <a:spcPts val="0"/>
              </a:spcAft>
              <a:buNone/>
              <a:defRPr b="0" sz="1400">
                <a:solidFill>
                  <a:srgbClr val="000000"/>
                </a:solidFill>
                <a:latin typeface="Arial"/>
                <a:ea typeface="Arial"/>
                <a:cs typeface="Arial"/>
                <a:sym typeface="Arial"/>
              </a:defRPr>
            </a:lvl2pPr>
            <a:lvl3pPr indent="0" lvl="2" marL="0" algn="r">
              <a:spcBef>
                <a:spcPts val="0"/>
              </a:spcBef>
              <a:spcAft>
                <a:spcPts val="0"/>
              </a:spcAft>
              <a:buNone/>
              <a:defRPr b="0" sz="1400">
                <a:solidFill>
                  <a:srgbClr val="000000"/>
                </a:solidFill>
                <a:latin typeface="Arial"/>
                <a:ea typeface="Arial"/>
                <a:cs typeface="Arial"/>
                <a:sym typeface="Arial"/>
              </a:defRPr>
            </a:lvl3pPr>
            <a:lvl4pPr indent="0" lvl="3" marL="0" algn="r">
              <a:spcBef>
                <a:spcPts val="0"/>
              </a:spcBef>
              <a:spcAft>
                <a:spcPts val="0"/>
              </a:spcAft>
              <a:buNone/>
              <a:defRPr b="0" sz="1400">
                <a:solidFill>
                  <a:srgbClr val="000000"/>
                </a:solidFill>
                <a:latin typeface="Arial"/>
                <a:ea typeface="Arial"/>
                <a:cs typeface="Arial"/>
                <a:sym typeface="Arial"/>
              </a:defRPr>
            </a:lvl4pPr>
            <a:lvl5pPr indent="0" lvl="4" marL="0" algn="r">
              <a:spcBef>
                <a:spcPts val="0"/>
              </a:spcBef>
              <a:spcAft>
                <a:spcPts val="0"/>
              </a:spcAft>
              <a:buNone/>
              <a:defRPr b="0" sz="1400">
                <a:solidFill>
                  <a:srgbClr val="000000"/>
                </a:solidFill>
                <a:latin typeface="Arial"/>
                <a:ea typeface="Arial"/>
                <a:cs typeface="Arial"/>
                <a:sym typeface="Arial"/>
              </a:defRPr>
            </a:lvl5pPr>
            <a:lvl6pPr indent="0" lvl="5" marL="0" algn="r">
              <a:spcBef>
                <a:spcPts val="0"/>
              </a:spcBef>
              <a:spcAft>
                <a:spcPts val="0"/>
              </a:spcAft>
              <a:buNone/>
              <a:defRPr b="0" sz="1400">
                <a:solidFill>
                  <a:srgbClr val="000000"/>
                </a:solidFill>
                <a:latin typeface="Arial"/>
                <a:ea typeface="Arial"/>
                <a:cs typeface="Arial"/>
                <a:sym typeface="Arial"/>
              </a:defRPr>
            </a:lvl6pPr>
            <a:lvl7pPr indent="0" lvl="6" marL="0" algn="r">
              <a:spcBef>
                <a:spcPts val="0"/>
              </a:spcBef>
              <a:spcAft>
                <a:spcPts val="0"/>
              </a:spcAft>
              <a:buNone/>
              <a:defRPr b="0" sz="1400">
                <a:solidFill>
                  <a:srgbClr val="000000"/>
                </a:solidFill>
                <a:latin typeface="Arial"/>
                <a:ea typeface="Arial"/>
                <a:cs typeface="Arial"/>
                <a:sym typeface="Arial"/>
              </a:defRPr>
            </a:lvl7pPr>
            <a:lvl8pPr indent="0" lvl="7" marL="0" algn="r">
              <a:spcBef>
                <a:spcPts val="0"/>
              </a:spcBef>
              <a:spcAft>
                <a:spcPts val="0"/>
              </a:spcAft>
              <a:buNone/>
              <a:defRPr b="0" sz="1400">
                <a:solidFill>
                  <a:srgbClr val="000000"/>
                </a:solidFill>
                <a:latin typeface="Arial"/>
                <a:ea typeface="Arial"/>
                <a:cs typeface="Arial"/>
                <a:sym typeface="Arial"/>
              </a:defRPr>
            </a:lvl8pPr>
            <a:lvl9pPr indent="0" lvl="8" marL="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2" name="Google Shape;142;p2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3" name="Google Shape;143;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44" name="Google Shape;144;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rgbClr val="000000"/>
                </a:solidFill>
                <a:latin typeface="Arial"/>
                <a:ea typeface="Arial"/>
                <a:cs typeface="Arial"/>
                <a:sym typeface="Arial"/>
              </a:defRPr>
            </a:lvl1pPr>
            <a:lvl2pPr indent="0" lvl="1" marL="0" algn="r">
              <a:spcBef>
                <a:spcPts val="0"/>
              </a:spcBef>
              <a:spcAft>
                <a:spcPts val="0"/>
              </a:spcAft>
              <a:buNone/>
              <a:defRPr b="0" sz="1400">
                <a:solidFill>
                  <a:srgbClr val="000000"/>
                </a:solidFill>
                <a:latin typeface="Arial"/>
                <a:ea typeface="Arial"/>
                <a:cs typeface="Arial"/>
                <a:sym typeface="Arial"/>
              </a:defRPr>
            </a:lvl2pPr>
            <a:lvl3pPr indent="0" lvl="2" marL="0" algn="r">
              <a:spcBef>
                <a:spcPts val="0"/>
              </a:spcBef>
              <a:spcAft>
                <a:spcPts val="0"/>
              </a:spcAft>
              <a:buNone/>
              <a:defRPr b="0" sz="1400">
                <a:solidFill>
                  <a:srgbClr val="000000"/>
                </a:solidFill>
                <a:latin typeface="Arial"/>
                <a:ea typeface="Arial"/>
                <a:cs typeface="Arial"/>
                <a:sym typeface="Arial"/>
              </a:defRPr>
            </a:lvl3pPr>
            <a:lvl4pPr indent="0" lvl="3" marL="0" algn="r">
              <a:spcBef>
                <a:spcPts val="0"/>
              </a:spcBef>
              <a:spcAft>
                <a:spcPts val="0"/>
              </a:spcAft>
              <a:buNone/>
              <a:defRPr b="0" sz="1400">
                <a:solidFill>
                  <a:srgbClr val="000000"/>
                </a:solidFill>
                <a:latin typeface="Arial"/>
                <a:ea typeface="Arial"/>
                <a:cs typeface="Arial"/>
                <a:sym typeface="Arial"/>
              </a:defRPr>
            </a:lvl4pPr>
            <a:lvl5pPr indent="0" lvl="4" marL="0" algn="r">
              <a:spcBef>
                <a:spcPts val="0"/>
              </a:spcBef>
              <a:spcAft>
                <a:spcPts val="0"/>
              </a:spcAft>
              <a:buNone/>
              <a:defRPr b="0" sz="1400">
                <a:solidFill>
                  <a:srgbClr val="000000"/>
                </a:solidFill>
                <a:latin typeface="Arial"/>
                <a:ea typeface="Arial"/>
                <a:cs typeface="Arial"/>
                <a:sym typeface="Arial"/>
              </a:defRPr>
            </a:lvl5pPr>
            <a:lvl6pPr indent="0" lvl="5" marL="0" algn="r">
              <a:spcBef>
                <a:spcPts val="0"/>
              </a:spcBef>
              <a:spcAft>
                <a:spcPts val="0"/>
              </a:spcAft>
              <a:buNone/>
              <a:defRPr b="0" sz="1400">
                <a:solidFill>
                  <a:srgbClr val="000000"/>
                </a:solidFill>
                <a:latin typeface="Arial"/>
                <a:ea typeface="Arial"/>
                <a:cs typeface="Arial"/>
                <a:sym typeface="Arial"/>
              </a:defRPr>
            </a:lvl6pPr>
            <a:lvl7pPr indent="0" lvl="6" marL="0" algn="r">
              <a:spcBef>
                <a:spcPts val="0"/>
              </a:spcBef>
              <a:spcAft>
                <a:spcPts val="0"/>
              </a:spcAft>
              <a:buNone/>
              <a:defRPr b="0" sz="1400">
                <a:solidFill>
                  <a:srgbClr val="000000"/>
                </a:solidFill>
                <a:latin typeface="Arial"/>
                <a:ea typeface="Arial"/>
                <a:cs typeface="Arial"/>
                <a:sym typeface="Arial"/>
              </a:defRPr>
            </a:lvl7pPr>
            <a:lvl8pPr indent="0" lvl="7" marL="0" algn="r">
              <a:spcBef>
                <a:spcPts val="0"/>
              </a:spcBef>
              <a:spcAft>
                <a:spcPts val="0"/>
              </a:spcAft>
              <a:buNone/>
              <a:defRPr b="0" sz="1400">
                <a:solidFill>
                  <a:srgbClr val="000000"/>
                </a:solidFill>
                <a:latin typeface="Arial"/>
                <a:ea typeface="Arial"/>
                <a:cs typeface="Arial"/>
                <a:sym typeface="Arial"/>
              </a:defRPr>
            </a:lvl8pPr>
            <a:lvl9pPr indent="0" lvl="8" marL="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9" name="Google Shape;149;p2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rgbClr val="000000"/>
                </a:solidFill>
                <a:latin typeface="Arial"/>
                <a:ea typeface="Arial"/>
                <a:cs typeface="Arial"/>
                <a:sym typeface="Arial"/>
              </a:defRPr>
            </a:lvl1pPr>
            <a:lvl2pPr indent="0" lvl="1" marL="0" algn="r">
              <a:spcBef>
                <a:spcPts val="0"/>
              </a:spcBef>
              <a:spcAft>
                <a:spcPts val="0"/>
              </a:spcAft>
              <a:buNone/>
              <a:defRPr b="0" sz="1400">
                <a:solidFill>
                  <a:srgbClr val="000000"/>
                </a:solidFill>
                <a:latin typeface="Arial"/>
                <a:ea typeface="Arial"/>
                <a:cs typeface="Arial"/>
                <a:sym typeface="Arial"/>
              </a:defRPr>
            </a:lvl2pPr>
            <a:lvl3pPr indent="0" lvl="2" marL="0" algn="r">
              <a:spcBef>
                <a:spcPts val="0"/>
              </a:spcBef>
              <a:spcAft>
                <a:spcPts val="0"/>
              </a:spcAft>
              <a:buNone/>
              <a:defRPr b="0" sz="1400">
                <a:solidFill>
                  <a:srgbClr val="000000"/>
                </a:solidFill>
                <a:latin typeface="Arial"/>
                <a:ea typeface="Arial"/>
                <a:cs typeface="Arial"/>
                <a:sym typeface="Arial"/>
              </a:defRPr>
            </a:lvl3pPr>
            <a:lvl4pPr indent="0" lvl="3" marL="0" algn="r">
              <a:spcBef>
                <a:spcPts val="0"/>
              </a:spcBef>
              <a:spcAft>
                <a:spcPts val="0"/>
              </a:spcAft>
              <a:buNone/>
              <a:defRPr b="0" sz="1400">
                <a:solidFill>
                  <a:srgbClr val="000000"/>
                </a:solidFill>
                <a:latin typeface="Arial"/>
                <a:ea typeface="Arial"/>
                <a:cs typeface="Arial"/>
                <a:sym typeface="Arial"/>
              </a:defRPr>
            </a:lvl4pPr>
            <a:lvl5pPr indent="0" lvl="4" marL="0" algn="r">
              <a:spcBef>
                <a:spcPts val="0"/>
              </a:spcBef>
              <a:spcAft>
                <a:spcPts val="0"/>
              </a:spcAft>
              <a:buNone/>
              <a:defRPr b="0" sz="1400">
                <a:solidFill>
                  <a:srgbClr val="000000"/>
                </a:solidFill>
                <a:latin typeface="Arial"/>
                <a:ea typeface="Arial"/>
                <a:cs typeface="Arial"/>
                <a:sym typeface="Arial"/>
              </a:defRPr>
            </a:lvl5pPr>
            <a:lvl6pPr indent="0" lvl="5" marL="0" algn="r">
              <a:spcBef>
                <a:spcPts val="0"/>
              </a:spcBef>
              <a:spcAft>
                <a:spcPts val="0"/>
              </a:spcAft>
              <a:buNone/>
              <a:defRPr b="0" sz="1400">
                <a:solidFill>
                  <a:srgbClr val="000000"/>
                </a:solidFill>
                <a:latin typeface="Arial"/>
                <a:ea typeface="Arial"/>
                <a:cs typeface="Arial"/>
                <a:sym typeface="Arial"/>
              </a:defRPr>
            </a:lvl6pPr>
            <a:lvl7pPr indent="0" lvl="6" marL="0" algn="r">
              <a:spcBef>
                <a:spcPts val="0"/>
              </a:spcBef>
              <a:spcAft>
                <a:spcPts val="0"/>
              </a:spcAft>
              <a:buNone/>
              <a:defRPr b="0" sz="1400">
                <a:solidFill>
                  <a:srgbClr val="000000"/>
                </a:solidFill>
                <a:latin typeface="Arial"/>
                <a:ea typeface="Arial"/>
                <a:cs typeface="Arial"/>
                <a:sym typeface="Arial"/>
              </a:defRPr>
            </a:lvl7pPr>
            <a:lvl8pPr indent="0" lvl="7" marL="0" algn="r">
              <a:spcBef>
                <a:spcPts val="0"/>
              </a:spcBef>
              <a:spcAft>
                <a:spcPts val="0"/>
              </a:spcAft>
              <a:buNone/>
              <a:defRPr b="0" sz="1400">
                <a:solidFill>
                  <a:srgbClr val="000000"/>
                </a:solidFill>
                <a:latin typeface="Arial"/>
                <a:ea typeface="Arial"/>
                <a:cs typeface="Arial"/>
                <a:sym typeface="Arial"/>
              </a:defRPr>
            </a:lvl8pPr>
            <a:lvl9pPr indent="0" lvl="8" marL="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5" name="Google Shape;155;p2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rgbClr val="000000"/>
                </a:solidFill>
                <a:latin typeface="Arial"/>
                <a:ea typeface="Arial"/>
                <a:cs typeface="Arial"/>
                <a:sym typeface="Arial"/>
              </a:defRPr>
            </a:lvl1pPr>
            <a:lvl2pPr indent="0" lvl="1" marL="0" algn="r">
              <a:spcBef>
                <a:spcPts val="0"/>
              </a:spcBef>
              <a:spcAft>
                <a:spcPts val="0"/>
              </a:spcAft>
              <a:buNone/>
              <a:defRPr b="0" sz="1400">
                <a:solidFill>
                  <a:srgbClr val="000000"/>
                </a:solidFill>
                <a:latin typeface="Arial"/>
                <a:ea typeface="Arial"/>
                <a:cs typeface="Arial"/>
                <a:sym typeface="Arial"/>
              </a:defRPr>
            </a:lvl2pPr>
            <a:lvl3pPr indent="0" lvl="2" marL="0" algn="r">
              <a:spcBef>
                <a:spcPts val="0"/>
              </a:spcBef>
              <a:spcAft>
                <a:spcPts val="0"/>
              </a:spcAft>
              <a:buNone/>
              <a:defRPr b="0" sz="1400">
                <a:solidFill>
                  <a:srgbClr val="000000"/>
                </a:solidFill>
                <a:latin typeface="Arial"/>
                <a:ea typeface="Arial"/>
                <a:cs typeface="Arial"/>
                <a:sym typeface="Arial"/>
              </a:defRPr>
            </a:lvl3pPr>
            <a:lvl4pPr indent="0" lvl="3" marL="0" algn="r">
              <a:spcBef>
                <a:spcPts val="0"/>
              </a:spcBef>
              <a:spcAft>
                <a:spcPts val="0"/>
              </a:spcAft>
              <a:buNone/>
              <a:defRPr b="0" sz="1400">
                <a:solidFill>
                  <a:srgbClr val="000000"/>
                </a:solidFill>
                <a:latin typeface="Arial"/>
                <a:ea typeface="Arial"/>
                <a:cs typeface="Arial"/>
                <a:sym typeface="Arial"/>
              </a:defRPr>
            </a:lvl4pPr>
            <a:lvl5pPr indent="0" lvl="4" marL="0" algn="r">
              <a:spcBef>
                <a:spcPts val="0"/>
              </a:spcBef>
              <a:spcAft>
                <a:spcPts val="0"/>
              </a:spcAft>
              <a:buNone/>
              <a:defRPr b="0" sz="1400">
                <a:solidFill>
                  <a:srgbClr val="000000"/>
                </a:solidFill>
                <a:latin typeface="Arial"/>
                <a:ea typeface="Arial"/>
                <a:cs typeface="Arial"/>
                <a:sym typeface="Arial"/>
              </a:defRPr>
            </a:lvl5pPr>
            <a:lvl6pPr indent="0" lvl="5" marL="0" algn="r">
              <a:spcBef>
                <a:spcPts val="0"/>
              </a:spcBef>
              <a:spcAft>
                <a:spcPts val="0"/>
              </a:spcAft>
              <a:buNone/>
              <a:defRPr b="0" sz="1400">
                <a:solidFill>
                  <a:srgbClr val="000000"/>
                </a:solidFill>
                <a:latin typeface="Arial"/>
                <a:ea typeface="Arial"/>
                <a:cs typeface="Arial"/>
                <a:sym typeface="Arial"/>
              </a:defRPr>
            </a:lvl6pPr>
            <a:lvl7pPr indent="0" lvl="6" marL="0" algn="r">
              <a:spcBef>
                <a:spcPts val="0"/>
              </a:spcBef>
              <a:spcAft>
                <a:spcPts val="0"/>
              </a:spcAft>
              <a:buNone/>
              <a:defRPr b="0" sz="1400">
                <a:solidFill>
                  <a:srgbClr val="000000"/>
                </a:solidFill>
                <a:latin typeface="Arial"/>
                <a:ea typeface="Arial"/>
                <a:cs typeface="Arial"/>
                <a:sym typeface="Arial"/>
              </a:defRPr>
            </a:lvl7pPr>
            <a:lvl8pPr indent="0" lvl="7" marL="0" algn="r">
              <a:spcBef>
                <a:spcPts val="0"/>
              </a:spcBef>
              <a:spcAft>
                <a:spcPts val="0"/>
              </a:spcAft>
              <a:buNone/>
              <a:defRPr b="0" sz="1400">
                <a:solidFill>
                  <a:srgbClr val="000000"/>
                </a:solidFill>
                <a:latin typeface="Arial"/>
                <a:ea typeface="Arial"/>
                <a:cs typeface="Arial"/>
                <a:sym typeface="Arial"/>
              </a:defRPr>
            </a:lvl8pPr>
            <a:lvl9pPr indent="0" lvl="8" marL="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5" name="Shape 165"/>
        <p:cNvGrpSpPr/>
        <p:nvPr/>
      </p:nvGrpSpPr>
      <p:grpSpPr>
        <a:xfrm>
          <a:off x="0" y="0"/>
          <a:ext cx="0" cy="0"/>
          <a:chOff x="0" y="0"/>
          <a:chExt cx="0" cy="0"/>
        </a:xfrm>
      </p:grpSpPr>
      <p:sp>
        <p:nvSpPr>
          <p:cNvPr id="166" name="Google Shape;16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7" name="Google Shape;167;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8" name="Google Shape;168;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rgbClr val="000000"/>
                </a:solidFill>
                <a:latin typeface="Arial"/>
                <a:ea typeface="Arial"/>
                <a:cs typeface="Arial"/>
                <a:sym typeface="Arial"/>
              </a:defRPr>
            </a:lvl1pPr>
            <a:lvl2pPr indent="0" lvl="1" marL="0" algn="r">
              <a:spcBef>
                <a:spcPts val="0"/>
              </a:spcBef>
              <a:spcAft>
                <a:spcPts val="0"/>
              </a:spcAft>
              <a:buNone/>
              <a:defRPr sz="1400">
                <a:solidFill>
                  <a:srgbClr val="000000"/>
                </a:solidFill>
                <a:latin typeface="Arial"/>
                <a:ea typeface="Arial"/>
                <a:cs typeface="Arial"/>
                <a:sym typeface="Arial"/>
              </a:defRPr>
            </a:lvl2pPr>
            <a:lvl3pPr indent="0" lvl="2" marL="0" algn="r">
              <a:spcBef>
                <a:spcPts val="0"/>
              </a:spcBef>
              <a:spcAft>
                <a:spcPts val="0"/>
              </a:spcAft>
              <a:buNone/>
              <a:defRPr sz="1400">
                <a:solidFill>
                  <a:srgbClr val="000000"/>
                </a:solidFill>
                <a:latin typeface="Arial"/>
                <a:ea typeface="Arial"/>
                <a:cs typeface="Arial"/>
                <a:sym typeface="Arial"/>
              </a:defRPr>
            </a:lvl3pPr>
            <a:lvl4pPr indent="0" lvl="3" marL="0" algn="r">
              <a:spcBef>
                <a:spcPts val="0"/>
              </a:spcBef>
              <a:spcAft>
                <a:spcPts val="0"/>
              </a:spcAft>
              <a:buNone/>
              <a:defRPr sz="1400">
                <a:solidFill>
                  <a:srgbClr val="000000"/>
                </a:solidFill>
                <a:latin typeface="Arial"/>
                <a:ea typeface="Arial"/>
                <a:cs typeface="Arial"/>
                <a:sym typeface="Arial"/>
              </a:defRPr>
            </a:lvl4pPr>
            <a:lvl5pPr indent="0" lvl="4" marL="0" algn="r">
              <a:spcBef>
                <a:spcPts val="0"/>
              </a:spcBef>
              <a:spcAft>
                <a:spcPts val="0"/>
              </a:spcAft>
              <a:buNone/>
              <a:defRPr sz="1400">
                <a:solidFill>
                  <a:srgbClr val="000000"/>
                </a:solidFill>
                <a:latin typeface="Arial"/>
                <a:ea typeface="Arial"/>
                <a:cs typeface="Arial"/>
                <a:sym typeface="Arial"/>
              </a:defRPr>
            </a:lvl5pPr>
            <a:lvl6pPr indent="0" lvl="5" marL="0" algn="r">
              <a:spcBef>
                <a:spcPts val="0"/>
              </a:spcBef>
              <a:spcAft>
                <a:spcPts val="0"/>
              </a:spcAft>
              <a:buNone/>
              <a:defRPr sz="1400">
                <a:solidFill>
                  <a:srgbClr val="000000"/>
                </a:solidFill>
                <a:latin typeface="Arial"/>
                <a:ea typeface="Arial"/>
                <a:cs typeface="Arial"/>
                <a:sym typeface="Arial"/>
              </a:defRPr>
            </a:lvl6pPr>
            <a:lvl7pPr indent="0" lvl="6" marL="0" algn="r">
              <a:spcBef>
                <a:spcPts val="0"/>
              </a:spcBef>
              <a:spcAft>
                <a:spcPts val="0"/>
              </a:spcAft>
              <a:buNone/>
              <a:defRPr sz="1400">
                <a:solidFill>
                  <a:srgbClr val="000000"/>
                </a:solidFill>
                <a:latin typeface="Arial"/>
                <a:ea typeface="Arial"/>
                <a:cs typeface="Arial"/>
                <a:sym typeface="Arial"/>
              </a:defRPr>
            </a:lvl7pPr>
            <a:lvl8pPr indent="0" lvl="7" marL="0" algn="r">
              <a:spcBef>
                <a:spcPts val="0"/>
              </a:spcBef>
              <a:spcAft>
                <a:spcPts val="0"/>
              </a:spcAft>
              <a:buNone/>
              <a:defRPr sz="1400">
                <a:solidFill>
                  <a:srgbClr val="000000"/>
                </a:solidFill>
                <a:latin typeface="Arial"/>
                <a:ea typeface="Arial"/>
                <a:cs typeface="Arial"/>
                <a:sym typeface="Arial"/>
              </a:defRPr>
            </a:lvl8pPr>
            <a:lvl9pPr indent="0" lvl="8" marL="0" algn="r">
              <a:spcBef>
                <a:spcPts val="0"/>
              </a:spcBef>
              <a:spcAft>
                <a:spcPts val="0"/>
              </a:spcAft>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1" name="Shape 171"/>
        <p:cNvGrpSpPr/>
        <p:nvPr/>
      </p:nvGrpSpPr>
      <p:grpSpPr>
        <a:xfrm>
          <a:off x="0" y="0"/>
          <a:ext cx="0" cy="0"/>
          <a:chOff x="0" y="0"/>
          <a:chExt cx="0" cy="0"/>
        </a:xfrm>
      </p:grpSpPr>
      <p:sp>
        <p:nvSpPr>
          <p:cNvPr id="172" name="Google Shape;172;p2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3" name="Google Shape;173;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74" name="Google Shape;174;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rgbClr val="000000"/>
                </a:solidFill>
                <a:latin typeface="Arial"/>
                <a:ea typeface="Arial"/>
                <a:cs typeface="Arial"/>
                <a:sym typeface="Arial"/>
              </a:defRPr>
            </a:lvl1pPr>
            <a:lvl2pPr indent="0" lvl="1" marL="0" algn="r">
              <a:spcBef>
                <a:spcPts val="0"/>
              </a:spcBef>
              <a:spcAft>
                <a:spcPts val="0"/>
              </a:spcAft>
              <a:buNone/>
              <a:defRPr sz="1400">
                <a:solidFill>
                  <a:srgbClr val="000000"/>
                </a:solidFill>
                <a:latin typeface="Arial"/>
                <a:ea typeface="Arial"/>
                <a:cs typeface="Arial"/>
                <a:sym typeface="Arial"/>
              </a:defRPr>
            </a:lvl2pPr>
            <a:lvl3pPr indent="0" lvl="2" marL="0" algn="r">
              <a:spcBef>
                <a:spcPts val="0"/>
              </a:spcBef>
              <a:spcAft>
                <a:spcPts val="0"/>
              </a:spcAft>
              <a:buNone/>
              <a:defRPr sz="1400">
                <a:solidFill>
                  <a:srgbClr val="000000"/>
                </a:solidFill>
                <a:latin typeface="Arial"/>
                <a:ea typeface="Arial"/>
                <a:cs typeface="Arial"/>
                <a:sym typeface="Arial"/>
              </a:defRPr>
            </a:lvl3pPr>
            <a:lvl4pPr indent="0" lvl="3" marL="0" algn="r">
              <a:spcBef>
                <a:spcPts val="0"/>
              </a:spcBef>
              <a:spcAft>
                <a:spcPts val="0"/>
              </a:spcAft>
              <a:buNone/>
              <a:defRPr sz="1400">
                <a:solidFill>
                  <a:srgbClr val="000000"/>
                </a:solidFill>
                <a:latin typeface="Arial"/>
                <a:ea typeface="Arial"/>
                <a:cs typeface="Arial"/>
                <a:sym typeface="Arial"/>
              </a:defRPr>
            </a:lvl4pPr>
            <a:lvl5pPr indent="0" lvl="4" marL="0" algn="r">
              <a:spcBef>
                <a:spcPts val="0"/>
              </a:spcBef>
              <a:spcAft>
                <a:spcPts val="0"/>
              </a:spcAft>
              <a:buNone/>
              <a:defRPr sz="1400">
                <a:solidFill>
                  <a:srgbClr val="000000"/>
                </a:solidFill>
                <a:latin typeface="Arial"/>
                <a:ea typeface="Arial"/>
                <a:cs typeface="Arial"/>
                <a:sym typeface="Arial"/>
              </a:defRPr>
            </a:lvl5pPr>
            <a:lvl6pPr indent="0" lvl="5" marL="0" algn="r">
              <a:spcBef>
                <a:spcPts val="0"/>
              </a:spcBef>
              <a:spcAft>
                <a:spcPts val="0"/>
              </a:spcAft>
              <a:buNone/>
              <a:defRPr sz="1400">
                <a:solidFill>
                  <a:srgbClr val="000000"/>
                </a:solidFill>
                <a:latin typeface="Arial"/>
                <a:ea typeface="Arial"/>
                <a:cs typeface="Arial"/>
                <a:sym typeface="Arial"/>
              </a:defRPr>
            </a:lvl6pPr>
            <a:lvl7pPr indent="0" lvl="6" marL="0" algn="r">
              <a:spcBef>
                <a:spcPts val="0"/>
              </a:spcBef>
              <a:spcAft>
                <a:spcPts val="0"/>
              </a:spcAft>
              <a:buNone/>
              <a:defRPr sz="1400">
                <a:solidFill>
                  <a:srgbClr val="000000"/>
                </a:solidFill>
                <a:latin typeface="Arial"/>
                <a:ea typeface="Arial"/>
                <a:cs typeface="Arial"/>
                <a:sym typeface="Arial"/>
              </a:defRPr>
            </a:lvl7pPr>
            <a:lvl8pPr indent="0" lvl="7" marL="0" algn="r">
              <a:spcBef>
                <a:spcPts val="0"/>
              </a:spcBef>
              <a:spcAft>
                <a:spcPts val="0"/>
              </a:spcAft>
              <a:buNone/>
              <a:defRPr sz="1400">
                <a:solidFill>
                  <a:srgbClr val="000000"/>
                </a:solidFill>
                <a:latin typeface="Arial"/>
                <a:ea typeface="Arial"/>
                <a:cs typeface="Arial"/>
                <a:sym typeface="Arial"/>
              </a:defRPr>
            </a:lvl8pPr>
            <a:lvl9pPr indent="0" lvl="8" marL="0" algn="r">
              <a:spcBef>
                <a:spcPts val="0"/>
              </a:spcBef>
              <a:spcAft>
                <a:spcPts val="0"/>
              </a:spcAft>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7" name="Shape 177"/>
        <p:cNvGrpSpPr/>
        <p:nvPr/>
      </p:nvGrpSpPr>
      <p:grpSpPr>
        <a:xfrm>
          <a:off x="0" y="0"/>
          <a:ext cx="0" cy="0"/>
          <a:chOff x="0" y="0"/>
          <a:chExt cx="0" cy="0"/>
        </a:xfrm>
      </p:grpSpPr>
      <p:sp>
        <p:nvSpPr>
          <p:cNvPr id="178" name="Google Shape;178;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9" name="Google Shape;179;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180" name="Google Shape;180;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rgbClr val="000000"/>
                </a:solidFill>
                <a:latin typeface="Arial"/>
                <a:ea typeface="Arial"/>
                <a:cs typeface="Arial"/>
                <a:sym typeface="Arial"/>
              </a:defRPr>
            </a:lvl1pPr>
            <a:lvl2pPr indent="0" lvl="1" marL="0" algn="r">
              <a:spcBef>
                <a:spcPts val="0"/>
              </a:spcBef>
              <a:spcAft>
                <a:spcPts val="0"/>
              </a:spcAft>
              <a:buNone/>
              <a:defRPr sz="1400">
                <a:solidFill>
                  <a:srgbClr val="000000"/>
                </a:solidFill>
                <a:latin typeface="Arial"/>
                <a:ea typeface="Arial"/>
                <a:cs typeface="Arial"/>
                <a:sym typeface="Arial"/>
              </a:defRPr>
            </a:lvl2pPr>
            <a:lvl3pPr indent="0" lvl="2" marL="0" algn="r">
              <a:spcBef>
                <a:spcPts val="0"/>
              </a:spcBef>
              <a:spcAft>
                <a:spcPts val="0"/>
              </a:spcAft>
              <a:buNone/>
              <a:defRPr sz="1400">
                <a:solidFill>
                  <a:srgbClr val="000000"/>
                </a:solidFill>
                <a:latin typeface="Arial"/>
                <a:ea typeface="Arial"/>
                <a:cs typeface="Arial"/>
                <a:sym typeface="Arial"/>
              </a:defRPr>
            </a:lvl3pPr>
            <a:lvl4pPr indent="0" lvl="3" marL="0" algn="r">
              <a:spcBef>
                <a:spcPts val="0"/>
              </a:spcBef>
              <a:spcAft>
                <a:spcPts val="0"/>
              </a:spcAft>
              <a:buNone/>
              <a:defRPr sz="1400">
                <a:solidFill>
                  <a:srgbClr val="000000"/>
                </a:solidFill>
                <a:latin typeface="Arial"/>
                <a:ea typeface="Arial"/>
                <a:cs typeface="Arial"/>
                <a:sym typeface="Arial"/>
              </a:defRPr>
            </a:lvl4pPr>
            <a:lvl5pPr indent="0" lvl="4" marL="0" algn="r">
              <a:spcBef>
                <a:spcPts val="0"/>
              </a:spcBef>
              <a:spcAft>
                <a:spcPts val="0"/>
              </a:spcAft>
              <a:buNone/>
              <a:defRPr sz="1400">
                <a:solidFill>
                  <a:srgbClr val="000000"/>
                </a:solidFill>
                <a:latin typeface="Arial"/>
                <a:ea typeface="Arial"/>
                <a:cs typeface="Arial"/>
                <a:sym typeface="Arial"/>
              </a:defRPr>
            </a:lvl5pPr>
            <a:lvl6pPr indent="0" lvl="5" marL="0" algn="r">
              <a:spcBef>
                <a:spcPts val="0"/>
              </a:spcBef>
              <a:spcAft>
                <a:spcPts val="0"/>
              </a:spcAft>
              <a:buNone/>
              <a:defRPr sz="1400">
                <a:solidFill>
                  <a:srgbClr val="000000"/>
                </a:solidFill>
                <a:latin typeface="Arial"/>
                <a:ea typeface="Arial"/>
                <a:cs typeface="Arial"/>
                <a:sym typeface="Arial"/>
              </a:defRPr>
            </a:lvl6pPr>
            <a:lvl7pPr indent="0" lvl="6" marL="0" algn="r">
              <a:spcBef>
                <a:spcPts val="0"/>
              </a:spcBef>
              <a:spcAft>
                <a:spcPts val="0"/>
              </a:spcAft>
              <a:buNone/>
              <a:defRPr sz="1400">
                <a:solidFill>
                  <a:srgbClr val="000000"/>
                </a:solidFill>
                <a:latin typeface="Arial"/>
                <a:ea typeface="Arial"/>
                <a:cs typeface="Arial"/>
                <a:sym typeface="Arial"/>
              </a:defRPr>
            </a:lvl7pPr>
            <a:lvl8pPr indent="0" lvl="7" marL="0" algn="r">
              <a:spcBef>
                <a:spcPts val="0"/>
              </a:spcBef>
              <a:spcAft>
                <a:spcPts val="0"/>
              </a:spcAft>
              <a:buNone/>
              <a:defRPr sz="1400">
                <a:solidFill>
                  <a:srgbClr val="000000"/>
                </a:solidFill>
                <a:latin typeface="Arial"/>
                <a:ea typeface="Arial"/>
                <a:cs typeface="Arial"/>
                <a:sym typeface="Arial"/>
              </a:defRPr>
            </a:lvl8pPr>
            <a:lvl9pPr indent="0" lvl="8" marL="0" algn="r">
              <a:spcBef>
                <a:spcPts val="0"/>
              </a:spcBef>
              <a:spcAft>
                <a:spcPts val="0"/>
              </a:spcAft>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83" name="Shape 183"/>
        <p:cNvGrpSpPr/>
        <p:nvPr/>
      </p:nvGrpSpPr>
      <p:grpSpPr>
        <a:xfrm>
          <a:off x="0" y="0"/>
          <a:ext cx="0" cy="0"/>
          <a:chOff x="0" y="0"/>
          <a:chExt cx="0" cy="0"/>
        </a:xfrm>
      </p:grpSpPr>
      <p:sp>
        <p:nvSpPr>
          <p:cNvPr id="184" name="Google Shape;18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5" name="Google Shape;185;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86" name="Google Shape;186;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87" name="Google Shape;187;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rgbClr val="000000"/>
                </a:solidFill>
                <a:latin typeface="Arial"/>
                <a:ea typeface="Arial"/>
                <a:cs typeface="Arial"/>
                <a:sym typeface="Arial"/>
              </a:defRPr>
            </a:lvl1pPr>
            <a:lvl2pPr indent="0" lvl="1" marL="0" algn="r">
              <a:spcBef>
                <a:spcPts val="0"/>
              </a:spcBef>
              <a:spcAft>
                <a:spcPts val="0"/>
              </a:spcAft>
              <a:buNone/>
              <a:defRPr sz="1400">
                <a:solidFill>
                  <a:srgbClr val="000000"/>
                </a:solidFill>
                <a:latin typeface="Arial"/>
                <a:ea typeface="Arial"/>
                <a:cs typeface="Arial"/>
                <a:sym typeface="Arial"/>
              </a:defRPr>
            </a:lvl2pPr>
            <a:lvl3pPr indent="0" lvl="2" marL="0" algn="r">
              <a:spcBef>
                <a:spcPts val="0"/>
              </a:spcBef>
              <a:spcAft>
                <a:spcPts val="0"/>
              </a:spcAft>
              <a:buNone/>
              <a:defRPr sz="1400">
                <a:solidFill>
                  <a:srgbClr val="000000"/>
                </a:solidFill>
                <a:latin typeface="Arial"/>
                <a:ea typeface="Arial"/>
                <a:cs typeface="Arial"/>
                <a:sym typeface="Arial"/>
              </a:defRPr>
            </a:lvl3pPr>
            <a:lvl4pPr indent="0" lvl="3" marL="0" algn="r">
              <a:spcBef>
                <a:spcPts val="0"/>
              </a:spcBef>
              <a:spcAft>
                <a:spcPts val="0"/>
              </a:spcAft>
              <a:buNone/>
              <a:defRPr sz="1400">
                <a:solidFill>
                  <a:srgbClr val="000000"/>
                </a:solidFill>
                <a:latin typeface="Arial"/>
                <a:ea typeface="Arial"/>
                <a:cs typeface="Arial"/>
                <a:sym typeface="Arial"/>
              </a:defRPr>
            </a:lvl4pPr>
            <a:lvl5pPr indent="0" lvl="4" marL="0" algn="r">
              <a:spcBef>
                <a:spcPts val="0"/>
              </a:spcBef>
              <a:spcAft>
                <a:spcPts val="0"/>
              </a:spcAft>
              <a:buNone/>
              <a:defRPr sz="1400">
                <a:solidFill>
                  <a:srgbClr val="000000"/>
                </a:solidFill>
                <a:latin typeface="Arial"/>
                <a:ea typeface="Arial"/>
                <a:cs typeface="Arial"/>
                <a:sym typeface="Arial"/>
              </a:defRPr>
            </a:lvl5pPr>
            <a:lvl6pPr indent="0" lvl="5" marL="0" algn="r">
              <a:spcBef>
                <a:spcPts val="0"/>
              </a:spcBef>
              <a:spcAft>
                <a:spcPts val="0"/>
              </a:spcAft>
              <a:buNone/>
              <a:defRPr sz="1400">
                <a:solidFill>
                  <a:srgbClr val="000000"/>
                </a:solidFill>
                <a:latin typeface="Arial"/>
                <a:ea typeface="Arial"/>
                <a:cs typeface="Arial"/>
                <a:sym typeface="Arial"/>
              </a:defRPr>
            </a:lvl6pPr>
            <a:lvl7pPr indent="0" lvl="6" marL="0" algn="r">
              <a:spcBef>
                <a:spcPts val="0"/>
              </a:spcBef>
              <a:spcAft>
                <a:spcPts val="0"/>
              </a:spcAft>
              <a:buNone/>
              <a:defRPr sz="1400">
                <a:solidFill>
                  <a:srgbClr val="000000"/>
                </a:solidFill>
                <a:latin typeface="Arial"/>
                <a:ea typeface="Arial"/>
                <a:cs typeface="Arial"/>
                <a:sym typeface="Arial"/>
              </a:defRPr>
            </a:lvl7pPr>
            <a:lvl8pPr indent="0" lvl="7" marL="0" algn="r">
              <a:spcBef>
                <a:spcPts val="0"/>
              </a:spcBef>
              <a:spcAft>
                <a:spcPts val="0"/>
              </a:spcAft>
              <a:buNone/>
              <a:defRPr sz="1400">
                <a:solidFill>
                  <a:srgbClr val="000000"/>
                </a:solidFill>
                <a:latin typeface="Arial"/>
                <a:ea typeface="Arial"/>
                <a:cs typeface="Arial"/>
                <a:sym typeface="Arial"/>
              </a:defRPr>
            </a:lvl8pPr>
            <a:lvl9pPr indent="0" lvl="8" marL="0" algn="r">
              <a:spcBef>
                <a:spcPts val="0"/>
              </a:spcBef>
              <a:spcAft>
                <a:spcPts val="0"/>
              </a:spcAft>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90" name="Shape 190"/>
        <p:cNvGrpSpPr/>
        <p:nvPr/>
      </p:nvGrpSpPr>
      <p:grpSpPr>
        <a:xfrm>
          <a:off x="0" y="0"/>
          <a:ext cx="0" cy="0"/>
          <a:chOff x="0" y="0"/>
          <a:chExt cx="0" cy="0"/>
        </a:xfrm>
      </p:grpSpPr>
      <p:sp>
        <p:nvSpPr>
          <p:cNvPr id="191" name="Google Shape;19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2" name="Google Shape;192;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93" name="Google Shape;193;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94" name="Google Shape;194;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95" name="Google Shape;195;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96" name="Google Shape;196;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rgbClr val="000000"/>
                </a:solidFill>
                <a:latin typeface="Arial"/>
                <a:ea typeface="Arial"/>
                <a:cs typeface="Arial"/>
                <a:sym typeface="Arial"/>
              </a:defRPr>
            </a:lvl1pPr>
            <a:lvl2pPr indent="0" lvl="1" marL="0" algn="r">
              <a:spcBef>
                <a:spcPts val="0"/>
              </a:spcBef>
              <a:spcAft>
                <a:spcPts val="0"/>
              </a:spcAft>
              <a:buNone/>
              <a:defRPr sz="1400">
                <a:solidFill>
                  <a:srgbClr val="000000"/>
                </a:solidFill>
                <a:latin typeface="Arial"/>
                <a:ea typeface="Arial"/>
                <a:cs typeface="Arial"/>
                <a:sym typeface="Arial"/>
              </a:defRPr>
            </a:lvl2pPr>
            <a:lvl3pPr indent="0" lvl="2" marL="0" algn="r">
              <a:spcBef>
                <a:spcPts val="0"/>
              </a:spcBef>
              <a:spcAft>
                <a:spcPts val="0"/>
              </a:spcAft>
              <a:buNone/>
              <a:defRPr sz="1400">
                <a:solidFill>
                  <a:srgbClr val="000000"/>
                </a:solidFill>
                <a:latin typeface="Arial"/>
                <a:ea typeface="Arial"/>
                <a:cs typeface="Arial"/>
                <a:sym typeface="Arial"/>
              </a:defRPr>
            </a:lvl3pPr>
            <a:lvl4pPr indent="0" lvl="3" marL="0" algn="r">
              <a:spcBef>
                <a:spcPts val="0"/>
              </a:spcBef>
              <a:spcAft>
                <a:spcPts val="0"/>
              </a:spcAft>
              <a:buNone/>
              <a:defRPr sz="1400">
                <a:solidFill>
                  <a:srgbClr val="000000"/>
                </a:solidFill>
                <a:latin typeface="Arial"/>
                <a:ea typeface="Arial"/>
                <a:cs typeface="Arial"/>
                <a:sym typeface="Arial"/>
              </a:defRPr>
            </a:lvl4pPr>
            <a:lvl5pPr indent="0" lvl="4" marL="0" algn="r">
              <a:spcBef>
                <a:spcPts val="0"/>
              </a:spcBef>
              <a:spcAft>
                <a:spcPts val="0"/>
              </a:spcAft>
              <a:buNone/>
              <a:defRPr sz="1400">
                <a:solidFill>
                  <a:srgbClr val="000000"/>
                </a:solidFill>
                <a:latin typeface="Arial"/>
                <a:ea typeface="Arial"/>
                <a:cs typeface="Arial"/>
                <a:sym typeface="Arial"/>
              </a:defRPr>
            </a:lvl5pPr>
            <a:lvl6pPr indent="0" lvl="5" marL="0" algn="r">
              <a:spcBef>
                <a:spcPts val="0"/>
              </a:spcBef>
              <a:spcAft>
                <a:spcPts val="0"/>
              </a:spcAft>
              <a:buNone/>
              <a:defRPr sz="1400">
                <a:solidFill>
                  <a:srgbClr val="000000"/>
                </a:solidFill>
                <a:latin typeface="Arial"/>
                <a:ea typeface="Arial"/>
                <a:cs typeface="Arial"/>
                <a:sym typeface="Arial"/>
              </a:defRPr>
            </a:lvl6pPr>
            <a:lvl7pPr indent="0" lvl="6" marL="0" algn="r">
              <a:spcBef>
                <a:spcPts val="0"/>
              </a:spcBef>
              <a:spcAft>
                <a:spcPts val="0"/>
              </a:spcAft>
              <a:buNone/>
              <a:defRPr sz="1400">
                <a:solidFill>
                  <a:srgbClr val="000000"/>
                </a:solidFill>
                <a:latin typeface="Arial"/>
                <a:ea typeface="Arial"/>
                <a:cs typeface="Arial"/>
                <a:sym typeface="Arial"/>
              </a:defRPr>
            </a:lvl7pPr>
            <a:lvl8pPr indent="0" lvl="7" marL="0" algn="r">
              <a:spcBef>
                <a:spcPts val="0"/>
              </a:spcBef>
              <a:spcAft>
                <a:spcPts val="0"/>
              </a:spcAft>
              <a:buNone/>
              <a:defRPr sz="1400">
                <a:solidFill>
                  <a:srgbClr val="000000"/>
                </a:solidFill>
                <a:latin typeface="Arial"/>
                <a:ea typeface="Arial"/>
                <a:cs typeface="Arial"/>
                <a:sym typeface="Arial"/>
              </a:defRPr>
            </a:lvl8pPr>
            <a:lvl9pPr indent="0" lvl="8" marL="0" algn="r">
              <a:spcBef>
                <a:spcPts val="0"/>
              </a:spcBef>
              <a:spcAft>
                <a:spcPts val="0"/>
              </a:spcAft>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9" name="Shape 199"/>
        <p:cNvGrpSpPr/>
        <p:nvPr/>
      </p:nvGrpSpPr>
      <p:grpSpPr>
        <a:xfrm>
          <a:off x="0" y="0"/>
          <a:ext cx="0" cy="0"/>
          <a:chOff x="0" y="0"/>
          <a:chExt cx="0" cy="0"/>
        </a:xfrm>
      </p:grpSpPr>
      <p:sp>
        <p:nvSpPr>
          <p:cNvPr id="200" name="Google Shape;20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1" name="Google Shape;201;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rgbClr val="000000"/>
                </a:solidFill>
                <a:latin typeface="Arial"/>
                <a:ea typeface="Arial"/>
                <a:cs typeface="Arial"/>
                <a:sym typeface="Arial"/>
              </a:defRPr>
            </a:lvl1pPr>
            <a:lvl2pPr indent="0" lvl="1" marL="0" algn="r">
              <a:spcBef>
                <a:spcPts val="0"/>
              </a:spcBef>
              <a:spcAft>
                <a:spcPts val="0"/>
              </a:spcAft>
              <a:buNone/>
              <a:defRPr sz="1400">
                <a:solidFill>
                  <a:srgbClr val="000000"/>
                </a:solidFill>
                <a:latin typeface="Arial"/>
                <a:ea typeface="Arial"/>
                <a:cs typeface="Arial"/>
                <a:sym typeface="Arial"/>
              </a:defRPr>
            </a:lvl2pPr>
            <a:lvl3pPr indent="0" lvl="2" marL="0" algn="r">
              <a:spcBef>
                <a:spcPts val="0"/>
              </a:spcBef>
              <a:spcAft>
                <a:spcPts val="0"/>
              </a:spcAft>
              <a:buNone/>
              <a:defRPr sz="1400">
                <a:solidFill>
                  <a:srgbClr val="000000"/>
                </a:solidFill>
                <a:latin typeface="Arial"/>
                <a:ea typeface="Arial"/>
                <a:cs typeface="Arial"/>
                <a:sym typeface="Arial"/>
              </a:defRPr>
            </a:lvl3pPr>
            <a:lvl4pPr indent="0" lvl="3" marL="0" algn="r">
              <a:spcBef>
                <a:spcPts val="0"/>
              </a:spcBef>
              <a:spcAft>
                <a:spcPts val="0"/>
              </a:spcAft>
              <a:buNone/>
              <a:defRPr sz="1400">
                <a:solidFill>
                  <a:srgbClr val="000000"/>
                </a:solidFill>
                <a:latin typeface="Arial"/>
                <a:ea typeface="Arial"/>
                <a:cs typeface="Arial"/>
                <a:sym typeface="Arial"/>
              </a:defRPr>
            </a:lvl4pPr>
            <a:lvl5pPr indent="0" lvl="4" marL="0" algn="r">
              <a:spcBef>
                <a:spcPts val="0"/>
              </a:spcBef>
              <a:spcAft>
                <a:spcPts val="0"/>
              </a:spcAft>
              <a:buNone/>
              <a:defRPr sz="1400">
                <a:solidFill>
                  <a:srgbClr val="000000"/>
                </a:solidFill>
                <a:latin typeface="Arial"/>
                <a:ea typeface="Arial"/>
                <a:cs typeface="Arial"/>
                <a:sym typeface="Arial"/>
              </a:defRPr>
            </a:lvl5pPr>
            <a:lvl6pPr indent="0" lvl="5" marL="0" algn="r">
              <a:spcBef>
                <a:spcPts val="0"/>
              </a:spcBef>
              <a:spcAft>
                <a:spcPts val="0"/>
              </a:spcAft>
              <a:buNone/>
              <a:defRPr sz="1400">
                <a:solidFill>
                  <a:srgbClr val="000000"/>
                </a:solidFill>
                <a:latin typeface="Arial"/>
                <a:ea typeface="Arial"/>
                <a:cs typeface="Arial"/>
                <a:sym typeface="Arial"/>
              </a:defRPr>
            </a:lvl6pPr>
            <a:lvl7pPr indent="0" lvl="6" marL="0" algn="r">
              <a:spcBef>
                <a:spcPts val="0"/>
              </a:spcBef>
              <a:spcAft>
                <a:spcPts val="0"/>
              </a:spcAft>
              <a:buNone/>
              <a:defRPr sz="1400">
                <a:solidFill>
                  <a:srgbClr val="000000"/>
                </a:solidFill>
                <a:latin typeface="Arial"/>
                <a:ea typeface="Arial"/>
                <a:cs typeface="Arial"/>
                <a:sym typeface="Arial"/>
              </a:defRPr>
            </a:lvl7pPr>
            <a:lvl8pPr indent="0" lvl="7" marL="0" algn="r">
              <a:spcBef>
                <a:spcPts val="0"/>
              </a:spcBef>
              <a:spcAft>
                <a:spcPts val="0"/>
              </a:spcAft>
              <a:buNone/>
              <a:defRPr sz="1400">
                <a:solidFill>
                  <a:srgbClr val="000000"/>
                </a:solidFill>
                <a:latin typeface="Arial"/>
                <a:ea typeface="Arial"/>
                <a:cs typeface="Arial"/>
                <a:sym typeface="Arial"/>
              </a:defRPr>
            </a:lvl8pPr>
            <a:lvl9pPr indent="0" lvl="8" marL="0" algn="r">
              <a:spcBef>
                <a:spcPts val="0"/>
              </a:spcBef>
              <a:spcAft>
                <a:spcPts val="0"/>
              </a:spcAft>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04" name="Shape 204"/>
        <p:cNvGrpSpPr/>
        <p:nvPr/>
      </p:nvGrpSpPr>
      <p:grpSpPr>
        <a:xfrm>
          <a:off x="0" y="0"/>
          <a:ext cx="0" cy="0"/>
          <a:chOff x="0" y="0"/>
          <a:chExt cx="0" cy="0"/>
        </a:xfrm>
      </p:grpSpPr>
      <p:sp>
        <p:nvSpPr>
          <p:cNvPr id="205" name="Google Shape;205;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rgbClr val="000000"/>
                </a:solidFill>
                <a:latin typeface="Arial"/>
                <a:ea typeface="Arial"/>
                <a:cs typeface="Arial"/>
                <a:sym typeface="Arial"/>
              </a:defRPr>
            </a:lvl1pPr>
            <a:lvl2pPr indent="0" lvl="1" marL="0" algn="r">
              <a:spcBef>
                <a:spcPts val="0"/>
              </a:spcBef>
              <a:spcAft>
                <a:spcPts val="0"/>
              </a:spcAft>
              <a:buNone/>
              <a:defRPr sz="1400">
                <a:solidFill>
                  <a:srgbClr val="000000"/>
                </a:solidFill>
                <a:latin typeface="Arial"/>
                <a:ea typeface="Arial"/>
                <a:cs typeface="Arial"/>
                <a:sym typeface="Arial"/>
              </a:defRPr>
            </a:lvl2pPr>
            <a:lvl3pPr indent="0" lvl="2" marL="0" algn="r">
              <a:spcBef>
                <a:spcPts val="0"/>
              </a:spcBef>
              <a:spcAft>
                <a:spcPts val="0"/>
              </a:spcAft>
              <a:buNone/>
              <a:defRPr sz="1400">
                <a:solidFill>
                  <a:srgbClr val="000000"/>
                </a:solidFill>
                <a:latin typeface="Arial"/>
                <a:ea typeface="Arial"/>
                <a:cs typeface="Arial"/>
                <a:sym typeface="Arial"/>
              </a:defRPr>
            </a:lvl3pPr>
            <a:lvl4pPr indent="0" lvl="3" marL="0" algn="r">
              <a:spcBef>
                <a:spcPts val="0"/>
              </a:spcBef>
              <a:spcAft>
                <a:spcPts val="0"/>
              </a:spcAft>
              <a:buNone/>
              <a:defRPr sz="1400">
                <a:solidFill>
                  <a:srgbClr val="000000"/>
                </a:solidFill>
                <a:latin typeface="Arial"/>
                <a:ea typeface="Arial"/>
                <a:cs typeface="Arial"/>
                <a:sym typeface="Arial"/>
              </a:defRPr>
            </a:lvl4pPr>
            <a:lvl5pPr indent="0" lvl="4" marL="0" algn="r">
              <a:spcBef>
                <a:spcPts val="0"/>
              </a:spcBef>
              <a:spcAft>
                <a:spcPts val="0"/>
              </a:spcAft>
              <a:buNone/>
              <a:defRPr sz="1400">
                <a:solidFill>
                  <a:srgbClr val="000000"/>
                </a:solidFill>
                <a:latin typeface="Arial"/>
                <a:ea typeface="Arial"/>
                <a:cs typeface="Arial"/>
                <a:sym typeface="Arial"/>
              </a:defRPr>
            </a:lvl5pPr>
            <a:lvl6pPr indent="0" lvl="5" marL="0" algn="r">
              <a:spcBef>
                <a:spcPts val="0"/>
              </a:spcBef>
              <a:spcAft>
                <a:spcPts val="0"/>
              </a:spcAft>
              <a:buNone/>
              <a:defRPr sz="1400">
                <a:solidFill>
                  <a:srgbClr val="000000"/>
                </a:solidFill>
                <a:latin typeface="Arial"/>
                <a:ea typeface="Arial"/>
                <a:cs typeface="Arial"/>
                <a:sym typeface="Arial"/>
              </a:defRPr>
            </a:lvl6pPr>
            <a:lvl7pPr indent="0" lvl="6" marL="0" algn="r">
              <a:spcBef>
                <a:spcPts val="0"/>
              </a:spcBef>
              <a:spcAft>
                <a:spcPts val="0"/>
              </a:spcAft>
              <a:buNone/>
              <a:defRPr sz="1400">
                <a:solidFill>
                  <a:srgbClr val="000000"/>
                </a:solidFill>
                <a:latin typeface="Arial"/>
                <a:ea typeface="Arial"/>
                <a:cs typeface="Arial"/>
                <a:sym typeface="Arial"/>
              </a:defRPr>
            </a:lvl7pPr>
            <a:lvl8pPr indent="0" lvl="7" marL="0" algn="r">
              <a:spcBef>
                <a:spcPts val="0"/>
              </a:spcBef>
              <a:spcAft>
                <a:spcPts val="0"/>
              </a:spcAft>
              <a:buNone/>
              <a:defRPr sz="1400">
                <a:solidFill>
                  <a:srgbClr val="000000"/>
                </a:solidFill>
                <a:latin typeface="Arial"/>
                <a:ea typeface="Arial"/>
                <a:cs typeface="Arial"/>
                <a:sym typeface="Arial"/>
              </a:defRPr>
            </a:lvl8pPr>
            <a:lvl9pPr indent="0" lvl="8" marL="0" algn="r">
              <a:spcBef>
                <a:spcPts val="0"/>
              </a:spcBef>
              <a:spcAft>
                <a:spcPts val="0"/>
              </a:spcAft>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08" name="Shape 208"/>
        <p:cNvGrpSpPr/>
        <p:nvPr/>
      </p:nvGrpSpPr>
      <p:grpSpPr>
        <a:xfrm>
          <a:off x="0" y="0"/>
          <a:ext cx="0" cy="0"/>
          <a:chOff x="0" y="0"/>
          <a:chExt cx="0" cy="0"/>
        </a:xfrm>
      </p:grpSpPr>
      <p:sp>
        <p:nvSpPr>
          <p:cNvPr id="209" name="Google Shape;209;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0" name="Google Shape;210;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211" name="Google Shape;211;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212" name="Google Shape;212;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3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rgbClr val="000000"/>
                </a:solidFill>
                <a:latin typeface="Arial"/>
                <a:ea typeface="Arial"/>
                <a:cs typeface="Arial"/>
                <a:sym typeface="Arial"/>
              </a:defRPr>
            </a:lvl1pPr>
            <a:lvl2pPr indent="0" lvl="1" marL="0" algn="r">
              <a:spcBef>
                <a:spcPts val="0"/>
              </a:spcBef>
              <a:spcAft>
                <a:spcPts val="0"/>
              </a:spcAft>
              <a:buNone/>
              <a:defRPr sz="1400">
                <a:solidFill>
                  <a:srgbClr val="000000"/>
                </a:solidFill>
                <a:latin typeface="Arial"/>
                <a:ea typeface="Arial"/>
                <a:cs typeface="Arial"/>
                <a:sym typeface="Arial"/>
              </a:defRPr>
            </a:lvl2pPr>
            <a:lvl3pPr indent="0" lvl="2" marL="0" algn="r">
              <a:spcBef>
                <a:spcPts val="0"/>
              </a:spcBef>
              <a:spcAft>
                <a:spcPts val="0"/>
              </a:spcAft>
              <a:buNone/>
              <a:defRPr sz="1400">
                <a:solidFill>
                  <a:srgbClr val="000000"/>
                </a:solidFill>
                <a:latin typeface="Arial"/>
                <a:ea typeface="Arial"/>
                <a:cs typeface="Arial"/>
                <a:sym typeface="Arial"/>
              </a:defRPr>
            </a:lvl3pPr>
            <a:lvl4pPr indent="0" lvl="3" marL="0" algn="r">
              <a:spcBef>
                <a:spcPts val="0"/>
              </a:spcBef>
              <a:spcAft>
                <a:spcPts val="0"/>
              </a:spcAft>
              <a:buNone/>
              <a:defRPr sz="1400">
                <a:solidFill>
                  <a:srgbClr val="000000"/>
                </a:solidFill>
                <a:latin typeface="Arial"/>
                <a:ea typeface="Arial"/>
                <a:cs typeface="Arial"/>
                <a:sym typeface="Arial"/>
              </a:defRPr>
            </a:lvl4pPr>
            <a:lvl5pPr indent="0" lvl="4" marL="0" algn="r">
              <a:spcBef>
                <a:spcPts val="0"/>
              </a:spcBef>
              <a:spcAft>
                <a:spcPts val="0"/>
              </a:spcAft>
              <a:buNone/>
              <a:defRPr sz="1400">
                <a:solidFill>
                  <a:srgbClr val="000000"/>
                </a:solidFill>
                <a:latin typeface="Arial"/>
                <a:ea typeface="Arial"/>
                <a:cs typeface="Arial"/>
                <a:sym typeface="Arial"/>
              </a:defRPr>
            </a:lvl5pPr>
            <a:lvl6pPr indent="0" lvl="5" marL="0" algn="r">
              <a:spcBef>
                <a:spcPts val="0"/>
              </a:spcBef>
              <a:spcAft>
                <a:spcPts val="0"/>
              </a:spcAft>
              <a:buNone/>
              <a:defRPr sz="1400">
                <a:solidFill>
                  <a:srgbClr val="000000"/>
                </a:solidFill>
                <a:latin typeface="Arial"/>
                <a:ea typeface="Arial"/>
                <a:cs typeface="Arial"/>
                <a:sym typeface="Arial"/>
              </a:defRPr>
            </a:lvl6pPr>
            <a:lvl7pPr indent="0" lvl="6" marL="0" algn="r">
              <a:spcBef>
                <a:spcPts val="0"/>
              </a:spcBef>
              <a:spcAft>
                <a:spcPts val="0"/>
              </a:spcAft>
              <a:buNone/>
              <a:defRPr sz="1400">
                <a:solidFill>
                  <a:srgbClr val="000000"/>
                </a:solidFill>
                <a:latin typeface="Arial"/>
                <a:ea typeface="Arial"/>
                <a:cs typeface="Arial"/>
                <a:sym typeface="Arial"/>
              </a:defRPr>
            </a:lvl7pPr>
            <a:lvl8pPr indent="0" lvl="7" marL="0" algn="r">
              <a:spcBef>
                <a:spcPts val="0"/>
              </a:spcBef>
              <a:spcAft>
                <a:spcPts val="0"/>
              </a:spcAft>
              <a:buNone/>
              <a:defRPr sz="1400">
                <a:solidFill>
                  <a:srgbClr val="000000"/>
                </a:solidFill>
                <a:latin typeface="Arial"/>
                <a:ea typeface="Arial"/>
                <a:cs typeface="Arial"/>
                <a:sym typeface="Arial"/>
              </a:defRPr>
            </a:lvl8pPr>
            <a:lvl9pPr indent="0" lvl="8" marL="0" algn="r">
              <a:spcBef>
                <a:spcPts val="0"/>
              </a:spcBef>
              <a:spcAft>
                <a:spcPts val="0"/>
              </a:spcAft>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15" name="Shape 215"/>
        <p:cNvGrpSpPr/>
        <p:nvPr/>
      </p:nvGrpSpPr>
      <p:grpSpPr>
        <a:xfrm>
          <a:off x="0" y="0"/>
          <a:ext cx="0" cy="0"/>
          <a:chOff x="0" y="0"/>
          <a:chExt cx="0" cy="0"/>
        </a:xfrm>
      </p:grpSpPr>
      <p:sp>
        <p:nvSpPr>
          <p:cNvPr id="216" name="Google Shape;216;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7" name="Google Shape;217;p3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18" name="Google Shape;218;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219" name="Google Shape;219;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3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rgbClr val="000000"/>
                </a:solidFill>
                <a:latin typeface="Arial"/>
                <a:ea typeface="Arial"/>
                <a:cs typeface="Arial"/>
                <a:sym typeface="Arial"/>
              </a:defRPr>
            </a:lvl1pPr>
            <a:lvl2pPr indent="0" lvl="1" marL="0" algn="r">
              <a:spcBef>
                <a:spcPts val="0"/>
              </a:spcBef>
              <a:spcAft>
                <a:spcPts val="0"/>
              </a:spcAft>
              <a:buNone/>
              <a:defRPr sz="1400">
                <a:solidFill>
                  <a:srgbClr val="000000"/>
                </a:solidFill>
                <a:latin typeface="Arial"/>
                <a:ea typeface="Arial"/>
                <a:cs typeface="Arial"/>
                <a:sym typeface="Arial"/>
              </a:defRPr>
            </a:lvl2pPr>
            <a:lvl3pPr indent="0" lvl="2" marL="0" algn="r">
              <a:spcBef>
                <a:spcPts val="0"/>
              </a:spcBef>
              <a:spcAft>
                <a:spcPts val="0"/>
              </a:spcAft>
              <a:buNone/>
              <a:defRPr sz="1400">
                <a:solidFill>
                  <a:srgbClr val="000000"/>
                </a:solidFill>
                <a:latin typeface="Arial"/>
                <a:ea typeface="Arial"/>
                <a:cs typeface="Arial"/>
                <a:sym typeface="Arial"/>
              </a:defRPr>
            </a:lvl3pPr>
            <a:lvl4pPr indent="0" lvl="3" marL="0" algn="r">
              <a:spcBef>
                <a:spcPts val="0"/>
              </a:spcBef>
              <a:spcAft>
                <a:spcPts val="0"/>
              </a:spcAft>
              <a:buNone/>
              <a:defRPr sz="1400">
                <a:solidFill>
                  <a:srgbClr val="000000"/>
                </a:solidFill>
                <a:latin typeface="Arial"/>
                <a:ea typeface="Arial"/>
                <a:cs typeface="Arial"/>
                <a:sym typeface="Arial"/>
              </a:defRPr>
            </a:lvl4pPr>
            <a:lvl5pPr indent="0" lvl="4" marL="0" algn="r">
              <a:spcBef>
                <a:spcPts val="0"/>
              </a:spcBef>
              <a:spcAft>
                <a:spcPts val="0"/>
              </a:spcAft>
              <a:buNone/>
              <a:defRPr sz="1400">
                <a:solidFill>
                  <a:srgbClr val="000000"/>
                </a:solidFill>
                <a:latin typeface="Arial"/>
                <a:ea typeface="Arial"/>
                <a:cs typeface="Arial"/>
                <a:sym typeface="Arial"/>
              </a:defRPr>
            </a:lvl5pPr>
            <a:lvl6pPr indent="0" lvl="5" marL="0" algn="r">
              <a:spcBef>
                <a:spcPts val="0"/>
              </a:spcBef>
              <a:spcAft>
                <a:spcPts val="0"/>
              </a:spcAft>
              <a:buNone/>
              <a:defRPr sz="1400">
                <a:solidFill>
                  <a:srgbClr val="000000"/>
                </a:solidFill>
                <a:latin typeface="Arial"/>
                <a:ea typeface="Arial"/>
                <a:cs typeface="Arial"/>
                <a:sym typeface="Arial"/>
              </a:defRPr>
            </a:lvl6pPr>
            <a:lvl7pPr indent="0" lvl="6" marL="0" algn="r">
              <a:spcBef>
                <a:spcPts val="0"/>
              </a:spcBef>
              <a:spcAft>
                <a:spcPts val="0"/>
              </a:spcAft>
              <a:buNone/>
              <a:defRPr sz="1400">
                <a:solidFill>
                  <a:srgbClr val="000000"/>
                </a:solidFill>
                <a:latin typeface="Arial"/>
                <a:ea typeface="Arial"/>
                <a:cs typeface="Arial"/>
                <a:sym typeface="Arial"/>
              </a:defRPr>
            </a:lvl7pPr>
            <a:lvl8pPr indent="0" lvl="7" marL="0" algn="r">
              <a:spcBef>
                <a:spcPts val="0"/>
              </a:spcBef>
              <a:spcAft>
                <a:spcPts val="0"/>
              </a:spcAft>
              <a:buNone/>
              <a:defRPr sz="1400">
                <a:solidFill>
                  <a:srgbClr val="000000"/>
                </a:solidFill>
                <a:latin typeface="Arial"/>
                <a:ea typeface="Arial"/>
                <a:cs typeface="Arial"/>
                <a:sym typeface="Arial"/>
              </a:defRPr>
            </a:lvl8pPr>
            <a:lvl9pPr indent="0" lvl="8" marL="0" algn="r">
              <a:spcBef>
                <a:spcPts val="0"/>
              </a:spcBef>
              <a:spcAft>
                <a:spcPts val="0"/>
              </a:spcAft>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22" name="Shape 222"/>
        <p:cNvGrpSpPr/>
        <p:nvPr/>
      </p:nvGrpSpPr>
      <p:grpSpPr>
        <a:xfrm>
          <a:off x="0" y="0"/>
          <a:ext cx="0" cy="0"/>
          <a:chOff x="0" y="0"/>
          <a:chExt cx="0" cy="0"/>
        </a:xfrm>
      </p:grpSpPr>
      <p:sp>
        <p:nvSpPr>
          <p:cNvPr id="223" name="Google Shape;223;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4" name="Google Shape;224;p3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5" name="Google Shape;225;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rgbClr val="000000"/>
                </a:solidFill>
                <a:latin typeface="Arial"/>
                <a:ea typeface="Arial"/>
                <a:cs typeface="Arial"/>
                <a:sym typeface="Arial"/>
              </a:defRPr>
            </a:lvl1pPr>
            <a:lvl2pPr indent="0" lvl="1" marL="0" algn="r">
              <a:spcBef>
                <a:spcPts val="0"/>
              </a:spcBef>
              <a:spcAft>
                <a:spcPts val="0"/>
              </a:spcAft>
              <a:buNone/>
              <a:defRPr sz="1400">
                <a:solidFill>
                  <a:srgbClr val="000000"/>
                </a:solidFill>
                <a:latin typeface="Arial"/>
                <a:ea typeface="Arial"/>
                <a:cs typeface="Arial"/>
                <a:sym typeface="Arial"/>
              </a:defRPr>
            </a:lvl2pPr>
            <a:lvl3pPr indent="0" lvl="2" marL="0" algn="r">
              <a:spcBef>
                <a:spcPts val="0"/>
              </a:spcBef>
              <a:spcAft>
                <a:spcPts val="0"/>
              </a:spcAft>
              <a:buNone/>
              <a:defRPr sz="1400">
                <a:solidFill>
                  <a:srgbClr val="000000"/>
                </a:solidFill>
                <a:latin typeface="Arial"/>
                <a:ea typeface="Arial"/>
                <a:cs typeface="Arial"/>
                <a:sym typeface="Arial"/>
              </a:defRPr>
            </a:lvl3pPr>
            <a:lvl4pPr indent="0" lvl="3" marL="0" algn="r">
              <a:spcBef>
                <a:spcPts val="0"/>
              </a:spcBef>
              <a:spcAft>
                <a:spcPts val="0"/>
              </a:spcAft>
              <a:buNone/>
              <a:defRPr sz="1400">
                <a:solidFill>
                  <a:srgbClr val="000000"/>
                </a:solidFill>
                <a:latin typeface="Arial"/>
                <a:ea typeface="Arial"/>
                <a:cs typeface="Arial"/>
                <a:sym typeface="Arial"/>
              </a:defRPr>
            </a:lvl4pPr>
            <a:lvl5pPr indent="0" lvl="4" marL="0" algn="r">
              <a:spcBef>
                <a:spcPts val="0"/>
              </a:spcBef>
              <a:spcAft>
                <a:spcPts val="0"/>
              </a:spcAft>
              <a:buNone/>
              <a:defRPr sz="1400">
                <a:solidFill>
                  <a:srgbClr val="000000"/>
                </a:solidFill>
                <a:latin typeface="Arial"/>
                <a:ea typeface="Arial"/>
                <a:cs typeface="Arial"/>
                <a:sym typeface="Arial"/>
              </a:defRPr>
            </a:lvl5pPr>
            <a:lvl6pPr indent="0" lvl="5" marL="0" algn="r">
              <a:spcBef>
                <a:spcPts val="0"/>
              </a:spcBef>
              <a:spcAft>
                <a:spcPts val="0"/>
              </a:spcAft>
              <a:buNone/>
              <a:defRPr sz="1400">
                <a:solidFill>
                  <a:srgbClr val="000000"/>
                </a:solidFill>
                <a:latin typeface="Arial"/>
                <a:ea typeface="Arial"/>
                <a:cs typeface="Arial"/>
                <a:sym typeface="Arial"/>
              </a:defRPr>
            </a:lvl6pPr>
            <a:lvl7pPr indent="0" lvl="6" marL="0" algn="r">
              <a:spcBef>
                <a:spcPts val="0"/>
              </a:spcBef>
              <a:spcAft>
                <a:spcPts val="0"/>
              </a:spcAft>
              <a:buNone/>
              <a:defRPr sz="1400">
                <a:solidFill>
                  <a:srgbClr val="000000"/>
                </a:solidFill>
                <a:latin typeface="Arial"/>
                <a:ea typeface="Arial"/>
                <a:cs typeface="Arial"/>
                <a:sym typeface="Arial"/>
              </a:defRPr>
            </a:lvl7pPr>
            <a:lvl8pPr indent="0" lvl="7" marL="0" algn="r">
              <a:spcBef>
                <a:spcPts val="0"/>
              </a:spcBef>
              <a:spcAft>
                <a:spcPts val="0"/>
              </a:spcAft>
              <a:buNone/>
              <a:defRPr sz="1400">
                <a:solidFill>
                  <a:srgbClr val="000000"/>
                </a:solidFill>
                <a:latin typeface="Arial"/>
                <a:ea typeface="Arial"/>
                <a:cs typeface="Arial"/>
                <a:sym typeface="Arial"/>
              </a:defRPr>
            </a:lvl8pPr>
            <a:lvl9pPr indent="0" lvl="8" marL="0" algn="r">
              <a:spcBef>
                <a:spcPts val="0"/>
              </a:spcBef>
              <a:spcAft>
                <a:spcPts val="0"/>
              </a:spcAft>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3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0" name="Google Shape;230;p3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1" name="Google Shape;231;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3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rgbClr val="000000"/>
                </a:solidFill>
                <a:latin typeface="Arial"/>
                <a:ea typeface="Arial"/>
                <a:cs typeface="Arial"/>
                <a:sym typeface="Arial"/>
              </a:defRPr>
            </a:lvl1pPr>
            <a:lvl2pPr indent="0" lvl="1" marL="0" algn="r">
              <a:spcBef>
                <a:spcPts val="0"/>
              </a:spcBef>
              <a:spcAft>
                <a:spcPts val="0"/>
              </a:spcAft>
              <a:buNone/>
              <a:defRPr sz="1400">
                <a:solidFill>
                  <a:srgbClr val="000000"/>
                </a:solidFill>
                <a:latin typeface="Arial"/>
                <a:ea typeface="Arial"/>
                <a:cs typeface="Arial"/>
                <a:sym typeface="Arial"/>
              </a:defRPr>
            </a:lvl2pPr>
            <a:lvl3pPr indent="0" lvl="2" marL="0" algn="r">
              <a:spcBef>
                <a:spcPts val="0"/>
              </a:spcBef>
              <a:spcAft>
                <a:spcPts val="0"/>
              </a:spcAft>
              <a:buNone/>
              <a:defRPr sz="1400">
                <a:solidFill>
                  <a:srgbClr val="000000"/>
                </a:solidFill>
                <a:latin typeface="Arial"/>
                <a:ea typeface="Arial"/>
                <a:cs typeface="Arial"/>
                <a:sym typeface="Arial"/>
              </a:defRPr>
            </a:lvl3pPr>
            <a:lvl4pPr indent="0" lvl="3" marL="0" algn="r">
              <a:spcBef>
                <a:spcPts val="0"/>
              </a:spcBef>
              <a:spcAft>
                <a:spcPts val="0"/>
              </a:spcAft>
              <a:buNone/>
              <a:defRPr sz="1400">
                <a:solidFill>
                  <a:srgbClr val="000000"/>
                </a:solidFill>
                <a:latin typeface="Arial"/>
                <a:ea typeface="Arial"/>
                <a:cs typeface="Arial"/>
                <a:sym typeface="Arial"/>
              </a:defRPr>
            </a:lvl4pPr>
            <a:lvl5pPr indent="0" lvl="4" marL="0" algn="r">
              <a:spcBef>
                <a:spcPts val="0"/>
              </a:spcBef>
              <a:spcAft>
                <a:spcPts val="0"/>
              </a:spcAft>
              <a:buNone/>
              <a:defRPr sz="1400">
                <a:solidFill>
                  <a:srgbClr val="000000"/>
                </a:solidFill>
                <a:latin typeface="Arial"/>
                <a:ea typeface="Arial"/>
                <a:cs typeface="Arial"/>
                <a:sym typeface="Arial"/>
              </a:defRPr>
            </a:lvl5pPr>
            <a:lvl6pPr indent="0" lvl="5" marL="0" algn="r">
              <a:spcBef>
                <a:spcPts val="0"/>
              </a:spcBef>
              <a:spcAft>
                <a:spcPts val="0"/>
              </a:spcAft>
              <a:buNone/>
              <a:defRPr sz="1400">
                <a:solidFill>
                  <a:srgbClr val="000000"/>
                </a:solidFill>
                <a:latin typeface="Arial"/>
                <a:ea typeface="Arial"/>
                <a:cs typeface="Arial"/>
                <a:sym typeface="Arial"/>
              </a:defRPr>
            </a:lvl6pPr>
            <a:lvl7pPr indent="0" lvl="6" marL="0" algn="r">
              <a:spcBef>
                <a:spcPts val="0"/>
              </a:spcBef>
              <a:spcAft>
                <a:spcPts val="0"/>
              </a:spcAft>
              <a:buNone/>
              <a:defRPr sz="1400">
                <a:solidFill>
                  <a:srgbClr val="000000"/>
                </a:solidFill>
                <a:latin typeface="Arial"/>
                <a:ea typeface="Arial"/>
                <a:cs typeface="Arial"/>
                <a:sym typeface="Arial"/>
              </a:defRPr>
            </a:lvl7pPr>
            <a:lvl8pPr indent="0" lvl="7" marL="0" algn="r">
              <a:spcBef>
                <a:spcPts val="0"/>
              </a:spcBef>
              <a:spcAft>
                <a:spcPts val="0"/>
              </a:spcAft>
              <a:buNone/>
              <a:defRPr sz="1400">
                <a:solidFill>
                  <a:srgbClr val="000000"/>
                </a:solidFill>
                <a:latin typeface="Arial"/>
                <a:ea typeface="Arial"/>
                <a:cs typeface="Arial"/>
                <a:sym typeface="Arial"/>
              </a:defRPr>
            </a:lvl8pPr>
            <a:lvl9pPr indent="0" lvl="8" marL="0" algn="r">
              <a:spcBef>
                <a:spcPts val="0"/>
              </a:spcBef>
              <a:spcAft>
                <a:spcPts val="0"/>
              </a:spcAft>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86" name="Google Shape;86;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7" name="Google Shape;87;p1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sz="14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8" name="Google Shape;88;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sz="14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sz="1400">
                <a:solidFill>
                  <a:srgbClr val="000000"/>
                </a:solidFill>
                <a:latin typeface="Arial"/>
                <a:ea typeface="Arial"/>
                <a:cs typeface="Arial"/>
                <a:sym typeface="Arial"/>
              </a:defRPr>
            </a:lvl1pPr>
            <a:lvl2pPr indent="0" lvl="1" marL="0" marR="0" rtl="0" algn="r">
              <a:spcBef>
                <a:spcPts val="0"/>
              </a:spcBef>
              <a:spcAft>
                <a:spcPts val="0"/>
              </a:spcAft>
              <a:buNone/>
              <a:defRPr b="0" sz="1400">
                <a:solidFill>
                  <a:srgbClr val="000000"/>
                </a:solidFill>
                <a:latin typeface="Arial"/>
                <a:ea typeface="Arial"/>
                <a:cs typeface="Arial"/>
                <a:sym typeface="Arial"/>
              </a:defRPr>
            </a:lvl2pPr>
            <a:lvl3pPr indent="0" lvl="2" marL="0" marR="0" rtl="0" algn="r">
              <a:spcBef>
                <a:spcPts val="0"/>
              </a:spcBef>
              <a:spcAft>
                <a:spcPts val="0"/>
              </a:spcAft>
              <a:buNone/>
              <a:defRPr b="0" sz="1400">
                <a:solidFill>
                  <a:srgbClr val="000000"/>
                </a:solidFill>
                <a:latin typeface="Arial"/>
                <a:ea typeface="Arial"/>
                <a:cs typeface="Arial"/>
                <a:sym typeface="Arial"/>
              </a:defRPr>
            </a:lvl3pPr>
            <a:lvl4pPr indent="0" lvl="3" marL="0" marR="0" rtl="0" algn="r">
              <a:spcBef>
                <a:spcPts val="0"/>
              </a:spcBef>
              <a:spcAft>
                <a:spcPts val="0"/>
              </a:spcAft>
              <a:buNone/>
              <a:defRPr b="0" sz="1400">
                <a:solidFill>
                  <a:srgbClr val="000000"/>
                </a:solidFill>
                <a:latin typeface="Arial"/>
                <a:ea typeface="Arial"/>
                <a:cs typeface="Arial"/>
                <a:sym typeface="Arial"/>
              </a:defRPr>
            </a:lvl4pPr>
            <a:lvl5pPr indent="0" lvl="4" marL="0" marR="0" rtl="0" algn="r">
              <a:spcBef>
                <a:spcPts val="0"/>
              </a:spcBef>
              <a:spcAft>
                <a:spcPts val="0"/>
              </a:spcAft>
              <a:buNone/>
              <a:defRPr b="0" sz="1400">
                <a:solidFill>
                  <a:srgbClr val="000000"/>
                </a:solidFill>
                <a:latin typeface="Arial"/>
                <a:ea typeface="Arial"/>
                <a:cs typeface="Arial"/>
                <a:sym typeface="Arial"/>
              </a:defRPr>
            </a:lvl5pPr>
            <a:lvl6pPr indent="0" lvl="5" marL="0" marR="0" rtl="0" algn="r">
              <a:spcBef>
                <a:spcPts val="0"/>
              </a:spcBef>
              <a:spcAft>
                <a:spcPts val="0"/>
              </a:spcAft>
              <a:buNone/>
              <a:defRPr b="0" sz="1400">
                <a:solidFill>
                  <a:srgbClr val="000000"/>
                </a:solidFill>
                <a:latin typeface="Arial"/>
                <a:ea typeface="Arial"/>
                <a:cs typeface="Arial"/>
                <a:sym typeface="Arial"/>
              </a:defRPr>
            </a:lvl6pPr>
            <a:lvl7pPr indent="0" lvl="6" marL="0" marR="0" rtl="0" algn="r">
              <a:spcBef>
                <a:spcPts val="0"/>
              </a:spcBef>
              <a:spcAft>
                <a:spcPts val="0"/>
              </a:spcAft>
              <a:buNone/>
              <a:defRPr b="0" sz="1400">
                <a:solidFill>
                  <a:srgbClr val="000000"/>
                </a:solidFill>
                <a:latin typeface="Arial"/>
                <a:ea typeface="Arial"/>
                <a:cs typeface="Arial"/>
                <a:sym typeface="Arial"/>
              </a:defRPr>
            </a:lvl7pPr>
            <a:lvl8pPr indent="0" lvl="7" marL="0" marR="0" rtl="0" algn="r">
              <a:spcBef>
                <a:spcPts val="0"/>
              </a:spcBef>
              <a:spcAft>
                <a:spcPts val="0"/>
              </a:spcAft>
              <a:buNone/>
              <a:defRPr b="0" sz="1400">
                <a:solidFill>
                  <a:srgbClr val="000000"/>
                </a:solidFill>
                <a:latin typeface="Arial"/>
                <a:ea typeface="Arial"/>
                <a:cs typeface="Arial"/>
                <a:sym typeface="Arial"/>
              </a:defRPr>
            </a:lvl8pPr>
            <a:lvl9pPr indent="0" lvl="8" marL="0" marR="0" rtl="0" algn="r">
              <a:spcBef>
                <a:spcPts val="0"/>
              </a:spcBef>
              <a:spcAft>
                <a:spcPts val="0"/>
              </a:spcAft>
              <a:buNone/>
              <a:defRPr b="0"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61" name="Google Shape;161;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2" name="Google Shape;162;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3" name="Google Shape;163;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4" name="Google Shape;164;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rgbClr val="000000"/>
                </a:solidFill>
                <a:latin typeface="Arial"/>
                <a:ea typeface="Arial"/>
                <a:cs typeface="Arial"/>
                <a:sym typeface="Arial"/>
              </a:defRPr>
            </a:lvl1pPr>
            <a:lvl2pPr indent="0" lvl="1" marL="0" marR="0" rtl="0" algn="r">
              <a:spcBef>
                <a:spcPts val="0"/>
              </a:spcBef>
              <a:spcAft>
                <a:spcPts val="0"/>
              </a:spcAft>
              <a:buNone/>
              <a:defRPr sz="1400">
                <a:solidFill>
                  <a:srgbClr val="000000"/>
                </a:solidFill>
                <a:latin typeface="Arial"/>
                <a:ea typeface="Arial"/>
                <a:cs typeface="Arial"/>
                <a:sym typeface="Arial"/>
              </a:defRPr>
            </a:lvl2pPr>
            <a:lvl3pPr indent="0" lvl="2" marL="0" marR="0" rtl="0" algn="r">
              <a:spcBef>
                <a:spcPts val="0"/>
              </a:spcBef>
              <a:spcAft>
                <a:spcPts val="0"/>
              </a:spcAft>
              <a:buNone/>
              <a:defRPr sz="1400">
                <a:solidFill>
                  <a:srgbClr val="000000"/>
                </a:solidFill>
                <a:latin typeface="Arial"/>
                <a:ea typeface="Arial"/>
                <a:cs typeface="Arial"/>
                <a:sym typeface="Arial"/>
              </a:defRPr>
            </a:lvl3pPr>
            <a:lvl4pPr indent="0" lvl="3" marL="0" marR="0" rtl="0" algn="r">
              <a:spcBef>
                <a:spcPts val="0"/>
              </a:spcBef>
              <a:spcAft>
                <a:spcPts val="0"/>
              </a:spcAft>
              <a:buNone/>
              <a:defRPr sz="1400">
                <a:solidFill>
                  <a:srgbClr val="000000"/>
                </a:solidFill>
                <a:latin typeface="Arial"/>
                <a:ea typeface="Arial"/>
                <a:cs typeface="Arial"/>
                <a:sym typeface="Arial"/>
              </a:defRPr>
            </a:lvl4pPr>
            <a:lvl5pPr indent="0" lvl="4" marL="0" marR="0" rtl="0" algn="r">
              <a:spcBef>
                <a:spcPts val="0"/>
              </a:spcBef>
              <a:spcAft>
                <a:spcPts val="0"/>
              </a:spcAft>
              <a:buNone/>
              <a:defRPr sz="1400">
                <a:solidFill>
                  <a:srgbClr val="000000"/>
                </a:solidFill>
                <a:latin typeface="Arial"/>
                <a:ea typeface="Arial"/>
                <a:cs typeface="Arial"/>
                <a:sym typeface="Arial"/>
              </a:defRPr>
            </a:lvl5pPr>
            <a:lvl6pPr indent="0" lvl="5" marL="0" marR="0" rtl="0" algn="r">
              <a:spcBef>
                <a:spcPts val="0"/>
              </a:spcBef>
              <a:spcAft>
                <a:spcPts val="0"/>
              </a:spcAft>
              <a:buNone/>
              <a:defRPr sz="1400">
                <a:solidFill>
                  <a:srgbClr val="000000"/>
                </a:solidFill>
                <a:latin typeface="Arial"/>
                <a:ea typeface="Arial"/>
                <a:cs typeface="Arial"/>
                <a:sym typeface="Arial"/>
              </a:defRPr>
            </a:lvl6pPr>
            <a:lvl7pPr indent="0" lvl="6" marL="0" marR="0" rtl="0" algn="r">
              <a:spcBef>
                <a:spcPts val="0"/>
              </a:spcBef>
              <a:spcAft>
                <a:spcPts val="0"/>
              </a:spcAft>
              <a:buNone/>
              <a:defRPr sz="1400">
                <a:solidFill>
                  <a:srgbClr val="000000"/>
                </a:solidFill>
                <a:latin typeface="Arial"/>
                <a:ea typeface="Arial"/>
                <a:cs typeface="Arial"/>
                <a:sym typeface="Arial"/>
              </a:defRPr>
            </a:lvl7pPr>
            <a:lvl8pPr indent="0" lvl="7" marL="0" marR="0" rtl="0" algn="r">
              <a:spcBef>
                <a:spcPts val="0"/>
              </a:spcBef>
              <a:spcAft>
                <a:spcPts val="0"/>
              </a:spcAft>
              <a:buNone/>
              <a:defRPr sz="1400">
                <a:solidFill>
                  <a:srgbClr val="000000"/>
                </a:solidFill>
                <a:latin typeface="Arial"/>
                <a:ea typeface="Arial"/>
                <a:cs typeface="Arial"/>
                <a:sym typeface="Arial"/>
              </a:defRPr>
            </a:lvl8pPr>
            <a:lvl9pPr indent="0" lvl="8" marL="0" marR="0" rtl="0" algn="r">
              <a:spcBef>
                <a:spcPts val="0"/>
              </a:spcBef>
              <a:spcAft>
                <a:spcPts val="0"/>
              </a:spcAft>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7"/>
          <p:cNvSpPr txBox="1"/>
          <p:nvPr>
            <p:ph type="ctrTitle"/>
          </p:nvPr>
        </p:nvSpPr>
        <p:spPr>
          <a:xfrm>
            <a:off x="838200" y="106680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Software Engineering</a:t>
            </a:r>
            <a:br>
              <a:rPr lang="en-US">
                <a:latin typeface="Times New Roman"/>
                <a:ea typeface="Times New Roman"/>
                <a:cs typeface="Times New Roman"/>
                <a:sym typeface="Times New Roman"/>
              </a:rPr>
            </a:br>
            <a:r>
              <a:rPr lang="en-US" sz="4000">
                <a:latin typeface="Times New Roman"/>
                <a:ea typeface="Times New Roman"/>
                <a:cs typeface="Times New Roman"/>
                <a:sym typeface="Times New Roman"/>
              </a:rPr>
              <a:t>CS20006</a:t>
            </a:r>
            <a:endParaRPr sz="4000">
              <a:latin typeface="Times New Roman"/>
              <a:ea typeface="Times New Roman"/>
              <a:cs typeface="Times New Roman"/>
              <a:sym typeface="Times New Roman"/>
            </a:endParaRPr>
          </a:p>
        </p:txBody>
      </p:sp>
      <p:sp>
        <p:nvSpPr>
          <p:cNvPr id="243" name="Google Shape;243;p37"/>
          <p:cNvSpPr txBox="1"/>
          <p:nvPr>
            <p:ph idx="1" type="subTitle"/>
          </p:nvPr>
        </p:nvSpPr>
        <p:spPr>
          <a:xfrm>
            <a:off x="1066800" y="3429000"/>
            <a:ext cx="7162800" cy="1752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a:latin typeface="Times New Roman"/>
                <a:ea typeface="Times New Roman"/>
                <a:cs typeface="Times New Roman"/>
                <a:sym typeface="Times New Roman"/>
              </a:rPr>
              <a:t>Lecture 3</a:t>
            </a:r>
            <a:endParaRPr b="1">
              <a:latin typeface="Times New Roman"/>
              <a:ea typeface="Times New Roman"/>
              <a:cs typeface="Times New Roman"/>
              <a:sym typeface="Times New Roman"/>
            </a:endParaRPr>
          </a:p>
          <a:p>
            <a:pPr indent="0" lvl="0" marL="0" rtl="0" algn="ctr">
              <a:lnSpc>
                <a:spcPct val="90000"/>
              </a:lnSpc>
              <a:spcBef>
                <a:spcPts val="640"/>
              </a:spcBef>
              <a:spcAft>
                <a:spcPts val="0"/>
              </a:spcAft>
              <a:buClr>
                <a:schemeClr val="dk1"/>
              </a:buClr>
              <a:buSzPts val="3200"/>
              <a:buFont typeface="Arial"/>
              <a:buNone/>
            </a:pPr>
            <a:r>
              <a:t/>
            </a:r>
            <a:endParaRPr b="1"/>
          </a:p>
          <a:p>
            <a:pPr indent="0" lvl="0" marL="0" rtl="0" algn="ctr">
              <a:lnSpc>
                <a:spcPct val="90000"/>
              </a:lnSpc>
              <a:spcBef>
                <a:spcPts val="56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Requirement Analysis : Case Studies</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16 January, 2019</a:t>
            </a:r>
            <a:endParaRPr>
              <a:solidFill>
                <a:srgbClr val="000000"/>
              </a:solidFill>
            </a:endParaRPr>
          </a:p>
        </p:txBody>
      </p:sp>
      <p:sp>
        <p:nvSpPr>
          <p:cNvPr id="330" name="Google Shape;330;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Software Engineering (CS20003)  Spring 2019</a:t>
            </a:r>
            <a:endParaRPr>
              <a:solidFill>
                <a:srgbClr val="000000"/>
              </a:solidFill>
            </a:endParaRPr>
          </a:p>
        </p:txBody>
      </p:sp>
      <p:sp>
        <p:nvSpPr>
          <p:cNvPr id="331" name="Google Shape;331;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Case Study: </a:t>
            </a:r>
            <a:r>
              <a:rPr b="1" lang="en-US" sz="3600">
                <a:solidFill>
                  <a:schemeClr val="accent2"/>
                </a:solidFill>
                <a:latin typeface="Times New Roman"/>
                <a:ea typeface="Times New Roman"/>
                <a:cs typeface="Times New Roman"/>
                <a:sym typeface="Times New Roman"/>
              </a:rPr>
              <a:t>Library Information System</a:t>
            </a:r>
            <a:endParaRPr/>
          </a:p>
        </p:txBody>
      </p:sp>
      <p:sp>
        <p:nvSpPr>
          <p:cNvPr id="332" name="Google Shape;332;p46"/>
          <p:cNvSpPr txBox="1"/>
          <p:nvPr>
            <p:ph idx="1" type="body"/>
          </p:nvPr>
        </p:nvSpPr>
        <p:spPr>
          <a:xfrm>
            <a:off x="457200" y="1447800"/>
            <a:ext cx="8305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Problem Description</a:t>
            </a:r>
            <a:endParaRPr/>
          </a:p>
          <a:p>
            <a:pPr indent="-152400" lvl="4" marL="2057400" rtl="0" algn="l">
              <a:lnSpc>
                <a:spcPct val="90000"/>
              </a:lnSpc>
              <a:spcBef>
                <a:spcPts val="240"/>
              </a:spcBef>
              <a:spcAft>
                <a:spcPts val="0"/>
              </a:spcAft>
              <a:buClr>
                <a:schemeClr val="dk1"/>
              </a:buClr>
              <a:buSzPts val="1200"/>
              <a:buFont typeface="Arial"/>
              <a:buNone/>
            </a:pPr>
            <a:r>
              <a:t/>
            </a:r>
            <a:endParaRPr b="1" sz="12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accent2"/>
              </a:buClr>
              <a:buSzPts val="1800"/>
              <a:buFont typeface="Times New Roman"/>
              <a:buChar char="–"/>
            </a:pPr>
            <a:r>
              <a:rPr lang="en-US" sz="1800">
                <a:solidFill>
                  <a:schemeClr val="accent2"/>
                </a:solidFill>
                <a:latin typeface="Times New Roman"/>
                <a:ea typeface="Times New Roman"/>
                <a:cs typeface="Times New Roman"/>
                <a:sym typeface="Times New Roman"/>
              </a:rPr>
              <a:t>Functional point of view:</a:t>
            </a:r>
            <a:endParaRPr/>
          </a:p>
          <a:p>
            <a:pPr indent="-228600" lvl="2" marL="1143000" rtl="0" algn="l">
              <a:lnSpc>
                <a:spcPct val="90000"/>
              </a:lnSpc>
              <a:spcBef>
                <a:spcPts val="400"/>
              </a:spcBef>
              <a:spcAft>
                <a:spcPts val="0"/>
              </a:spcAft>
              <a:buClr>
                <a:srgbClr val="CC3300"/>
              </a:buClr>
              <a:buSzPts val="2000"/>
              <a:buFont typeface="Times New Roman"/>
              <a:buChar char="•"/>
            </a:pPr>
            <a:r>
              <a:rPr lang="en-US" sz="2000">
                <a:solidFill>
                  <a:srgbClr val="CC3300"/>
                </a:solidFill>
                <a:latin typeface="Times New Roman"/>
                <a:ea typeface="Times New Roman"/>
                <a:cs typeface="Times New Roman"/>
                <a:sym typeface="Times New Roman"/>
              </a:rPr>
              <a:t>Privileged services for the Borrowers</a:t>
            </a:r>
            <a:endParaRPr/>
          </a:p>
          <a:p>
            <a:pPr indent="-228600" lvl="3" marL="160020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Get registration</a:t>
            </a:r>
            <a:endParaRPr/>
          </a:p>
          <a:p>
            <a:pPr indent="-228600" lvl="3" marL="160020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Membership renew </a:t>
            </a:r>
            <a:endParaRPr/>
          </a:p>
          <a:p>
            <a:pPr indent="-228600" lvl="3" marL="160020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Search book</a:t>
            </a:r>
            <a:endParaRPr/>
          </a:p>
          <a:p>
            <a:pPr indent="-228600" lvl="3" marL="160020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Renew book</a:t>
            </a:r>
            <a:endParaRPr/>
          </a:p>
          <a:p>
            <a:pPr indent="-228600" lvl="3" marL="160020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Reserve book</a:t>
            </a:r>
            <a:endParaRPr/>
          </a:p>
          <a:p>
            <a:pPr indent="-165100" lvl="4" marL="2057400" rtl="0" algn="l">
              <a:lnSpc>
                <a:spcPct val="90000"/>
              </a:lnSpc>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228600" lvl="2" marL="1143000" rtl="0" algn="l">
              <a:lnSpc>
                <a:spcPct val="90000"/>
              </a:lnSpc>
              <a:spcBef>
                <a:spcPts val="400"/>
              </a:spcBef>
              <a:spcAft>
                <a:spcPts val="0"/>
              </a:spcAft>
              <a:buClr>
                <a:srgbClr val="CC3300"/>
              </a:buClr>
              <a:buSzPts val="2000"/>
              <a:buFont typeface="Times New Roman"/>
              <a:buChar char="•"/>
            </a:pPr>
            <a:r>
              <a:rPr lang="en-US" sz="2000">
                <a:solidFill>
                  <a:srgbClr val="CC3300"/>
                </a:solidFill>
                <a:latin typeface="Times New Roman"/>
                <a:ea typeface="Times New Roman"/>
                <a:cs typeface="Times New Roman"/>
                <a:sym typeface="Times New Roman"/>
              </a:rPr>
              <a:t>Privileged services for the Library Assistants</a:t>
            </a:r>
            <a:endParaRPr/>
          </a:p>
          <a:p>
            <a:pPr indent="-228600" lvl="3" marL="160020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Issue and renew book to a borrower</a:t>
            </a:r>
            <a:endParaRPr/>
          </a:p>
          <a:p>
            <a:pPr indent="-228600" lvl="3" marL="160020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Return a book by a borrower</a:t>
            </a:r>
            <a:endParaRPr/>
          </a:p>
          <a:p>
            <a:pPr indent="-228600" lvl="3" marL="160020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Validate new registration</a:t>
            </a:r>
            <a:endParaRPr/>
          </a:p>
          <a:p>
            <a:pPr indent="-228600" lvl="3" marL="160020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Validate renew of membership</a:t>
            </a:r>
            <a:endParaRPr/>
          </a:p>
          <a:p>
            <a:pPr indent="-228600" lvl="3" marL="160020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Delete a membership</a:t>
            </a:r>
            <a:endParaRPr/>
          </a:p>
        </p:txBody>
      </p:sp>
      <p:sp>
        <p:nvSpPr>
          <p:cNvPr id="333" name="Google Shape;333;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16 January, 2019</a:t>
            </a:r>
            <a:endParaRPr>
              <a:solidFill>
                <a:srgbClr val="000000"/>
              </a:solidFill>
            </a:endParaRPr>
          </a:p>
        </p:txBody>
      </p:sp>
      <p:sp>
        <p:nvSpPr>
          <p:cNvPr id="343" name="Google Shape;343;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Software Engineering (CS20003)  Spring 2019</a:t>
            </a:r>
            <a:endParaRPr>
              <a:solidFill>
                <a:srgbClr val="000000"/>
              </a:solidFill>
            </a:endParaRPr>
          </a:p>
        </p:txBody>
      </p:sp>
      <p:sp>
        <p:nvSpPr>
          <p:cNvPr id="344" name="Google Shape;344;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Case Study: </a:t>
            </a:r>
            <a:r>
              <a:rPr b="1" lang="en-US" sz="3600">
                <a:solidFill>
                  <a:schemeClr val="accent2"/>
                </a:solidFill>
                <a:latin typeface="Times New Roman"/>
                <a:ea typeface="Times New Roman"/>
                <a:cs typeface="Times New Roman"/>
                <a:sym typeface="Times New Roman"/>
              </a:rPr>
              <a:t>Library Information System</a:t>
            </a:r>
            <a:endParaRPr/>
          </a:p>
        </p:txBody>
      </p:sp>
      <p:sp>
        <p:nvSpPr>
          <p:cNvPr id="345" name="Google Shape;345;p47"/>
          <p:cNvSpPr txBox="1"/>
          <p:nvPr>
            <p:ph idx="1" type="body"/>
          </p:nvPr>
        </p:nvSpPr>
        <p:spPr>
          <a:xfrm>
            <a:off x="457200" y="1295400"/>
            <a:ext cx="8305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Problem Description</a:t>
            </a:r>
            <a:endParaRPr/>
          </a:p>
          <a:p>
            <a:pPr indent="-152400" lvl="4" marL="2057400" rtl="0" algn="l">
              <a:spcBef>
                <a:spcPts val="240"/>
              </a:spcBef>
              <a:spcAft>
                <a:spcPts val="0"/>
              </a:spcAft>
              <a:buClr>
                <a:schemeClr val="dk1"/>
              </a:buClr>
              <a:buSzPts val="1200"/>
              <a:buFont typeface="Arial"/>
              <a:buNone/>
            </a:pPr>
            <a:r>
              <a:t/>
            </a:r>
            <a:endParaRPr b="1" sz="1200">
              <a:latin typeface="Times New Roman"/>
              <a:ea typeface="Times New Roman"/>
              <a:cs typeface="Times New Roman"/>
              <a:sym typeface="Times New Roman"/>
            </a:endParaRPr>
          </a:p>
          <a:p>
            <a:pPr indent="-285750" lvl="1" marL="742950" rtl="0" algn="l">
              <a:spcBef>
                <a:spcPts val="360"/>
              </a:spcBef>
              <a:spcAft>
                <a:spcPts val="0"/>
              </a:spcAft>
              <a:buClr>
                <a:schemeClr val="accent2"/>
              </a:buClr>
              <a:buSzPts val="1800"/>
              <a:buFont typeface="Times New Roman"/>
              <a:buChar char="–"/>
            </a:pPr>
            <a:r>
              <a:rPr lang="en-US" sz="1800">
                <a:solidFill>
                  <a:schemeClr val="accent2"/>
                </a:solidFill>
                <a:latin typeface="Times New Roman"/>
                <a:ea typeface="Times New Roman"/>
                <a:cs typeface="Times New Roman"/>
                <a:sym typeface="Times New Roman"/>
              </a:rPr>
              <a:t>Functional point of view:</a:t>
            </a:r>
            <a:endParaRPr/>
          </a:p>
          <a:p>
            <a:pPr indent="-228600" lvl="2" marL="1143000" rtl="0" algn="just">
              <a:lnSpc>
                <a:spcPct val="80000"/>
              </a:lnSpc>
              <a:spcBef>
                <a:spcPts val="400"/>
              </a:spcBef>
              <a:spcAft>
                <a:spcPts val="0"/>
              </a:spcAft>
              <a:buClr>
                <a:srgbClr val="CC3300"/>
              </a:buClr>
              <a:buSzPts val="2000"/>
              <a:buFont typeface="Times New Roman"/>
              <a:buChar char="•"/>
            </a:pPr>
            <a:r>
              <a:rPr lang="en-US" sz="2000">
                <a:solidFill>
                  <a:srgbClr val="CC3300"/>
                </a:solidFill>
                <a:latin typeface="Times New Roman"/>
                <a:ea typeface="Times New Roman"/>
                <a:cs typeface="Times New Roman"/>
                <a:sym typeface="Times New Roman"/>
              </a:rPr>
              <a:t>Privileged service for the Library Manager</a:t>
            </a:r>
            <a:endParaRPr/>
          </a:p>
          <a:p>
            <a:pPr indent="-228600" lvl="3" marL="1600200" rtl="0" algn="just">
              <a:lnSpc>
                <a:spcPct val="8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Enter a New book </a:t>
            </a:r>
            <a:endParaRPr/>
          </a:p>
          <a:p>
            <a:pPr indent="-228600" lvl="3" marL="1600200" rtl="0" algn="just">
              <a:lnSpc>
                <a:spcPct val="8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Remove  a book</a:t>
            </a:r>
            <a:endParaRPr/>
          </a:p>
          <a:p>
            <a:pPr indent="-228600" lvl="3" marL="1600200" rtl="0" algn="just">
              <a:lnSpc>
                <a:spcPct val="8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Billing System</a:t>
            </a:r>
            <a:endParaRPr/>
          </a:p>
          <a:p>
            <a:pPr indent="-228600" lvl="4" marL="2057400" rtl="0" algn="just">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Get membership fee</a:t>
            </a:r>
            <a:endParaRPr/>
          </a:p>
          <a:p>
            <a:pPr indent="-228600" lvl="4" marL="2057400" rtl="0" algn="just">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Get renewal fee</a:t>
            </a:r>
            <a:endParaRPr/>
          </a:p>
          <a:p>
            <a:pPr indent="-228600" lvl="4" marL="2057400" rtl="0" algn="just">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Get fine/recovery charge</a:t>
            </a:r>
            <a:endParaRPr/>
          </a:p>
          <a:p>
            <a:pPr indent="-228600" lvl="4" marL="2057400" rtl="0" algn="just">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Payment to a  supplier</a:t>
            </a:r>
            <a:endParaRPr/>
          </a:p>
          <a:p>
            <a:pPr indent="-127000" lvl="4" marL="2057400" rtl="0" algn="just">
              <a:lnSpc>
                <a:spcPct val="80000"/>
              </a:lnSpc>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28600" lvl="3" marL="1600200" rtl="0" algn="just">
              <a:lnSpc>
                <a:spcPct val="8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Status of books</a:t>
            </a:r>
            <a:endParaRPr/>
          </a:p>
          <a:p>
            <a:pPr indent="-228600" lvl="4" marL="2057400" rtl="0" algn="just">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Total number of books in the text book section</a:t>
            </a:r>
            <a:endParaRPr/>
          </a:p>
          <a:p>
            <a:pPr indent="-228600" lvl="4" marL="2057400" rtl="0" algn="just">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Total number of books in the reference section</a:t>
            </a:r>
            <a:endParaRPr/>
          </a:p>
          <a:p>
            <a:pPr indent="-228600" lvl="4" marL="2057400" rtl="0" algn="just">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Number of  books lost etc.</a:t>
            </a:r>
            <a:endParaRPr/>
          </a:p>
          <a:p>
            <a:pPr indent="-114300" lvl="4" marL="2057400" rtl="0" algn="just">
              <a:lnSpc>
                <a:spcPct val="8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
        <p:nvSpPr>
          <p:cNvPr id="346" name="Google Shape;346;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16 January, 2019</a:t>
            </a:r>
            <a:endParaRPr>
              <a:solidFill>
                <a:srgbClr val="000000"/>
              </a:solidFill>
            </a:endParaRPr>
          </a:p>
        </p:txBody>
      </p:sp>
      <p:sp>
        <p:nvSpPr>
          <p:cNvPr id="352" name="Google Shape;352;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Software Engineering (CS20003)  Spring 2019</a:t>
            </a:r>
            <a:endParaRPr>
              <a:solidFill>
                <a:srgbClr val="000000"/>
              </a:solidFill>
            </a:endParaRPr>
          </a:p>
        </p:txBody>
      </p:sp>
      <p:sp>
        <p:nvSpPr>
          <p:cNvPr id="353" name="Google Shape;353;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Case Study: </a:t>
            </a:r>
            <a:r>
              <a:rPr b="1" lang="en-US" sz="3600">
                <a:solidFill>
                  <a:schemeClr val="accent2"/>
                </a:solidFill>
                <a:latin typeface="Times New Roman"/>
                <a:ea typeface="Times New Roman"/>
                <a:cs typeface="Times New Roman"/>
                <a:sym typeface="Times New Roman"/>
              </a:rPr>
              <a:t>Library Information System</a:t>
            </a:r>
            <a:endParaRPr/>
          </a:p>
        </p:txBody>
      </p:sp>
      <p:sp>
        <p:nvSpPr>
          <p:cNvPr id="354" name="Google Shape;354;p48"/>
          <p:cNvSpPr txBox="1"/>
          <p:nvPr>
            <p:ph idx="1" type="body"/>
          </p:nvPr>
        </p:nvSpPr>
        <p:spPr>
          <a:xfrm>
            <a:off x="457200" y="1295400"/>
            <a:ext cx="8305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Problem Description</a:t>
            </a:r>
            <a:endParaRPr/>
          </a:p>
          <a:p>
            <a:pPr indent="-152400" lvl="4" marL="2057400" rtl="0" algn="l">
              <a:lnSpc>
                <a:spcPct val="90000"/>
              </a:lnSpc>
              <a:spcBef>
                <a:spcPts val="240"/>
              </a:spcBef>
              <a:spcAft>
                <a:spcPts val="0"/>
              </a:spcAft>
              <a:buClr>
                <a:schemeClr val="dk1"/>
              </a:buClr>
              <a:buSzPts val="1200"/>
              <a:buFont typeface="Arial"/>
              <a:buNone/>
            </a:pPr>
            <a:r>
              <a:t/>
            </a:r>
            <a:endParaRPr b="1" sz="12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accent2"/>
              </a:buClr>
              <a:buSzPts val="1800"/>
              <a:buFont typeface="Times New Roman"/>
              <a:buChar char="–"/>
            </a:pPr>
            <a:r>
              <a:rPr lang="en-US" sz="1800">
                <a:solidFill>
                  <a:schemeClr val="accent2"/>
                </a:solidFill>
                <a:latin typeface="Times New Roman"/>
                <a:ea typeface="Times New Roman"/>
                <a:cs typeface="Times New Roman"/>
                <a:sym typeface="Times New Roman"/>
              </a:rPr>
              <a:t>Functional point of view:</a:t>
            </a:r>
            <a:endParaRPr/>
          </a:p>
          <a:p>
            <a:pPr indent="-228600" lvl="2" marL="1143000" rtl="0" algn="just">
              <a:lnSpc>
                <a:spcPct val="80000"/>
              </a:lnSpc>
              <a:spcBef>
                <a:spcPts val="400"/>
              </a:spcBef>
              <a:spcAft>
                <a:spcPts val="0"/>
              </a:spcAft>
              <a:buClr>
                <a:srgbClr val="CC3300"/>
              </a:buClr>
              <a:buSzPts val="2000"/>
              <a:buFont typeface="Times New Roman"/>
              <a:buChar char="•"/>
            </a:pPr>
            <a:r>
              <a:rPr lang="en-US" sz="2000">
                <a:solidFill>
                  <a:srgbClr val="CC3300"/>
                </a:solidFill>
                <a:latin typeface="Times New Roman"/>
                <a:ea typeface="Times New Roman"/>
                <a:cs typeface="Times New Roman"/>
                <a:sym typeface="Times New Roman"/>
              </a:rPr>
              <a:t>Privileged services for the Library Manager</a:t>
            </a:r>
            <a:endParaRPr/>
          </a:p>
          <a:p>
            <a:pPr indent="-177800" lvl="4" marL="2057400" rtl="0" algn="just">
              <a:lnSpc>
                <a:spcPct val="8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28600" lvl="3" marL="1600200" rtl="0" algn="just">
              <a:lnSpc>
                <a:spcPct val="8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Miscellaneous queries</a:t>
            </a:r>
            <a:endParaRPr/>
          </a:p>
          <a:p>
            <a:pPr indent="-228600" lvl="4" marL="2057400" rtl="0" algn="just">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Total number of books for a given subject</a:t>
            </a:r>
            <a:endParaRPr/>
          </a:p>
          <a:p>
            <a:pPr indent="-228600" lvl="4" marL="2057400" rtl="0" algn="just">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 How many books for a given title?</a:t>
            </a:r>
            <a:endParaRPr/>
          </a:p>
          <a:p>
            <a:pPr indent="-228600" lvl="4" marL="2057400" rtl="0" algn="just">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How many books for a given author?</a:t>
            </a:r>
            <a:endParaRPr/>
          </a:p>
          <a:p>
            <a:pPr indent="-228600" lvl="4" marL="2057400" rtl="0" algn="just">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Total deposit on membership</a:t>
            </a:r>
            <a:endParaRPr/>
          </a:p>
          <a:p>
            <a:pPr indent="-228600" lvl="4" marL="2057400" rtl="0" algn="just">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Total earn on fine/recovery</a:t>
            </a:r>
            <a:endParaRPr/>
          </a:p>
          <a:p>
            <a:pPr indent="-127000" lvl="4" marL="2057400" rtl="0" algn="just">
              <a:lnSpc>
                <a:spcPct val="80000"/>
              </a:lnSpc>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28600" lvl="2" marL="1143000" rtl="0" algn="just">
              <a:lnSpc>
                <a:spcPct val="80000"/>
              </a:lnSpc>
              <a:spcBef>
                <a:spcPts val="400"/>
              </a:spcBef>
              <a:spcAft>
                <a:spcPts val="0"/>
              </a:spcAft>
              <a:buClr>
                <a:srgbClr val="CC3300"/>
              </a:buClr>
              <a:buSzPts val="2000"/>
              <a:buFont typeface="Times New Roman"/>
              <a:buChar char="•"/>
            </a:pPr>
            <a:r>
              <a:rPr lang="en-US" sz="2000">
                <a:solidFill>
                  <a:srgbClr val="CC3300"/>
                </a:solidFill>
                <a:latin typeface="Times New Roman"/>
                <a:ea typeface="Times New Roman"/>
                <a:cs typeface="Times New Roman"/>
                <a:sym typeface="Times New Roman"/>
              </a:rPr>
              <a:t>Privileged services for the Suppliers</a:t>
            </a:r>
            <a:endParaRPr/>
          </a:p>
          <a:p>
            <a:pPr indent="-228600" lvl="4" marL="2057400" rtl="0" algn="just">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Books on demand</a:t>
            </a:r>
            <a:endParaRPr/>
          </a:p>
          <a:p>
            <a:pPr indent="-228600" lvl="4" marL="2057400" rtl="0" algn="just">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Authorization request</a:t>
            </a:r>
            <a:endParaRPr/>
          </a:p>
          <a:p>
            <a:pPr indent="-228600" lvl="4" marL="2057400" rtl="0" algn="just">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Response to quotation</a:t>
            </a:r>
            <a:endParaRPr/>
          </a:p>
          <a:p>
            <a:pPr indent="-228600" lvl="4" marL="2057400" rtl="0" algn="just">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Submit bill</a:t>
            </a:r>
            <a:endParaRPr/>
          </a:p>
          <a:p>
            <a:pPr indent="-228600" lvl="4" marL="2057400" rtl="0" algn="just">
              <a:lnSpc>
                <a:spcPct val="8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Get payment etc.</a:t>
            </a:r>
            <a:endParaRPr/>
          </a:p>
        </p:txBody>
      </p:sp>
      <p:sp>
        <p:nvSpPr>
          <p:cNvPr id="355" name="Google Shape;355;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16 January, 2019</a:t>
            </a:r>
            <a:endParaRPr>
              <a:solidFill>
                <a:srgbClr val="000000"/>
              </a:solidFill>
            </a:endParaRPr>
          </a:p>
        </p:txBody>
      </p:sp>
      <p:sp>
        <p:nvSpPr>
          <p:cNvPr id="361" name="Google Shape;361;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Software Engineering (CS20003)  Spring 2019</a:t>
            </a:r>
            <a:endParaRPr>
              <a:solidFill>
                <a:srgbClr val="000000"/>
              </a:solidFill>
            </a:endParaRPr>
          </a:p>
        </p:txBody>
      </p:sp>
      <p:sp>
        <p:nvSpPr>
          <p:cNvPr id="362" name="Google Shape;362;p49"/>
          <p:cNvSpPr txBox="1"/>
          <p:nvPr>
            <p:ph idx="12" type="sldNum"/>
          </p:nvPr>
        </p:nvSpPr>
        <p:spPr>
          <a:xfrm>
            <a:off x="6553200" y="6248400"/>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363" name="Google Shape;363;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Components of a Software System</a:t>
            </a:r>
            <a:endParaRPr b="1" sz="3600">
              <a:latin typeface="Times New Roman"/>
              <a:ea typeface="Times New Roman"/>
              <a:cs typeface="Times New Roman"/>
              <a:sym typeface="Times New Roman"/>
            </a:endParaRPr>
          </a:p>
        </p:txBody>
      </p:sp>
      <p:pic>
        <p:nvPicPr>
          <p:cNvPr id="364" name="Google Shape;364;p49"/>
          <p:cNvPicPr preferRelativeResize="0"/>
          <p:nvPr/>
        </p:nvPicPr>
        <p:blipFill rotWithShape="1">
          <a:blip r:embed="rId3">
            <a:alphaModFix/>
          </a:blip>
          <a:srcRect b="0" l="0" r="0" t="0"/>
          <a:stretch/>
        </p:blipFill>
        <p:spPr>
          <a:xfrm>
            <a:off x="1308100" y="1828800"/>
            <a:ext cx="6526213" cy="3465513"/>
          </a:xfrm>
          <a:prstGeom prst="rect">
            <a:avLst/>
          </a:prstGeom>
          <a:noFill/>
          <a:ln>
            <a:noFill/>
          </a:ln>
        </p:spPr>
      </p:pic>
      <p:sp>
        <p:nvSpPr>
          <p:cNvPr id="365" name="Google Shape;365;p49"/>
          <p:cNvSpPr/>
          <p:nvPr/>
        </p:nvSpPr>
        <p:spPr>
          <a:xfrm>
            <a:off x="3352800" y="1600200"/>
            <a:ext cx="526106"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0">
                <a:solidFill>
                  <a:srgbClr val="C00000"/>
                </a:solidFill>
                <a:latin typeface="Times New Roman"/>
                <a:ea typeface="Times New Roman"/>
                <a:cs typeface="Times New Roman"/>
                <a:sym typeface="Times New Roman"/>
              </a:rPr>
              <a:t>?</a:t>
            </a:r>
            <a:endParaRPr sz="60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16 January, 2019</a:t>
            </a:r>
            <a:endParaRPr>
              <a:solidFill>
                <a:srgbClr val="000000"/>
              </a:solidFill>
            </a:endParaRPr>
          </a:p>
        </p:txBody>
      </p:sp>
      <p:sp>
        <p:nvSpPr>
          <p:cNvPr id="371" name="Google Shape;371;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Software Engineering (CS20003)  Spring 2019</a:t>
            </a:r>
            <a:endParaRPr>
              <a:solidFill>
                <a:srgbClr val="000000"/>
              </a:solidFill>
            </a:endParaRPr>
          </a:p>
        </p:txBody>
      </p:sp>
      <p:sp>
        <p:nvSpPr>
          <p:cNvPr id="372" name="Google Shape;372;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Case Study: </a:t>
            </a:r>
            <a:r>
              <a:rPr b="1" lang="en-US" sz="3600">
                <a:solidFill>
                  <a:schemeClr val="accent2"/>
                </a:solidFill>
                <a:latin typeface="Times New Roman"/>
                <a:ea typeface="Times New Roman"/>
                <a:cs typeface="Times New Roman"/>
                <a:sym typeface="Times New Roman"/>
              </a:rPr>
              <a:t>Library Information System</a:t>
            </a:r>
            <a:endParaRPr/>
          </a:p>
        </p:txBody>
      </p:sp>
      <p:sp>
        <p:nvSpPr>
          <p:cNvPr id="373" name="Google Shape;373;p50"/>
          <p:cNvSpPr txBox="1"/>
          <p:nvPr>
            <p:ph idx="1" type="body"/>
          </p:nvPr>
        </p:nvSpPr>
        <p:spPr>
          <a:xfrm>
            <a:off x="457200" y="1295400"/>
            <a:ext cx="8305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Problem Description</a:t>
            </a:r>
            <a:endParaRPr/>
          </a:p>
          <a:p>
            <a:pPr indent="-139700" lvl="4" marL="2057400" rtl="0" algn="l">
              <a:spcBef>
                <a:spcPts val="280"/>
              </a:spcBef>
              <a:spcAft>
                <a:spcPts val="0"/>
              </a:spcAft>
              <a:buClr>
                <a:schemeClr val="dk1"/>
              </a:buClr>
              <a:buSzPts val="1400"/>
              <a:buFont typeface="Arial"/>
              <a:buNone/>
            </a:pPr>
            <a:r>
              <a:t/>
            </a:r>
            <a:endParaRPr b="1" sz="1400">
              <a:latin typeface="Times New Roman"/>
              <a:ea typeface="Times New Roman"/>
              <a:cs typeface="Times New Roman"/>
              <a:sym typeface="Times New Roman"/>
            </a:endParaRPr>
          </a:p>
          <a:p>
            <a:pPr indent="-285750" lvl="1" marL="742950" rtl="0" algn="l">
              <a:spcBef>
                <a:spcPts val="400"/>
              </a:spcBef>
              <a:spcAft>
                <a:spcPts val="0"/>
              </a:spcAft>
              <a:buClr>
                <a:schemeClr val="accent2"/>
              </a:buClr>
              <a:buSzPts val="2000"/>
              <a:buFont typeface="Times New Roman"/>
              <a:buChar char="–"/>
            </a:pPr>
            <a:r>
              <a:rPr lang="en-US" sz="2000">
                <a:solidFill>
                  <a:schemeClr val="accent2"/>
                </a:solidFill>
                <a:latin typeface="Times New Roman"/>
                <a:ea typeface="Times New Roman"/>
                <a:cs typeface="Times New Roman"/>
                <a:sym typeface="Times New Roman"/>
              </a:rPr>
              <a:t>Information point of view:</a:t>
            </a:r>
            <a:endParaRPr/>
          </a:p>
          <a:p>
            <a:pPr indent="-127000" lvl="4" marL="2057400" rtl="0" algn="l">
              <a:spcBef>
                <a:spcPts val="320"/>
              </a:spcBef>
              <a:spcAft>
                <a:spcPts val="0"/>
              </a:spcAft>
              <a:buClr>
                <a:schemeClr val="dk1"/>
              </a:buClr>
              <a:buSzPts val="1600"/>
              <a:buFont typeface="Arial"/>
              <a:buNone/>
            </a:pPr>
            <a:r>
              <a:t/>
            </a:r>
            <a:endParaRPr sz="1600">
              <a:solidFill>
                <a:schemeClr val="accent2"/>
              </a:solidFill>
              <a:latin typeface="Times New Roman"/>
              <a:ea typeface="Times New Roman"/>
              <a:cs typeface="Times New Roman"/>
              <a:sym typeface="Times New Roman"/>
            </a:endParaRPr>
          </a:p>
          <a:p>
            <a:pPr indent="-228600" lvl="2" marL="1143000" rtl="0" algn="just">
              <a:lnSpc>
                <a:spcPct val="80000"/>
              </a:lnSpc>
              <a:spcBef>
                <a:spcPts val="480"/>
              </a:spcBef>
              <a:spcAft>
                <a:spcPts val="0"/>
              </a:spcAft>
              <a:buClr>
                <a:schemeClr val="dk1"/>
              </a:buClr>
              <a:buSzPts val="2400"/>
              <a:buFont typeface="Times New Roman"/>
              <a:buChar char="•"/>
            </a:pPr>
            <a:r>
              <a:rPr lang="en-US">
                <a:latin typeface="Times New Roman"/>
                <a:ea typeface="Times New Roman"/>
                <a:cs typeface="Times New Roman"/>
                <a:sym typeface="Times New Roman"/>
              </a:rPr>
              <a:t>List of </a:t>
            </a:r>
            <a:r>
              <a:rPr lang="en-US">
                <a:solidFill>
                  <a:srgbClr val="CC3300"/>
                </a:solidFill>
                <a:latin typeface="Times New Roman"/>
                <a:ea typeface="Times New Roman"/>
                <a:cs typeface="Times New Roman"/>
                <a:sym typeface="Times New Roman"/>
              </a:rPr>
              <a:t>books</a:t>
            </a:r>
            <a:endParaRPr/>
          </a:p>
          <a:p>
            <a:pPr indent="-101600" lvl="4" marL="2057400" rtl="0" algn="just">
              <a:lnSpc>
                <a:spcPct val="80000"/>
              </a:lnSpc>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28600" lvl="2" marL="1143000" rtl="0" algn="just">
              <a:lnSpc>
                <a:spcPct val="80000"/>
              </a:lnSpc>
              <a:spcBef>
                <a:spcPts val="480"/>
              </a:spcBef>
              <a:spcAft>
                <a:spcPts val="0"/>
              </a:spcAft>
              <a:buClr>
                <a:schemeClr val="dk1"/>
              </a:buClr>
              <a:buSzPts val="2400"/>
              <a:buFont typeface="Times New Roman"/>
              <a:buChar char="•"/>
            </a:pPr>
            <a:r>
              <a:rPr lang="en-US">
                <a:latin typeface="Times New Roman"/>
                <a:ea typeface="Times New Roman"/>
                <a:cs typeface="Times New Roman"/>
                <a:sym typeface="Times New Roman"/>
              </a:rPr>
              <a:t>List of </a:t>
            </a:r>
            <a:r>
              <a:rPr lang="en-US">
                <a:solidFill>
                  <a:srgbClr val="CC3300"/>
                </a:solidFill>
                <a:latin typeface="Times New Roman"/>
                <a:ea typeface="Times New Roman"/>
                <a:cs typeface="Times New Roman"/>
                <a:sym typeface="Times New Roman"/>
              </a:rPr>
              <a:t>borrowers</a:t>
            </a:r>
            <a:endParaRPr/>
          </a:p>
          <a:p>
            <a:pPr indent="-101600" lvl="4" marL="2057400" rtl="0" algn="just">
              <a:lnSpc>
                <a:spcPct val="80000"/>
              </a:lnSpc>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28600" lvl="2" marL="1143000" rtl="0" algn="just">
              <a:lnSpc>
                <a:spcPct val="80000"/>
              </a:lnSpc>
              <a:spcBef>
                <a:spcPts val="480"/>
              </a:spcBef>
              <a:spcAft>
                <a:spcPts val="0"/>
              </a:spcAft>
              <a:buClr>
                <a:schemeClr val="dk1"/>
              </a:buClr>
              <a:buSzPts val="2400"/>
              <a:buFont typeface="Times New Roman"/>
              <a:buChar char="•"/>
            </a:pPr>
            <a:r>
              <a:rPr lang="en-US">
                <a:latin typeface="Times New Roman"/>
                <a:ea typeface="Times New Roman"/>
                <a:cs typeface="Times New Roman"/>
                <a:sym typeface="Times New Roman"/>
              </a:rPr>
              <a:t>List of </a:t>
            </a:r>
            <a:r>
              <a:rPr lang="en-US">
                <a:solidFill>
                  <a:srgbClr val="CC3300"/>
                </a:solidFill>
                <a:latin typeface="Times New Roman"/>
                <a:ea typeface="Times New Roman"/>
                <a:cs typeface="Times New Roman"/>
                <a:sym typeface="Times New Roman"/>
              </a:rPr>
              <a:t>library personnel</a:t>
            </a:r>
            <a:r>
              <a:rPr lang="en-US">
                <a:latin typeface="Times New Roman"/>
                <a:ea typeface="Times New Roman"/>
                <a:cs typeface="Times New Roman"/>
                <a:sym typeface="Times New Roman"/>
              </a:rPr>
              <a:t> and their </a:t>
            </a:r>
            <a:r>
              <a:rPr lang="en-US">
                <a:solidFill>
                  <a:srgbClr val="CC3300"/>
                </a:solidFill>
                <a:latin typeface="Times New Roman"/>
                <a:ea typeface="Times New Roman"/>
                <a:cs typeface="Times New Roman"/>
                <a:sym typeface="Times New Roman"/>
              </a:rPr>
              <a:t>authorizations</a:t>
            </a:r>
            <a:endParaRPr/>
          </a:p>
          <a:p>
            <a:pPr indent="-101600" lvl="4" marL="2057400" rtl="0" algn="just">
              <a:lnSpc>
                <a:spcPct val="80000"/>
              </a:lnSpc>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28600" lvl="2" marL="1143000" rtl="0" algn="just">
              <a:lnSpc>
                <a:spcPct val="80000"/>
              </a:lnSpc>
              <a:spcBef>
                <a:spcPts val="480"/>
              </a:spcBef>
              <a:spcAft>
                <a:spcPts val="0"/>
              </a:spcAft>
              <a:buClr>
                <a:schemeClr val="dk1"/>
              </a:buClr>
              <a:buSzPts val="2400"/>
              <a:buFont typeface="Times New Roman"/>
              <a:buChar char="•"/>
            </a:pPr>
            <a:r>
              <a:rPr lang="en-US">
                <a:latin typeface="Times New Roman"/>
                <a:ea typeface="Times New Roman"/>
                <a:cs typeface="Times New Roman"/>
                <a:sym typeface="Times New Roman"/>
              </a:rPr>
              <a:t>List of all </a:t>
            </a:r>
            <a:r>
              <a:rPr lang="en-US">
                <a:solidFill>
                  <a:srgbClr val="CC3300"/>
                </a:solidFill>
                <a:latin typeface="Times New Roman"/>
                <a:ea typeface="Times New Roman"/>
                <a:cs typeface="Times New Roman"/>
                <a:sym typeface="Times New Roman"/>
              </a:rPr>
              <a:t>suppliers</a:t>
            </a:r>
            <a:r>
              <a:rPr lang="en-US">
                <a:latin typeface="Times New Roman"/>
                <a:ea typeface="Times New Roman"/>
                <a:cs typeface="Times New Roman"/>
                <a:sym typeface="Times New Roman"/>
              </a:rPr>
              <a:t> and </a:t>
            </a:r>
            <a:r>
              <a:rPr lang="en-US">
                <a:solidFill>
                  <a:srgbClr val="CC3300"/>
                </a:solidFill>
                <a:latin typeface="Times New Roman"/>
                <a:ea typeface="Times New Roman"/>
                <a:cs typeface="Times New Roman"/>
                <a:sym typeface="Times New Roman"/>
              </a:rPr>
              <a:t>supplies</a:t>
            </a:r>
            <a:endParaRPr sz="1000">
              <a:solidFill>
                <a:srgbClr val="CC3300"/>
              </a:solidFill>
              <a:latin typeface="Times New Roman"/>
              <a:ea typeface="Times New Roman"/>
              <a:cs typeface="Times New Roman"/>
              <a:sym typeface="Times New Roman"/>
            </a:endParaRPr>
          </a:p>
        </p:txBody>
      </p:sp>
      <p:sp>
        <p:nvSpPr>
          <p:cNvPr id="374" name="Google Shape;374;p5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16 January, 2019</a:t>
            </a:r>
            <a:endParaRPr>
              <a:solidFill>
                <a:srgbClr val="000000"/>
              </a:solidFill>
            </a:endParaRPr>
          </a:p>
        </p:txBody>
      </p:sp>
      <p:sp>
        <p:nvSpPr>
          <p:cNvPr id="380" name="Google Shape;380;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Software Engineering (CS20003)  Spring 2019</a:t>
            </a:r>
            <a:endParaRPr>
              <a:solidFill>
                <a:srgbClr val="000000"/>
              </a:solidFill>
            </a:endParaRPr>
          </a:p>
        </p:txBody>
      </p:sp>
      <p:sp>
        <p:nvSpPr>
          <p:cNvPr id="381" name="Google Shape;381;p51"/>
          <p:cNvSpPr txBox="1"/>
          <p:nvPr>
            <p:ph idx="12" type="sldNum"/>
          </p:nvPr>
        </p:nvSpPr>
        <p:spPr>
          <a:xfrm>
            <a:off x="6553200" y="6248400"/>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382" name="Google Shape;382;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Components of a Software System</a:t>
            </a:r>
            <a:endParaRPr b="1" sz="3600">
              <a:latin typeface="Times New Roman"/>
              <a:ea typeface="Times New Roman"/>
              <a:cs typeface="Times New Roman"/>
              <a:sym typeface="Times New Roman"/>
            </a:endParaRPr>
          </a:p>
        </p:txBody>
      </p:sp>
      <p:pic>
        <p:nvPicPr>
          <p:cNvPr id="383" name="Google Shape;383;p51"/>
          <p:cNvPicPr preferRelativeResize="0"/>
          <p:nvPr/>
        </p:nvPicPr>
        <p:blipFill rotWithShape="1">
          <a:blip r:embed="rId3">
            <a:alphaModFix/>
          </a:blip>
          <a:srcRect b="0" l="0" r="0" t="0"/>
          <a:stretch/>
        </p:blipFill>
        <p:spPr>
          <a:xfrm>
            <a:off x="1308100" y="1828800"/>
            <a:ext cx="6526213" cy="3465513"/>
          </a:xfrm>
          <a:prstGeom prst="rect">
            <a:avLst/>
          </a:prstGeom>
          <a:noFill/>
          <a:ln>
            <a:noFill/>
          </a:ln>
        </p:spPr>
      </p:pic>
      <p:sp>
        <p:nvSpPr>
          <p:cNvPr id="384" name="Google Shape;384;p51"/>
          <p:cNvSpPr/>
          <p:nvPr/>
        </p:nvSpPr>
        <p:spPr>
          <a:xfrm>
            <a:off x="2743200" y="3962400"/>
            <a:ext cx="526106"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0">
                <a:solidFill>
                  <a:srgbClr val="C00000"/>
                </a:solidFill>
                <a:latin typeface="Times New Roman"/>
                <a:ea typeface="Times New Roman"/>
                <a:cs typeface="Times New Roman"/>
                <a:sym typeface="Times New Roman"/>
              </a:rPr>
              <a:t>?</a:t>
            </a:r>
            <a:endParaRPr sz="6000">
              <a:solidFill>
                <a:srgbClr val="000000"/>
              </a:solidFill>
              <a:latin typeface="Arial"/>
              <a:ea typeface="Arial"/>
              <a:cs typeface="Arial"/>
              <a:sym typeface="Arial"/>
            </a:endParaRPr>
          </a:p>
        </p:txBody>
      </p:sp>
      <p:sp>
        <p:nvSpPr>
          <p:cNvPr id="385" name="Google Shape;385;p51"/>
          <p:cNvSpPr/>
          <p:nvPr/>
        </p:nvSpPr>
        <p:spPr>
          <a:xfrm>
            <a:off x="5257800" y="4492425"/>
            <a:ext cx="526106"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0">
                <a:solidFill>
                  <a:srgbClr val="C00000"/>
                </a:solidFill>
                <a:latin typeface="Times New Roman"/>
                <a:ea typeface="Times New Roman"/>
                <a:cs typeface="Times New Roman"/>
                <a:sym typeface="Times New Roman"/>
              </a:rPr>
              <a:t>?</a:t>
            </a:r>
            <a:endParaRPr sz="6000">
              <a:solidFill>
                <a:srgbClr val="000000"/>
              </a:solidFill>
              <a:latin typeface="Arial"/>
              <a:ea typeface="Arial"/>
              <a:cs typeface="Arial"/>
              <a:sym typeface="Arial"/>
            </a:endParaRPr>
          </a:p>
        </p:txBody>
      </p:sp>
      <p:sp>
        <p:nvSpPr>
          <p:cNvPr id="386" name="Google Shape;386;p51"/>
          <p:cNvSpPr/>
          <p:nvPr/>
        </p:nvSpPr>
        <p:spPr>
          <a:xfrm>
            <a:off x="7772400" y="3989032"/>
            <a:ext cx="526106"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0">
                <a:solidFill>
                  <a:srgbClr val="C00000"/>
                </a:solidFill>
                <a:latin typeface="Times New Roman"/>
                <a:ea typeface="Times New Roman"/>
                <a:cs typeface="Times New Roman"/>
                <a:sym typeface="Times New Roman"/>
              </a:rPr>
              <a:t>?</a:t>
            </a:r>
            <a:endParaRPr sz="60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392" name="Google Shape;392;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393" name="Google Shape;393;p5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4" name="Google Shape;394;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Problems to Ponder</a:t>
            </a:r>
            <a:endParaRPr/>
          </a:p>
        </p:txBody>
      </p:sp>
      <p:sp>
        <p:nvSpPr>
          <p:cNvPr id="395" name="Google Shape;395;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Identify the different components in the following systems</a:t>
            </a:r>
            <a:endParaRPr/>
          </a:p>
          <a:p>
            <a:pPr indent="-279400" lvl="0" marL="342900" rtl="0" algn="l">
              <a:spcBef>
                <a:spcPts val="200"/>
              </a:spcBef>
              <a:spcAft>
                <a:spcPts val="0"/>
              </a:spcAft>
              <a:buClr>
                <a:schemeClr val="dk1"/>
              </a:buClr>
              <a:buSzPts val="1000"/>
              <a:buFont typeface="Arial"/>
              <a:buNone/>
            </a:pPr>
            <a:r>
              <a:t/>
            </a:r>
            <a:endParaRPr sz="1000">
              <a:latin typeface="Times New Roman"/>
              <a:ea typeface="Times New Roman"/>
              <a:cs typeface="Times New Roman"/>
              <a:sym typeface="Times New Roman"/>
            </a:endParaRPr>
          </a:p>
          <a:p>
            <a:pPr indent="-209550" lvl="1" marL="742950" rtl="0" algn="l">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Microsoft Office</a:t>
            </a:r>
            <a:endParaRPr/>
          </a:p>
          <a:p>
            <a:pPr indent="-209550" lvl="1" marL="742950" rtl="0" algn="l">
              <a:spcBef>
                <a:spcPts val="24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Cellular Phone</a:t>
            </a:r>
            <a:endParaRPr/>
          </a:p>
          <a:p>
            <a:pPr indent="-285750" lvl="1" marL="742950" rtl="0" algn="l">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401" name="Google Shape;401;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402" name="Google Shape;402;p5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3" name="Google Shape;403;p53"/>
          <p:cNvSpPr txBox="1"/>
          <p:nvPr>
            <p:ph idx="1" type="body"/>
          </p:nvPr>
        </p:nvSpPr>
        <p:spPr>
          <a:xfrm>
            <a:off x="457200" y="1828800"/>
            <a:ext cx="8229600" cy="2819400"/>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4400"/>
              <a:buFont typeface="Arial"/>
              <a:buNone/>
            </a:pPr>
            <a:r>
              <a:t/>
            </a:r>
            <a:endParaRPr sz="4400">
              <a:latin typeface="Times New Roman"/>
              <a:ea typeface="Times New Roman"/>
              <a:cs typeface="Times New Roman"/>
              <a:sym typeface="Times New Roman"/>
            </a:endParaRPr>
          </a:p>
          <a:p>
            <a:pPr indent="-342900" lvl="0" marL="342900" rtl="0" algn="ctr">
              <a:spcBef>
                <a:spcPts val="880"/>
              </a:spcBef>
              <a:spcAft>
                <a:spcPts val="0"/>
              </a:spcAft>
              <a:buClr>
                <a:srgbClr val="0000FF"/>
              </a:buClr>
              <a:buSzPts val="4400"/>
              <a:buFont typeface="Aparajita"/>
              <a:buNone/>
            </a:pPr>
            <a:r>
              <a:rPr b="1" lang="en-US" sz="4400">
                <a:solidFill>
                  <a:srgbClr val="0000FF"/>
                </a:solidFill>
                <a:latin typeface="Aparajita"/>
                <a:ea typeface="Aparajita"/>
                <a:cs typeface="Aparajita"/>
                <a:sym typeface="Aparajita"/>
              </a:rPr>
              <a:t>How we can specify a software system  under development?</a:t>
            </a:r>
            <a:endParaRPr/>
          </a:p>
          <a:p>
            <a:pPr indent="-285750" lvl="1" marL="742950" rtl="0" algn="ctr">
              <a:spcBef>
                <a:spcPts val="880"/>
              </a:spcBef>
              <a:spcAft>
                <a:spcPts val="0"/>
              </a:spcAft>
              <a:buClr>
                <a:schemeClr val="dk1"/>
              </a:buClr>
              <a:buSzPts val="4400"/>
              <a:buFont typeface="Arial"/>
              <a:buNone/>
            </a:pPr>
            <a:r>
              <a:t/>
            </a:r>
            <a:endParaRPr sz="4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409" name="Google Shape;409;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410" name="Google Shape;410;p5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1" name="Google Shape;411;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An example: </a:t>
            </a:r>
            <a:r>
              <a:rPr b="1" lang="en-US">
                <a:solidFill>
                  <a:srgbClr val="C00000"/>
                </a:solidFill>
                <a:latin typeface="Times New Roman"/>
                <a:ea typeface="Times New Roman"/>
                <a:cs typeface="Times New Roman"/>
                <a:sym typeface="Times New Roman"/>
              </a:rPr>
              <a:t>SANYOG</a:t>
            </a:r>
            <a:endParaRPr b="1">
              <a:solidFill>
                <a:srgbClr val="C00000"/>
              </a:solidFill>
              <a:latin typeface="Times New Roman"/>
              <a:ea typeface="Times New Roman"/>
              <a:cs typeface="Times New Roman"/>
              <a:sym typeface="Times New Roman"/>
            </a:endParaRPr>
          </a:p>
        </p:txBody>
      </p:sp>
      <p:sp>
        <p:nvSpPr>
          <p:cNvPr id="412" name="Google Shape;412;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Times New Roman"/>
              <a:buNone/>
            </a:pPr>
            <a:r>
              <a:rPr lang="en-US">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Internet access to underdeveloped communities in India</a:t>
            </a:r>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 recent years, with the exponential growth of Information Technology (IT), Internet has spread almost in all applications. However, the Internet advantages are confined to the limited communities only in our country. The majority communities, who have some inherent limitations such as illiteracy, unfamiliarity with foreign languages, cyber ignorance, low-bandwidth communication links etc. are still unable to participate in the IT revolution. An IS can be planned to give a solution that transcend these barriers and bring Internet services to everyone.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418" name="Google Shape;418;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419" name="Google Shape;419;p5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0" name="Google Shape;420;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ICT to Rural India</a:t>
            </a:r>
            <a:endParaRPr/>
          </a:p>
        </p:txBody>
      </p:sp>
      <p:sp>
        <p:nvSpPr>
          <p:cNvPr id="421" name="Google Shape;421;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Times New Roman"/>
              <a:buNone/>
            </a:pPr>
            <a:r>
              <a:rPr lang="en-US">
                <a:latin typeface="Times New Roman"/>
                <a:ea typeface="Times New Roman"/>
                <a:cs typeface="Times New Roman"/>
                <a:sym typeface="Times New Roman"/>
              </a:rPr>
              <a:t>Title of the software system</a:t>
            </a:r>
            <a:endParaRPr>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342900" lvl="0" marL="342900" rtl="0" algn="ctr">
              <a:spcBef>
                <a:spcPts val="640"/>
              </a:spcBef>
              <a:spcAft>
                <a:spcPts val="0"/>
              </a:spcAft>
              <a:buClr>
                <a:srgbClr val="C00000"/>
              </a:buClr>
              <a:buSzPts val="3200"/>
              <a:buFont typeface="Times New Roman"/>
              <a:buNone/>
            </a:pPr>
            <a:r>
              <a:rPr lang="en-US">
                <a:solidFill>
                  <a:srgbClr val="C00000"/>
                </a:solidFill>
                <a:latin typeface="Times New Roman"/>
                <a:ea typeface="Times New Roman"/>
                <a:cs typeface="Times New Roman"/>
                <a:sym typeface="Times New Roman"/>
              </a:rPr>
              <a:t>SANYOG</a:t>
            </a:r>
            <a:endParaRPr/>
          </a:p>
          <a:p>
            <a:pPr indent="-342900" lvl="0" marL="342900" rtl="0" algn="ctr">
              <a:spcBef>
                <a:spcPts val="640"/>
              </a:spcBef>
              <a:spcAft>
                <a:spcPts val="0"/>
              </a:spcAft>
              <a:buClr>
                <a:srgbClr val="0000FF"/>
              </a:buClr>
              <a:buSzPts val="3200"/>
              <a:buFont typeface="Times New Roman"/>
              <a:buNone/>
            </a:pPr>
            <a:r>
              <a:rPr lang="en-US">
                <a:solidFill>
                  <a:srgbClr val="0000FF"/>
                </a:solidFill>
                <a:latin typeface="Times New Roman"/>
                <a:ea typeface="Times New Roman"/>
                <a:cs typeface="Times New Roman"/>
                <a:sym typeface="Times New Roman"/>
              </a:rPr>
              <a:t>An interface to Internet for people in India</a:t>
            </a:r>
            <a:endParaRPr>
              <a:solidFill>
                <a:srgbClr val="0000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253" name="Google Shape;253;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254" name="Google Shape;254;p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5" name="Google Shape;255;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Definition of a System</a:t>
            </a:r>
            <a:endParaRPr b="1">
              <a:latin typeface="Times New Roman"/>
              <a:ea typeface="Times New Roman"/>
              <a:cs typeface="Times New Roman"/>
              <a:sym typeface="Times New Roman"/>
            </a:endParaRPr>
          </a:p>
        </p:txBody>
      </p:sp>
      <p:sp>
        <p:nvSpPr>
          <p:cNvPr id="256" name="Google Shape;256;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Times New Roman"/>
              <a:buNone/>
            </a:pPr>
            <a:r>
              <a:rPr lang="en-US">
                <a:latin typeface="Times New Roman"/>
                <a:ea typeface="Times New Roman"/>
                <a:cs typeface="Times New Roman"/>
                <a:sym typeface="Times New Roman"/>
              </a:rPr>
              <a:t>System?</a:t>
            </a:r>
            <a:endParaRPr/>
          </a:p>
          <a:p>
            <a:pPr indent="-342900" lvl="0" marL="342900" rtl="0" algn="ctr">
              <a:spcBef>
                <a:spcPts val="640"/>
              </a:spcBef>
              <a:spcAft>
                <a:spcPts val="0"/>
              </a:spcAft>
              <a:buClr>
                <a:schemeClr val="dk1"/>
              </a:buClr>
              <a:buSzPts val="3200"/>
              <a:buFont typeface="Times New Roman"/>
              <a:buNone/>
            </a:pPr>
            <a:r>
              <a:rPr lang="en-US">
                <a:latin typeface="Times New Roman"/>
                <a:ea typeface="Times New Roman"/>
                <a:cs typeface="Times New Roman"/>
                <a:sym typeface="Times New Roman"/>
              </a:rPr>
              <a:t>=</a:t>
            </a:r>
            <a:endParaRPr/>
          </a:p>
          <a:p>
            <a:pPr indent="-342900" lvl="0" marL="342900" rtl="0" algn="ctr">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pic>
        <p:nvPicPr>
          <p:cNvPr id="257" name="Google Shape;257;p38"/>
          <p:cNvPicPr preferRelativeResize="0"/>
          <p:nvPr/>
        </p:nvPicPr>
        <p:blipFill rotWithShape="1">
          <a:blip r:embed="rId3">
            <a:alphaModFix/>
          </a:blip>
          <a:srcRect b="0" l="0" r="0" t="0"/>
          <a:stretch/>
        </p:blipFill>
        <p:spPr>
          <a:xfrm>
            <a:off x="2057400" y="3124200"/>
            <a:ext cx="5186363" cy="1168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427" name="Google Shape;427;p5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428" name="Google Shape;428;p5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9" name="Google Shape;429;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Objectives of SANYOG</a:t>
            </a:r>
            <a:endParaRPr b="1">
              <a:latin typeface="Times New Roman"/>
              <a:ea typeface="Times New Roman"/>
              <a:cs typeface="Times New Roman"/>
              <a:sym typeface="Times New Roman"/>
            </a:endParaRPr>
          </a:p>
        </p:txBody>
      </p:sp>
      <p:sp>
        <p:nvSpPr>
          <p:cNvPr id="430" name="Google Shape;430;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Support Internet access to backward communities in India in their mother languages. </a:t>
            </a:r>
            <a:endParaRPr/>
          </a:p>
          <a:p>
            <a:pPr indent="-114300" lvl="4" marL="205740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 Design and development of Indian languages (e.g., Hindi, Bengali, Telegu) compatible user interface (browser?).</a:t>
            </a:r>
            <a:endParaRPr sz="2800">
              <a:latin typeface="Times New Roman"/>
              <a:ea typeface="Times New Roman"/>
              <a:cs typeface="Times New Roman"/>
              <a:sym typeface="Times New Roman"/>
            </a:endParaRPr>
          </a:p>
          <a:p>
            <a:pPr indent="-114300" lvl="4" marL="205740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Providing multi-modal interactions facilities for user-friendly interaction to Internet, so that people of varieties level of experience can enjoy the system.</a:t>
            </a:r>
            <a:endParaRPr sz="2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5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436" name="Google Shape;436;p5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437" name="Google Shape;437;p5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8" name="Google Shape;438;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Specification of SANYOG</a:t>
            </a:r>
            <a:endParaRPr b="1">
              <a:latin typeface="Times New Roman"/>
              <a:ea typeface="Times New Roman"/>
              <a:cs typeface="Times New Roman"/>
              <a:sym typeface="Times New Roman"/>
            </a:endParaRPr>
          </a:p>
        </p:txBody>
      </p:sp>
      <p:sp>
        <p:nvSpPr>
          <p:cNvPr id="439" name="Google Shape;439;p57"/>
          <p:cNvSpPr txBox="1"/>
          <p:nvPr>
            <p:ph idx="1" type="body"/>
          </p:nvPr>
        </p:nvSpPr>
        <p:spPr>
          <a:xfrm>
            <a:off x="457200" y="14478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b="1" lang="en-US">
                <a:latin typeface="Times New Roman"/>
                <a:ea typeface="Times New Roman"/>
                <a:cs typeface="Times New Roman"/>
                <a:sym typeface="Times New Roman"/>
              </a:rPr>
              <a:t>System:          </a:t>
            </a:r>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An integrated systems meeting all the objectives of the project.</a:t>
            </a:r>
            <a:endParaRPr/>
          </a:p>
          <a:p>
            <a:pPr indent="-342900" lvl="0" marL="342900" rtl="0" algn="l">
              <a:spcBef>
                <a:spcPts val="640"/>
              </a:spcBef>
              <a:spcAft>
                <a:spcPts val="0"/>
              </a:spcAft>
              <a:buClr>
                <a:schemeClr val="dk1"/>
              </a:buClr>
              <a:buSzPts val="3200"/>
              <a:buFont typeface="Times New Roman"/>
              <a:buChar char="•"/>
            </a:pPr>
            <a:r>
              <a:rPr b="1" lang="en-US">
                <a:latin typeface="Times New Roman"/>
                <a:ea typeface="Times New Roman"/>
                <a:cs typeface="Times New Roman"/>
                <a:sym typeface="Times New Roman"/>
              </a:rPr>
              <a:t>Subsystems:  </a:t>
            </a:r>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Browser interface compatible with Hindi </a:t>
            </a:r>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Browser interface compatible with Bengali</a:t>
            </a:r>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Voice enabled interface and information retrieval</a:t>
            </a:r>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Icon-based man-cyber interaction</a:t>
            </a:r>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Dialogue-based information access</a:t>
            </a:r>
            <a:endParaRPr/>
          </a:p>
          <a:p>
            <a:pPr indent="-285750" lvl="1" marL="742950" rtl="0" algn="l">
              <a:spcBef>
                <a:spcPts val="56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E-mail based off-line Internet access</a:t>
            </a:r>
            <a:r>
              <a:rPr lang="en-US">
                <a:latin typeface="Times New Roman"/>
                <a:ea typeface="Times New Roman"/>
                <a:cs typeface="Times New Roman"/>
                <a:sym typeface="Times New Roman"/>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5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445" name="Google Shape;445;p5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446" name="Google Shape;446;p5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7" name="Google Shape;447;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Type of SANYOG</a:t>
            </a:r>
            <a:endParaRPr b="1">
              <a:latin typeface="Times New Roman"/>
              <a:ea typeface="Times New Roman"/>
              <a:cs typeface="Times New Roman"/>
              <a:sym typeface="Times New Roman"/>
            </a:endParaRPr>
          </a:p>
        </p:txBody>
      </p:sp>
      <p:sp>
        <p:nvSpPr>
          <p:cNvPr id="448" name="Google Shape;448;p58"/>
          <p:cNvSpPr txBox="1"/>
          <p:nvPr>
            <p:ph idx="1" type="body"/>
          </p:nvPr>
        </p:nvSpPr>
        <p:spPr>
          <a:xfrm>
            <a:off x="457200" y="1600200"/>
            <a:ext cx="8229600" cy="4373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Research, Development &amp; Engineering (R, D &amp; E) leading to production capability</a:t>
            </a:r>
            <a:endParaRPr/>
          </a:p>
          <a:p>
            <a:pPr indent="-101600" lvl="3" marL="1600200" rtl="0" algn="l">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Font typeface="Times New Roman"/>
              <a:buChar char="•"/>
            </a:pPr>
            <a:r>
              <a:rPr b="1" lang="en-US">
                <a:latin typeface="Times New Roman"/>
                <a:ea typeface="Times New Roman"/>
                <a:cs typeface="Times New Roman"/>
                <a:sym typeface="Times New Roman"/>
              </a:rPr>
              <a:t>Application oriented Research, Design and Development (R, D&amp;D) having production potential</a:t>
            </a:r>
            <a:endParaRPr/>
          </a:p>
          <a:p>
            <a:pPr indent="-101600" lvl="3" marL="1600200" rtl="0" algn="l">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Basic R&amp;D</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5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454" name="Google Shape;454;p5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455" name="Google Shape;455;p5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6" name="Google Shape;456;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Typical End User of SANYOG</a:t>
            </a:r>
            <a:endParaRPr b="1">
              <a:latin typeface="Times New Roman"/>
              <a:ea typeface="Times New Roman"/>
              <a:cs typeface="Times New Roman"/>
              <a:sym typeface="Times New Roman"/>
            </a:endParaRPr>
          </a:p>
        </p:txBody>
      </p:sp>
      <p:sp>
        <p:nvSpPr>
          <p:cNvPr id="457" name="Google Shape;457;p59"/>
          <p:cNvSpPr txBox="1"/>
          <p:nvPr>
            <p:ph idx="1" type="body"/>
          </p:nvPr>
        </p:nvSpPr>
        <p:spPr>
          <a:xfrm>
            <a:off x="457200" y="1600200"/>
            <a:ext cx="8229600" cy="4373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Rural communities in the belt of Hindi, Bengali and Telegu languages</a:t>
            </a:r>
            <a:endParaRPr>
              <a:latin typeface="Times New Roman"/>
              <a:ea typeface="Times New Roman"/>
              <a:cs typeface="Times New Roman"/>
              <a:sym typeface="Times New Roman"/>
            </a:endParaRPr>
          </a:p>
          <a:p>
            <a:pPr indent="-101600" lvl="4" marL="2057400" rtl="0" algn="l">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Other relevant applications in state and central government offices </a:t>
            </a:r>
            <a:endParaRPr/>
          </a:p>
          <a:p>
            <a:pPr indent="-101600" lvl="4" marL="2057400" rtl="0" algn="l">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Research communities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6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463" name="Google Shape;463;p6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464" name="Google Shape;464;p6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5" name="Google Shape;465;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Technical Details of SANYOG</a:t>
            </a:r>
            <a:endParaRPr>
              <a:latin typeface="Times New Roman"/>
              <a:ea typeface="Times New Roman"/>
              <a:cs typeface="Times New Roman"/>
              <a:sym typeface="Times New Roman"/>
            </a:endParaRPr>
          </a:p>
        </p:txBody>
      </p:sp>
      <p:sp>
        <p:nvSpPr>
          <p:cNvPr id="466" name="Google Shape;466;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Urgency of the proposed system</a:t>
            </a:r>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Aim and Challenges</a:t>
            </a:r>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Solution</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Architectural level </a:t>
            </a:r>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Work plan</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Planning, Analysis, Design, Implementation and testing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6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472" name="Google Shape;472;p6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473" name="Google Shape;473;p6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4" name="Google Shape;474;p61"/>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Urgency of SANYOG</a:t>
            </a:r>
            <a:endParaRPr/>
          </a:p>
        </p:txBody>
      </p:sp>
      <p:sp>
        <p:nvSpPr>
          <p:cNvPr id="475" name="Google Shape;475;p61"/>
          <p:cNvSpPr txBox="1"/>
          <p:nvPr>
            <p:ph idx="1" type="body"/>
          </p:nvPr>
        </p:nvSpPr>
        <p:spPr>
          <a:xfrm>
            <a:off x="457200" y="1219200"/>
            <a:ext cx="8229600" cy="43735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	The spectacular growth in Internet, which becomes synonymous with the World Wide Web (WWW), makes a rapid advancement in Information and Communication Technology (ICT). However, the explosive growth of ICT and its many applications in education, science, services and other activities etc. are confined within a limited number of so called privileged people, who live in digital pockets.  In fact, the rural people in our country are yet to be included in this ICT revolution. It is not so worth to mention that the overall growth of the country depends on the growth of the rural human resources in India. Further, the rural population is 76% of the overall population in India and with reference to the intellectuality they are also no way inferior compared to their urban counterparts. In order to diminish the imbalance it is therefore an urgent need to make an info-communications bridges between Rural India and the Internet. There are so many odds to achieve this like computer illiteracy, language barrier, low-bandwidth communication connectivity, inadequate training facilities etc. are some reasons. It therefore makes a challenge for us to extend it towards the underprivileged community in India. This issue need to be addressed and find a solution in ICT for Rural India. This system will be an indigenous effort to design and develop an integrated framework with which the Indian people in general and the rural people in particular will be able to share the WWW in their mother languages. Otherwise some digital revolution takes place, it is not expected to get any breakthrough in the existing telecommunication infrastructure in the present decade and anticipating this scenario a novel solution has been proposed to overcome the low-bandwidth communication limitation to access the Internet by rural mass.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6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481" name="Google Shape;481;p6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482" name="Google Shape;482;p6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3" name="Google Shape;483;p62"/>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Aim and Challenges in SANYOG</a:t>
            </a:r>
            <a:endParaRPr b="1">
              <a:latin typeface="Times New Roman"/>
              <a:ea typeface="Times New Roman"/>
              <a:cs typeface="Times New Roman"/>
              <a:sym typeface="Times New Roman"/>
            </a:endParaRPr>
          </a:p>
        </p:txBody>
      </p:sp>
      <p:sp>
        <p:nvSpPr>
          <p:cNvPr id="484" name="Google Shape;484;p62"/>
          <p:cNvSpPr txBox="1"/>
          <p:nvPr>
            <p:ph idx="1" type="body"/>
          </p:nvPr>
        </p:nvSpPr>
        <p:spPr>
          <a:xfrm>
            <a:off x="457200" y="1219200"/>
            <a:ext cx="8229600" cy="43735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Currently Internet becomes synonymous with World Wide Web (WWW). The popularity of WWW is largely dependent on the search engines. Search engines are the access point of the huge information repository at the internet. The user interface of the existing search engines takes a query string as an input from the user. Based on the keywords present in the query string they search for relevant documents. This type of interface works fine for well literate people. But for illiterate people or those who has not enough proficiency and expertise to construct a good query strings cannot use this. The rural communities in India are a perfect example of this category of users. Hardly, they have the proficiency of constructing a good query strings in English to extract their information from WWW. These problems are compounded when novice users come into the consideration. These categories of computer illiterate users have a huge gulf between “search and information”.  Another, limitations for rural users is having very slow rate of information access, because of the low-bandwidth connectivity to the Internet, which severally discourages them to be associated with the cyber world.</a:t>
            </a:r>
            <a:endParaRPr/>
          </a:p>
          <a:p>
            <a:pPr indent="-342900" lvl="0" marL="342900" rtl="0" algn="just">
              <a:lnSpc>
                <a:spcPct val="90000"/>
              </a:lnSpc>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SANYOG is proposed to give a solution that transcend these barriers and bring Internet services to everyone in Rural India.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6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490" name="Google Shape;490;p6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491" name="Google Shape;491;p6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2" name="Google Shape;492;p63"/>
          <p:cNvSpPr txBox="1"/>
          <p:nvPr>
            <p:ph idx="1" type="body"/>
          </p:nvPr>
        </p:nvSpPr>
        <p:spPr>
          <a:xfrm>
            <a:off x="457200" y="1219200"/>
            <a:ext cx="8229600" cy="4373563"/>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a:t>
            </a:r>
            <a:endParaRPr/>
          </a:p>
          <a:p>
            <a:pPr indent="-342900" lvl="0" marL="342900" rtl="0" algn="ctr">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ctr">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ctr">
              <a:spcBef>
                <a:spcPts val="800"/>
              </a:spcBef>
              <a:spcAft>
                <a:spcPts val="0"/>
              </a:spcAft>
              <a:buClr>
                <a:srgbClr val="0000FF"/>
              </a:buClr>
              <a:buSzPts val="4000"/>
              <a:buFont typeface="Times New Roman"/>
              <a:buNone/>
            </a:pPr>
            <a:r>
              <a:rPr lang="en-US" sz="4000">
                <a:solidFill>
                  <a:srgbClr val="0000FF"/>
                </a:solidFill>
                <a:latin typeface="Times New Roman"/>
                <a:ea typeface="Times New Roman"/>
                <a:cs typeface="Times New Roman"/>
                <a:sym typeface="Times New Roman"/>
              </a:rPr>
              <a:t>Blue Print of SANYOG</a:t>
            </a:r>
            <a:endParaRPr/>
          </a:p>
          <a:p>
            <a:pPr indent="-342900" lvl="0" marL="342900" rtl="0" algn="ctr">
              <a:spcBef>
                <a:spcPts val="80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(An architectural level solution)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6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498" name="Google Shape;498;p6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499" name="Google Shape;499;p6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0" name="Google Shape;500;p64"/>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Basic Architecture of SANYOG</a:t>
            </a:r>
            <a:endParaRPr b="1">
              <a:latin typeface="Times New Roman"/>
              <a:ea typeface="Times New Roman"/>
              <a:cs typeface="Times New Roman"/>
              <a:sym typeface="Times New Roman"/>
            </a:endParaRPr>
          </a:p>
        </p:txBody>
      </p:sp>
      <p:sp>
        <p:nvSpPr>
          <p:cNvPr id="501" name="Google Shape;501;p64"/>
          <p:cNvSpPr txBox="1"/>
          <p:nvPr>
            <p:ph idx="1" type="body"/>
          </p:nvPr>
        </p:nvSpPr>
        <p:spPr>
          <a:xfrm>
            <a:off x="457200" y="1219200"/>
            <a:ext cx="8229600" cy="4373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a:t>
            </a:r>
            <a:endParaRPr/>
          </a:p>
        </p:txBody>
      </p:sp>
      <p:sp>
        <p:nvSpPr>
          <p:cNvPr id="502" name="Google Shape;502;p64"/>
          <p:cNvSpPr/>
          <p:nvPr/>
        </p:nvSpPr>
        <p:spPr>
          <a:xfrm>
            <a:off x="1943100" y="2724150"/>
            <a:ext cx="91440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503" name="Google Shape;503;p64"/>
          <p:cNvPicPr preferRelativeResize="0"/>
          <p:nvPr/>
        </p:nvPicPr>
        <p:blipFill rotWithShape="1">
          <a:blip r:embed="rId3">
            <a:alphaModFix/>
          </a:blip>
          <a:srcRect b="0" l="0" r="0" t="0"/>
          <a:stretch/>
        </p:blipFill>
        <p:spPr>
          <a:xfrm>
            <a:off x="304800" y="2209800"/>
            <a:ext cx="8229600" cy="2206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6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509" name="Google Shape;509;p6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510" name="Google Shape;510;p6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1" name="Google Shape;511;p65"/>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Use Case Diagram of SANYOG</a:t>
            </a:r>
            <a:endParaRPr b="1">
              <a:latin typeface="Times New Roman"/>
              <a:ea typeface="Times New Roman"/>
              <a:cs typeface="Times New Roman"/>
              <a:sym typeface="Times New Roman"/>
            </a:endParaRPr>
          </a:p>
        </p:txBody>
      </p:sp>
      <p:sp>
        <p:nvSpPr>
          <p:cNvPr id="512" name="Google Shape;512;p65"/>
          <p:cNvSpPr txBox="1"/>
          <p:nvPr>
            <p:ph idx="1" type="body"/>
          </p:nvPr>
        </p:nvSpPr>
        <p:spPr>
          <a:xfrm>
            <a:off x="457200" y="1219200"/>
            <a:ext cx="8229600" cy="4373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a:t>
            </a:r>
            <a:endParaRPr/>
          </a:p>
        </p:txBody>
      </p:sp>
      <p:sp>
        <p:nvSpPr>
          <p:cNvPr id="513" name="Google Shape;513;p65"/>
          <p:cNvSpPr/>
          <p:nvPr/>
        </p:nvSpPr>
        <p:spPr>
          <a:xfrm>
            <a:off x="1943100" y="2724150"/>
            <a:ext cx="91440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4" name="Google Shape;514;p65"/>
          <p:cNvSpPr/>
          <p:nvPr/>
        </p:nvSpPr>
        <p:spPr>
          <a:xfrm>
            <a:off x="2147888" y="2162175"/>
            <a:ext cx="91440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515" name="Google Shape;515;p65"/>
          <p:cNvPicPr preferRelativeResize="0"/>
          <p:nvPr/>
        </p:nvPicPr>
        <p:blipFill rotWithShape="1">
          <a:blip r:embed="rId3">
            <a:alphaModFix/>
          </a:blip>
          <a:srcRect b="0" l="0" r="0" t="0"/>
          <a:stretch/>
        </p:blipFill>
        <p:spPr>
          <a:xfrm>
            <a:off x="1066800" y="1905000"/>
            <a:ext cx="6781800" cy="35448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263" name="Google Shape;263;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264" name="Google Shape;264;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What is Software System?</a:t>
            </a:r>
            <a:endParaRPr/>
          </a:p>
        </p:txBody>
      </p:sp>
      <p:sp>
        <p:nvSpPr>
          <p:cNvPr id="266" name="Google Shape;266;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An Software System is a combination of</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Hardware</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Software</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Telecommunication networks (Internet)</a:t>
            </a:r>
            <a:endParaRPr/>
          </a:p>
          <a:p>
            <a:pPr indent="-158750" lvl="1" marL="74295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Which people build and use to</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Collect</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Create</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Distribute data</a:t>
            </a:r>
            <a:endParaRPr/>
          </a:p>
          <a:p>
            <a:pPr indent="-158750" lvl="1" marL="74295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Typically in</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Organizational setting</a:t>
            </a:r>
            <a:endParaRPr sz="24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6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521" name="Google Shape;521;p6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522" name="Google Shape;522;p6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3" name="Google Shape;523;p66"/>
          <p:cNvSpPr txBox="1"/>
          <p:nvPr>
            <p:ph type="title"/>
          </p:nvPr>
        </p:nvSpPr>
        <p:spPr>
          <a:xfrm>
            <a:off x="304800" y="274638"/>
            <a:ext cx="8610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System View of SANYOG</a:t>
            </a:r>
            <a:endParaRPr b="1" sz="3600">
              <a:latin typeface="Times New Roman"/>
              <a:ea typeface="Times New Roman"/>
              <a:cs typeface="Times New Roman"/>
              <a:sym typeface="Times New Roman"/>
            </a:endParaRPr>
          </a:p>
        </p:txBody>
      </p:sp>
      <p:sp>
        <p:nvSpPr>
          <p:cNvPr id="524" name="Google Shape;524;p66"/>
          <p:cNvSpPr txBox="1"/>
          <p:nvPr>
            <p:ph idx="1" type="body"/>
          </p:nvPr>
        </p:nvSpPr>
        <p:spPr>
          <a:xfrm>
            <a:off x="457200" y="1219200"/>
            <a:ext cx="8229600" cy="4373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a:t>
            </a:r>
            <a:endParaRPr/>
          </a:p>
        </p:txBody>
      </p:sp>
      <p:sp>
        <p:nvSpPr>
          <p:cNvPr id="525" name="Google Shape;525;p66"/>
          <p:cNvSpPr/>
          <p:nvPr/>
        </p:nvSpPr>
        <p:spPr>
          <a:xfrm>
            <a:off x="1943100" y="2724150"/>
            <a:ext cx="91440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6" name="Google Shape;526;p66"/>
          <p:cNvSpPr/>
          <p:nvPr/>
        </p:nvSpPr>
        <p:spPr>
          <a:xfrm>
            <a:off x="2147888" y="2162175"/>
            <a:ext cx="91440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7" name="Google Shape;527;p66"/>
          <p:cNvSpPr/>
          <p:nvPr/>
        </p:nvSpPr>
        <p:spPr>
          <a:xfrm>
            <a:off x="2019300" y="2619375"/>
            <a:ext cx="91440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528" name="Google Shape;528;p66"/>
          <p:cNvPicPr preferRelativeResize="0"/>
          <p:nvPr/>
        </p:nvPicPr>
        <p:blipFill rotWithShape="1">
          <a:blip r:embed="rId3">
            <a:alphaModFix/>
          </a:blip>
          <a:srcRect b="0" l="0" r="0" t="0"/>
          <a:stretch/>
        </p:blipFill>
        <p:spPr>
          <a:xfrm>
            <a:off x="457200" y="2209800"/>
            <a:ext cx="8229600" cy="2609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6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534" name="Google Shape;534;p6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535" name="Google Shape;535;p6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6" name="Google Shape;536;p67"/>
          <p:cNvSpPr txBox="1"/>
          <p:nvPr>
            <p:ph type="title"/>
          </p:nvPr>
        </p:nvSpPr>
        <p:spPr>
          <a:xfrm>
            <a:off x="304800" y="274638"/>
            <a:ext cx="8610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Architecture of the Multi-modal User Interface Component</a:t>
            </a:r>
            <a:endParaRPr/>
          </a:p>
        </p:txBody>
      </p:sp>
      <p:sp>
        <p:nvSpPr>
          <p:cNvPr id="537" name="Google Shape;537;p67"/>
          <p:cNvSpPr txBox="1"/>
          <p:nvPr>
            <p:ph idx="1" type="body"/>
          </p:nvPr>
        </p:nvSpPr>
        <p:spPr>
          <a:xfrm>
            <a:off x="457200" y="1219200"/>
            <a:ext cx="8229600" cy="4373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a:t>
            </a:r>
            <a:endParaRPr/>
          </a:p>
        </p:txBody>
      </p:sp>
      <p:sp>
        <p:nvSpPr>
          <p:cNvPr id="538" name="Google Shape;538;p67"/>
          <p:cNvSpPr/>
          <p:nvPr/>
        </p:nvSpPr>
        <p:spPr>
          <a:xfrm>
            <a:off x="1943100" y="2724150"/>
            <a:ext cx="91440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9" name="Google Shape;539;p67"/>
          <p:cNvSpPr/>
          <p:nvPr/>
        </p:nvSpPr>
        <p:spPr>
          <a:xfrm>
            <a:off x="2147888" y="2162175"/>
            <a:ext cx="91440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0" name="Google Shape;540;p67"/>
          <p:cNvSpPr/>
          <p:nvPr/>
        </p:nvSpPr>
        <p:spPr>
          <a:xfrm>
            <a:off x="2019300" y="2619375"/>
            <a:ext cx="91440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1" name="Google Shape;541;p67"/>
          <p:cNvSpPr/>
          <p:nvPr/>
        </p:nvSpPr>
        <p:spPr>
          <a:xfrm>
            <a:off x="1600200" y="2209800"/>
            <a:ext cx="91440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542" name="Google Shape;542;p67"/>
          <p:cNvPicPr preferRelativeResize="0"/>
          <p:nvPr/>
        </p:nvPicPr>
        <p:blipFill rotWithShape="1">
          <a:blip r:embed="rId3">
            <a:alphaModFix/>
          </a:blip>
          <a:srcRect b="0" l="0" r="0" t="0"/>
          <a:stretch/>
        </p:blipFill>
        <p:spPr>
          <a:xfrm>
            <a:off x="0" y="1905000"/>
            <a:ext cx="8839200" cy="3625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6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548" name="Google Shape;548;p6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549" name="Google Shape;549;p6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0" name="Google Shape;550;p68"/>
          <p:cNvSpPr txBox="1"/>
          <p:nvPr>
            <p:ph type="title"/>
          </p:nvPr>
        </p:nvSpPr>
        <p:spPr>
          <a:xfrm>
            <a:off x="304800" y="274638"/>
            <a:ext cx="8610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Architecture of the Component that Access Internet through Email</a:t>
            </a:r>
            <a:endParaRPr/>
          </a:p>
        </p:txBody>
      </p:sp>
      <p:sp>
        <p:nvSpPr>
          <p:cNvPr id="551" name="Google Shape;551;p68"/>
          <p:cNvSpPr txBox="1"/>
          <p:nvPr>
            <p:ph idx="1" type="body"/>
          </p:nvPr>
        </p:nvSpPr>
        <p:spPr>
          <a:xfrm>
            <a:off x="457200" y="1219200"/>
            <a:ext cx="8229600" cy="4373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a:t>
            </a:r>
            <a:endParaRPr/>
          </a:p>
        </p:txBody>
      </p:sp>
      <p:sp>
        <p:nvSpPr>
          <p:cNvPr id="552" name="Google Shape;552;p68"/>
          <p:cNvSpPr/>
          <p:nvPr/>
        </p:nvSpPr>
        <p:spPr>
          <a:xfrm>
            <a:off x="1943100" y="2724150"/>
            <a:ext cx="91440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3" name="Google Shape;553;p68"/>
          <p:cNvSpPr/>
          <p:nvPr/>
        </p:nvSpPr>
        <p:spPr>
          <a:xfrm>
            <a:off x="2147888" y="2162175"/>
            <a:ext cx="91440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4" name="Google Shape;554;p68"/>
          <p:cNvSpPr/>
          <p:nvPr/>
        </p:nvSpPr>
        <p:spPr>
          <a:xfrm>
            <a:off x="2019300" y="2619375"/>
            <a:ext cx="91440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5" name="Google Shape;555;p68"/>
          <p:cNvSpPr/>
          <p:nvPr/>
        </p:nvSpPr>
        <p:spPr>
          <a:xfrm>
            <a:off x="1600200" y="2209800"/>
            <a:ext cx="91440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6" name="Google Shape;556;p68"/>
          <p:cNvSpPr/>
          <p:nvPr/>
        </p:nvSpPr>
        <p:spPr>
          <a:xfrm>
            <a:off x="1833563" y="1943100"/>
            <a:ext cx="91440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557" name="Google Shape;557;p68"/>
          <p:cNvPicPr preferRelativeResize="0"/>
          <p:nvPr/>
        </p:nvPicPr>
        <p:blipFill rotWithShape="1">
          <a:blip r:embed="rId3">
            <a:alphaModFix/>
          </a:blip>
          <a:srcRect b="0" l="0" r="0" t="0"/>
          <a:stretch/>
        </p:blipFill>
        <p:spPr>
          <a:xfrm>
            <a:off x="533400" y="1752600"/>
            <a:ext cx="7620000" cy="4133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6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563" name="Google Shape;563;p6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564" name="Google Shape;564;p6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5" name="Google Shape;565;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Work Plan</a:t>
            </a:r>
            <a:endParaRPr/>
          </a:p>
        </p:txBody>
      </p:sp>
      <p:sp>
        <p:nvSpPr>
          <p:cNvPr id="566" name="Google Shape;566;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Duration of the project: 36</a:t>
            </a:r>
            <a:r>
              <a:rPr lang="en-US" sz="2400">
                <a:latin typeface="Arimo"/>
                <a:ea typeface="Arimo"/>
                <a:cs typeface="Arimo"/>
                <a:sym typeface="Arimo"/>
              </a:rPr>
              <a:t>X</a:t>
            </a:r>
            <a:r>
              <a:rPr lang="en-US">
                <a:latin typeface="Times New Roman"/>
                <a:ea typeface="Times New Roman"/>
                <a:cs typeface="Times New Roman"/>
                <a:sym typeface="Times New Roman"/>
              </a:rPr>
              <a:t>6 PM months</a:t>
            </a:r>
            <a:endParaRPr/>
          </a:p>
          <a:p>
            <a:pPr indent="-101600" lvl="4" marL="2057400" rtl="0" algn="l">
              <a:spcBef>
                <a:spcPts val="400"/>
              </a:spcBef>
              <a:spcAft>
                <a:spcPts val="0"/>
              </a:spcAft>
              <a:buClr>
                <a:schemeClr val="dk1"/>
              </a:buClr>
              <a:buSzPts val="2000"/>
              <a:buFont typeface="Arial"/>
              <a:buNone/>
            </a:pPr>
            <a:r>
              <a:t/>
            </a:r>
            <a:endParaRPr b="1">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Year 1</a:t>
            </a:r>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Browser interface compatible with Hindi </a:t>
            </a:r>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Browser interface compatible with Bengali</a:t>
            </a:r>
            <a:endParaRPr b="1" sz="20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Year 2</a:t>
            </a:r>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Voice enabled interface and information retrieval</a:t>
            </a:r>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Icon-based man-cyber interaction</a:t>
            </a:r>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Dialogue-based information access</a:t>
            </a:r>
            <a:endParaRPr/>
          </a:p>
          <a:p>
            <a:pPr indent="-342900" lvl="0" marL="342900" rtl="0" algn="l">
              <a:spcBef>
                <a:spcPts val="48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Year 3</a:t>
            </a:r>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E-mail based off-line Internet access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7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572" name="Google Shape;572;p7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573" name="Google Shape;573;p7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4" name="Google Shape;574;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Requirements</a:t>
            </a:r>
            <a:endParaRPr/>
          </a:p>
        </p:txBody>
      </p:sp>
      <p:sp>
        <p:nvSpPr>
          <p:cNvPr id="575" name="Google Shape;575;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Hardware?</a:t>
            </a:r>
            <a:endParaRPr/>
          </a:p>
          <a:p>
            <a:pPr indent="-76200" lvl="2" marL="1143000" rtl="0" algn="l">
              <a:spcBef>
                <a:spcPts val="480"/>
              </a:spcBef>
              <a:spcAft>
                <a:spcPts val="0"/>
              </a:spcAft>
              <a:buClr>
                <a:schemeClr val="dk1"/>
              </a:buClr>
              <a:buSzPts val="2400"/>
              <a:buFont typeface="Arial"/>
              <a:buNone/>
            </a:pPr>
            <a:r>
              <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Software??</a:t>
            </a:r>
            <a:endParaRPr/>
          </a:p>
          <a:p>
            <a:pPr indent="-76200" lvl="2" marL="1143000" rtl="0" algn="l">
              <a:spcBef>
                <a:spcPts val="480"/>
              </a:spcBef>
              <a:spcAft>
                <a:spcPts val="0"/>
              </a:spcAft>
              <a:buClr>
                <a:schemeClr val="dk1"/>
              </a:buClr>
              <a:buSzPts val="2400"/>
              <a:buFont typeface="Arial"/>
              <a:buNone/>
            </a:pPr>
            <a:r>
              <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Others</a:t>
            </a:r>
            <a:r>
              <a:rPr lang="en-US" sz="2400">
                <a:latin typeface="Times New Roman"/>
                <a:ea typeface="Times New Roman"/>
                <a:cs typeface="Times New Roman"/>
                <a:sym typeface="Times New Roman"/>
              </a:rPr>
              <a:t> </a:t>
            </a:r>
            <a:r>
              <a:rPr lang="en-US">
                <a:latin typeface="Times New Roman"/>
                <a:ea typeface="Times New Roman"/>
                <a:cs typeface="Times New Roman"/>
                <a:sym typeface="Times New Roman"/>
              </a:rPr>
              <a:t>???</a:t>
            </a:r>
            <a:endParaRPr/>
          </a:p>
          <a:p>
            <a:pPr indent="-285750" lvl="1" marL="742950" rtl="0" algn="l">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7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581" name="Google Shape;581;p7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582" name="Google Shape;582;p7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3" name="Google Shape;583;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Towards the deliverables……</a:t>
            </a:r>
            <a:endParaRPr/>
          </a:p>
        </p:txBody>
      </p:sp>
      <p:sp>
        <p:nvSpPr>
          <p:cNvPr id="584" name="Google Shape;584;p71"/>
          <p:cNvSpPr txBox="1"/>
          <p:nvPr>
            <p:ph idx="1" type="body"/>
          </p:nvPr>
        </p:nvSpPr>
        <p:spPr>
          <a:xfrm>
            <a:off x="990600" y="1600200"/>
            <a:ext cx="76962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Planning?</a:t>
            </a:r>
            <a:endParaRPr/>
          </a:p>
          <a:p>
            <a:pPr indent="-114300" lvl="4" marL="2057400" rtl="0" algn="l">
              <a:lnSpc>
                <a:spcPct val="9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l">
              <a:lnSpc>
                <a:spcPct val="90000"/>
              </a:lnSpc>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Analysis?</a:t>
            </a:r>
            <a:endParaRPr/>
          </a:p>
          <a:p>
            <a:pPr indent="-114300" lvl="4" marL="2057400" rtl="0" algn="l">
              <a:lnSpc>
                <a:spcPct val="9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l">
              <a:lnSpc>
                <a:spcPct val="90000"/>
              </a:lnSpc>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Design?</a:t>
            </a:r>
            <a:endParaRPr/>
          </a:p>
          <a:p>
            <a:pPr indent="-114300" lvl="4" marL="2057400" rtl="0" algn="l">
              <a:lnSpc>
                <a:spcPct val="9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l">
              <a:lnSpc>
                <a:spcPct val="90000"/>
              </a:lnSpc>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Implementation?</a:t>
            </a:r>
            <a:endParaRPr/>
          </a:p>
          <a:p>
            <a:pPr indent="-114300" lvl="4" marL="2057400" rtl="0" algn="l">
              <a:lnSpc>
                <a:spcPct val="9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l">
              <a:lnSpc>
                <a:spcPct val="90000"/>
              </a:lnSpc>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Testing?</a:t>
            </a:r>
            <a:endParaRPr/>
          </a:p>
          <a:p>
            <a:pPr indent="-114300" lvl="4" marL="2057400" rtl="0" algn="l">
              <a:lnSpc>
                <a:spcPct val="9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l">
              <a:lnSpc>
                <a:spcPct val="90000"/>
              </a:lnSpc>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Deployment?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7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590" name="Google Shape;590;p7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591" name="Google Shape;591;p7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2" name="Google Shape;592;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Problems to Ponder</a:t>
            </a:r>
            <a:endParaRPr/>
          </a:p>
        </p:txBody>
      </p:sp>
      <p:sp>
        <p:nvSpPr>
          <p:cNvPr id="593" name="Google Shape;593;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Define and understand the term </a:t>
            </a:r>
            <a:r>
              <a:rPr b="1" lang="en-US" sz="2800">
                <a:latin typeface="Times New Roman"/>
                <a:ea typeface="Times New Roman"/>
                <a:cs typeface="Times New Roman"/>
                <a:sym typeface="Times New Roman"/>
              </a:rPr>
              <a:t>Software Systems</a:t>
            </a:r>
            <a:r>
              <a:rPr lang="en-US" sz="2800">
                <a:latin typeface="Times New Roman"/>
                <a:ea typeface="Times New Roman"/>
                <a:cs typeface="Times New Roman"/>
                <a:sym typeface="Times New Roman"/>
              </a:rPr>
              <a:t> </a:t>
            </a:r>
            <a:endParaRPr/>
          </a:p>
          <a:p>
            <a:pPr indent="-165100" lvl="0" marL="342900" rtl="0" algn="l">
              <a:lnSpc>
                <a:spcPct val="80000"/>
              </a:lnSpc>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342900" lvl="0" marL="342900" rtl="0" algn="l">
              <a:lnSpc>
                <a:spcPct val="80000"/>
              </a:lnSpc>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Explain the technology, people, and organizational components in Software Systems</a:t>
            </a:r>
            <a:endParaRPr/>
          </a:p>
          <a:p>
            <a:pPr indent="-165100" lvl="0" marL="342900" rtl="0" algn="l">
              <a:lnSpc>
                <a:spcPct val="80000"/>
              </a:lnSpc>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342900" lvl="0" marL="342900" rtl="0" algn="l">
              <a:lnSpc>
                <a:spcPct val="80000"/>
              </a:lnSpc>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Describe the various types of Software Systems</a:t>
            </a:r>
            <a:endParaRPr/>
          </a:p>
          <a:p>
            <a:pPr indent="-165100" lvl="0" marL="342900" rtl="0" algn="l">
              <a:lnSpc>
                <a:spcPct val="80000"/>
              </a:lnSpc>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342900" lvl="0" marL="342900" rtl="0" algn="l">
              <a:lnSpc>
                <a:spcPct val="80000"/>
              </a:lnSpc>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Merits and demerits of Software Systems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272" name="Google Shape;272;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273" name="Google Shape;273;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4" name="Google Shape;274;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Components of a Software System</a:t>
            </a:r>
            <a:endParaRPr b="1" sz="3600">
              <a:latin typeface="Times New Roman"/>
              <a:ea typeface="Times New Roman"/>
              <a:cs typeface="Times New Roman"/>
              <a:sym typeface="Times New Roman"/>
            </a:endParaRPr>
          </a:p>
        </p:txBody>
      </p:sp>
      <p:pic>
        <p:nvPicPr>
          <p:cNvPr id="275" name="Google Shape;275;p40"/>
          <p:cNvPicPr preferRelativeResize="0"/>
          <p:nvPr/>
        </p:nvPicPr>
        <p:blipFill rotWithShape="1">
          <a:blip r:embed="rId3">
            <a:alphaModFix/>
          </a:blip>
          <a:srcRect b="0" l="0" r="0" t="0"/>
          <a:stretch/>
        </p:blipFill>
        <p:spPr>
          <a:xfrm>
            <a:off x="1308100" y="1828800"/>
            <a:ext cx="6526213" cy="34655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281" name="Google Shape;281;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282" name="Google Shape;282;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3" name="Google Shape;283;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Example of Software Systems</a:t>
            </a:r>
            <a:endParaRPr/>
          </a:p>
        </p:txBody>
      </p:sp>
      <p:sp>
        <p:nvSpPr>
          <p:cNvPr id="284" name="Google Shape;284;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342900" lvl="0" marL="342900" rtl="0" algn="l">
              <a:spcBef>
                <a:spcPts val="640"/>
              </a:spcBef>
              <a:spcAft>
                <a:spcPts val="0"/>
              </a:spcAft>
              <a:buClr>
                <a:srgbClr val="990000"/>
              </a:buClr>
              <a:buSzPts val="3200"/>
              <a:buFont typeface="Times New Roman"/>
              <a:buChar char="•"/>
            </a:pPr>
            <a:r>
              <a:rPr lang="en-US">
                <a:solidFill>
                  <a:srgbClr val="990000"/>
                </a:solidFill>
                <a:latin typeface="Times New Roman"/>
                <a:ea typeface="Times New Roman"/>
                <a:cs typeface="Times New Roman"/>
                <a:sym typeface="Times New Roman"/>
              </a:rPr>
              <a:t>5 Examples?</a:t>
            </a:r>
            <a:endParaRPr>
              <a:solidFill>
                <a:srgbClr val="99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January, 2019</a:t>
            </a:r>
            <a:endParaRPr/>
          </a:p>
        </p:txBody>
      </p:sp>
      <p:sp>
        <p:nvSpPr>
          <p:cNvPr id="290" name="Google Shape;290;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Engineering (CS20003)  Spring 2019</a:t>
            </a:r>
            <a:endParaRPr/>
          </a:p>
        </p:txBody>
      </p:sp>
      <p:sp>
        <p:nvSpPr>
          <p:cNvPr id="291" name="Google Shape;291;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2" name="Google Shape;292;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Example of Software Systems</a:t>
            </a:r>
            <a:endParaRPr/>
          </a:p>
        </p:txBody>
      </p:sp>
      <p:sp>
        <p:nvSpPr>
          <p:cNvPr id="293" name="Google Shape;293;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Library Information System</a:t>
            </a:r>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Course Management System</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Enterprise Resource Planning</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On-line Business Transaction (e-Commerce)</a:t>
            </a:r>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Microsoft Office</a:t>
            </a:r>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www.iitkgp.ernet.in</a:t>
            </a:r>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MatLab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16 January, 2019</a:t>
            </a:r>
            <a:endParaRPr>
              <a:solidFill>
                <a:srgbClr val="000000"/>
              </a:solidFill>
            </a:endParaRPr>
          </a:p>
        </p:txBody>
      </p:sp>
      <p:sp>
        <p:nvSpPr>
          <p:cNvPr id="299" name="Google Shape;299;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Software Engineering (CS20003)  Spring 2019</a:t>
            </a:r>
            <a:endParaRPr>
              <a:solidFill>
                <a:srgbClr val="000000"/>
              </a:solidFill>
            </a:endParaRPr>
          </a:p>
        </p:txBody>
      </p:sp>
      <p:sp>
        <p:nvSpPr>
          <p:cNvPr id="300" name="Google Shape;300;p4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301" name="Google Shape;301;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Example of Software Systems</a:t>
            </a:r>
            <a:endParaRPr/>
          </a:p>
        </p:txBody>
      </p:sp>
      <p:sp>
        <p:nvSpPr>
          <p:cNvPr id="302" name="Google Shape;302;p43"/>
          <p:cNvSpPr txBox="1"/>
          <p:nvPr>
            <p:ph idx="1" type="body"/>
          </p:nvPr>
        </p:nvSpPr>
        <p:spPr>
          <a:xfrm>
            <a:off x="381000" y="1600200"/>
            <a:ext cx="8229600" cy="1447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00000"/>
              </a:buClr>
              <a:buSzPts val="3200"/>
              <a:buFont typeface="Times New Roman"/>
              <a:buNone/>
            </a:pPr>
            <a:r>
              <a:rPr lang="en-US">
                <a:solidFill>
                  <a:srgbClr val="C00000"/>
                </a:solidFill>
                <a:latin typeface="Times New Roman"/>
                <a:ea typeface="Times New Roman"/>
                <a:cs typeface="Times New Roman"/>
                <a:sym typeface="Times New Roman"/>
              </a:rPr>
              <a:t>Case Study</a:t>
            </a:r>
            <a:endParaRPr/>
          </a:p>
          <a:p>
            <a:pPr indent="0" lvl="0" marL="0" rtl="0" algn="ctr">
              <a:spcBef>
                <a:spcPts val="640"/>
              </a:spcBef>
              <a:spcAft>
                <a:spcPts val="0"/>
              </a:spcAft>
              <a:buClr>
                <a:schemeClr val="dk1"/>
              </a:buClr>
              <a:buSzPts val="3200"/>
              <a:buFont typeface="Arial"/>
              <a:buNone/>
            </a:pPr>
            <a:r>
              <a:t/>
            </a:r>
            <a:endParaRPr>
              <a:solidFill>
                <a:srgbClr val="C00000"/>
              </a:solidFill>
              <a:latin typeface="Times New Roman"/>
              <a:ea typeface="Times New Roman"/>
              <a:cs typeface="Times New Roman"/>
              <a:sym typeface="Times New Roman"/>
            </a:endParaRPr>
          </a:p>
          <a:p>
            <a:pPr indent="0" lvl="0" marL="0" rtl="0" algn="ctr">
              <a:spcBef>
                <a:spcPts val="640"/>
              </a:spcBef>
              <a:spcAft>
                <a:spcPts val="0"/>
              </a:spcAft>
              <a:buClr>
                <a:schemeClr val="dk1"/>
              </a:buClr>
              <a:buSzPts val="3200"/>
              <a:buFont typeface="Arial"/>
              <a:buNone/>
            </a:pPr>
            <a:r>
              <a:t/>
            </a:r>
            <a:endParaRPr>
              <a:solidFill>
                <a:srgbClr val="C00000"/>
              </a:solidFill>
              <a:latin typeface="Times New Roman"/>
              <a:ea typeface="Times New Roman"/>
              <a:cs typeface="Times New Roman"/>
              <a:sym typeface="Times New Roman"/>
            </a:endParaRPr>
          </a:p>
          <a:p>
            <a:pPr indent="0" lvl="0" marL="0" rtl="0" algn="ctr">
              <a:spcBef>
                <a:spcPts val="640"/>
              </a:spcBef>
              <a:spcAft>
                <a:spcPts val="0"/>
              </a:spcAft>
              <a:buClr>
                <a:schemeClr val="dk1"/>
              </a:buClr>
              <a:buSzPts val="3200"/>
              <a:buFont typeface="Arial"/>
              <a:buNone/>
            </a:pPr>
            <a:r>
              <a:t/>
            </a:r>
            <a:endParaRPr>
              <a:solidFill>
                <a:srgbClr val="C00000"/>
              </a:solidFill>
              <a:latin typeface="Times New Roman"/>
              <a:ea typeface="Times New Roman"/>
              <a:cs typeface="Times New Roman"/>
              <a:sym typeface="Times New Roman"/>
            </a:endParaRPr>
          </a:p>
          <a:p>
            <a:pPr indent="0" lvl="0" marL="0" rtl="0" algn="ctr">
              <a:spcBef>
                <a:spcPts val="640"/>
              </a:spcBef>
              <a:spcAft>
                <a:spcPts val="0"/>
              </a:spcAft>
              <a:buClr>
                <a:schemeClr val="dk1"/>
              </a:buClr>
              <a:buSzPts val="3200"/>
              <a:buFont typeface="Arial"/>
              <a:buNone/>
            </a:pPr>
            <a:r>
              <a:t/>
            </a:r>
            <a:endParaRPr>
              <a:solidFill>
                <a:srgbClr val="C00000"/>
              </a:solidFill>
              <a:latin typeface="Times New Roman"/>
              <a:ea typeface="Times New Roman"/>
              <a:cs typeface="Times New Roman"/>
              <a:sym typeface="Times New Roman"/>
            </a:endParaRPr>
          </a:p>
          <a:p>
            <a:pPr indent="0" lvl="0" marL="0" rtl="0" algn="ctr">
              <a:spcBef>
                <a:spcPts val="640"/>
              </a:spcBef>
              <a:spcAft>
                <a:spcPts val="0"/>
              </a:spcAft>
              <a:buClr>
                <a:schemeClr val="dk1"/>
              </a:buClr>
              <a:buSzPts val="3200"/>
              <a:buFont typeface="Arial"/>
              <a:buNone/>
            </a:pPr>
            <a:r>
              <a:t/>
            </a:r>
            <a:endParaRPr>
              <a:solidFill>
                <a:srgbClr val="C00000"/>
              </a:solidFill>
              <a:latin typeface="Times New Roman"/>
              <a:ea typeface="Times New Roman"/>
              <a:cs typeface="Times New Roman"/>
              <a:sym typeface="Times New Roman"/>
            </a:endParaRPr>
          </a:p>
          <a:p>
            <a:pPr indent="0" lvl="0" marL="0" rtl="0" algn="ctr">
              <a:spcBef>
                <a:spcPts val="320"/>
              </a:spcBef>
              <a:spcAft>
                <a:spcPts val="0"/>
              </a:spcAft>
              <a:buClr>
                <a:schemeClr val="dk1"/>
              </a:buClr>
              <a:buSzPts val="1600"/>
              <a:buFont typeface="Arial"/>
              <a:buNone/>
            </a:pPr>
            <a:r>
              <a:t/>
            </a:r>
            <a:endParaRPr sz="1600">
              <a:solidFill>
                <a:srgbClr val="C00000"/>
              </a:solidFill>
              <a:latin typeface="Times New Roman"/>
              <a:ea typeface="Times New Roman"/>
              <a:cs typeface="Times New Roman"/>
              <a:sym typeface="Times New Roman"/>
            </a:endParaRPr>
          </a:p>
          <a:p>
            <a:pPr indent="0" lvl="0" marL="0" rtl="0" algn="ctr">
              <a:spcBef>
                <a:spcPts val="640"/>
              </a:spcBef>
              <a:spcAft>
                <a:spcPts val="0"/>
              </a:spcAft>
              <a:buClr>
                <a:srgbClr val="0000FF"/>
              </a:buClr>
              <a:buSzPts val="3200"/>
              <a:buFont typeface="Times New Roman"/>
              <a:buNone/>
            </a:pPr>
            <a:r>
              <a:rPr b="1" lang="en-US">
                <a:solidFill>
                  <a:srgbClr val="0000FF"/>
                </a:solidFill>
                <a:latin typeface="Times New Roman"/>
                <a:ea typeface="Times New Roman"/>
                <a:cs typeface="Times New Roman"/>
                <a:sym typeface="Times New Roman"/>
              </a:rPr>
              <a:t>Library Information System</a:t>
            </a:r>
            <a:endParaRPr b="1">
              <a:solidFill>
                <a:srgbClr val="0000FF"/>
              </a:solidFill>
            </a:endParaRPr>
          </a:p>
        </p:txBody>
      </p:sp>
      <p:sp>
        <p:nvSpPr>
          <p:cNvPr descr="Image result for library information system" id="303" name="Google Shape;303;p43"/>
          <p:cNvSpPr/>
          <p:nvPr/>
        </p:nvSpPr>
        <p:spPr>
          <a:xfrm>
            <a:off x="155575" y="-731838"/>
            <a:ext cx="2028825" cy="15240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Image result for library information system" id="304" name="Google Shape;304;p43"/>
          <p:cNvSpPr/>
          <p:nvPr/>
        </p:nvSpPr>
        <p:spPr>
          <a:xfrm>
            <a:off x="307975" y="-579438"/>
            <a:ext cx="2028825" cy="15240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05" name="Google Shape;305;p43"/>
          <p:cNvPicPr preferRelativeResize="0"/>
          <p:nvPr/>
        </p:nvPicPr>
        <p:blipFill rotWithShape="1">
          <a:blip r:embed="rId3">
            <a:alphaModFix/>
          </a:blip>
          <a:srcRect b="0" l="0" r="0" t="0"/>
          <a:stretch/>
        </p:blipFill>
        <p:spPr>
          <a:xfrm>
            <a:off x="2419349" y="2362200"/>
            <a:ext cx="4057651" cy="304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16 January, 2019</a:t>
            </a:r>
            <a:endParaRPr>
              <a:solidFill>
                <a:srgbClr val="000000"/>
              </a:solidFill>
            </a:endParaRPr>
          </a:p>
        </p:txBody>
      </p:sp>
      <p:sp>
        <p:nvSpPr>
          <p:cNvPr id="311" name="Google Shape;311;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Software Engineering (CS20003)  Spring 2019</a:t>
            </a:r>
            <a:endParaRPr>
              <a:solidFill>
                <a:srgbClr val="000000"/>
              </a:solidFill>
            </a:endParaRPr>
          </a:p>
        </p:txBody>
      </p:sp>
      <p:sp>
        <p:nvSpPr>
          <p:cNvPr id="312" name="Google Shape;312;p44"/>
          <p:cNvSpPr txBox="1"/>
          <p:nvPr>
            <p:ph idx="12" type="sldNum"/>
          </p:nvPr>
        </p:nvSpPr>
        <p:spPr>
          <a:xfrm>
            <a:off x="6553200" y="6248400"/>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313" name="Google Shape;313;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Components of a Software System</a:t>
            </a:r>
            <a:endParaRPr b="1" sz="3600">
              <a:latin typeface="Times New Roman"/>
              <a:ea typeface="Times New Roman"/>
              <a:cs typeface="Times New Roman"/>
              <a:sym typeface="Times New Roman"/>
            </a:endParaRPr>
          </a:p>
        </p:txBody>
      </p:sp>
      <p:pic>
        <p:nvPicPr>
          <p:cNvPr id="314" name="Google Shape;314;p44"/>
          <p:cNvPicPr preferRelativeResize="0"/>
          <p:nvPr/>
        </p:nvPicPr>
        <p:blipFill rotWithShape="1">
          <a:blip r:embed="rId3">
            <a:alphaModFix/>
          </a:blip>
          <a:srcRect b="0" l="0" r="0" t="0"/>
          <a:stretch/>
        </p:blipFill>
        <p:spPr>
          <a:xfrm>
            <a:off x="1308100" y="1828800"/>
            <a:ext cx="6526213" cy="3465513"/>
          </a:xfrm>
          <a:prstGeom prst="rect">
            <a:avLst/>
          </a:prstGeom>
          <a:noFill/>
          <a:ln>
            <a:noFill/>
          </a:ln>
        </p:spPr>
      </p:pic>
      <p:sp>
        <p:nvSpPr>
          <p:cNvPr id="315" name="Google Shape;315;p44"/>
          <p:cNvSpPr/>
          <p:nvPr/>
        </p:nvSpPr>
        <p:spPr>
          <a:xfrm>
            <a:off x="7010400" y="1524000"/>
            <a:ext cx="526106"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0">
                <a:solidFill>
                  <a:srgbClr val="C00000"/>
                </a:solidFill>
                <a:latin typeface="Times New Roman"/>
                <a:ea typeface="Times New Roman"/>
                <a:cs typeface="Times New Roman"/>
                <a:sym typeface="Times New Roman"/>
              </a:rPr>
              <a:t>?</a:t>
            </a:r>
            <a:endParaRPr sz="60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16 January, 2019</a:t>
            </a:r>
            <a:endParaRPr>
              <a:solidFill>
                <a:srgbClr val="000000"/>
              </a:solidFill>
            </a:endParaRPr>
          </a:p>
        </p:txBody>
      </p:sp>
      <p:sp>
        <p:nvSpPr>
          <p:cNvPr id="321" name="Google Shape;321;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Software Engineering (CS20003)  Spring 2019</a:t>
            </a:r>
            <a:endParaRPr>
              <a:solidFill>
                <a:srgbClr val="000000"/>
              </a:solidFill>
            </a:endParaRPr>
          </a:p>
        </p:txBody>
      </p:sp>
      <p:sp>
        <p:nvSpPr>
          <p:cNvPr id="322" name="Google Shape;322;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Case Study: </a:t>
            </a:r>
            <a:r>
              <a:rPr b="1" lang="en-US" sz="3600">
                <a:solidFill>
                  <a:schemeClr val="accent2"/>
                </a:solidFill>
                <a:latin typeface="Times New Roman"/>
                <a:ea typeface="Times New Roman"/>
                <a:cs typeface="Times New Roman"/>
                <a:sym typeface="Times New Roman"/>
              </a:rPr>
              <a:t>Library Information System</a:t>
            </a:r>
            <a:endParaRPr/>
          </a:p>
        </p:txBody>
      </p:sp>
      <p:sp>
        <p:nvSpPr>
          <p:cNvPr id="323" name="Google Shape;323;p45"/>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Problem Description</a:t>
            </a:r>
            <a:endParaRPr/>
          </a:p>
          <a:p>
            <a:pPr indent="-139700" lvl="4" marL="2057400" rtl="0" algn="l">
              <a:spcBef>
                <a:spcPts val="280"/>
              </a:spcBef>
              <a:spcAft>
                <a:spcPts val="0"/>
              </a:spcAft>
              <a:buClr>
                <a:schemeClr val="dk1"/>
              </a:buClr>
              <a:buSzPts val="1400"/>
              <a:buFont typeface="Arial"/>
              <a:buNone/>
            </a:pPr>
            <a:r>
              <a:t/>
            </a:r>
            <a:endParaRPr b="1" sz="1400">
              <a:latin typeface="Times New Roman"/>
              <a:ea typeface="Times New Roman"/>
              <a:cs typeface="Times New Roman"/>
              <a:sym typeface="Times New Roman"/>
            </a:endParaRPr>
          </a:p>
          <a:p>
            <a:pPr indent="-285750" lvl="1" marL="742950" rtl="0" algn="l">
              <a:spcBef>
                <a:spcPts val="400"/>
              </a:spcBef>
              <a:spcAft>
                <a:spcPts val="0"/>
              </a:spcAft>
              <a:buClr>
                <a:schemeClr val="accent2"/>
              </a:buClr>
              <a:buSzPts val="2000"/>
              <a:buFont typeface="Times New Roman"/>
              <a:buChar char="–"/>
            </a:pPr>
            <a:r>
              <a:rPr lang="en-US" sz="2000">
                <a:solidFill>
                  <a:schemeClr val="accent2"/>
                </a:solidFill>
                <a:latin typeface="Times New Roman"/>
                <a:ea typeface="Times New Roman"/>
                <a:cs typeface="Times New Roman"/>
                <a:sym typeface="Times New Roman"/>
              </a:rPr>
              <a:t>Users point of view:</a:t>
            </a:r>
            <a:endParaRPr/>
          </a:p>
          <a:p>
            <a:pPr indent="-228600" lvl="2" marL="1143000" rtl="0" algn="l">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Three types of users are there </a:t>
            </a:r>
            <a:endParaRPr/>
          </a:p>
          <a:p>
            <a:pPr indent="-228600" lvl="3" marL="1600200" rtl="0" algn="l">
              <a:spcBef>
                <a:spcPts val="400"/>
              </a:spcBef>
              <a:spcAft>
                <a:spcPts val="0"/>
              </a:spcAft>
              <a:buClr>
                <a:srgbClr val="CC3300"/>
              </a:buClr>
              <a:buSzPts val="1800"/>
              <a:buFont typeface="Times New Roman"/>
              <a:buChar char="–"/>
            </a:pPr>
            <a:r>
              <a:rPr lang="en-US" sz="1800">
                <a:solidFill>
                  <a:srgbClr val="CC3300"/>
                </a:solidFill>
                <a:latin typeface="Times New Roman"/>
                <a:ea typeface="Times New Roman"/>
                <a:cs typeface="Times New Roman"/>
                <a:sym typeface="Times New Roman"/>
              </a:rPr>
              <a:t>Borrowers</a:t>
            </a:r>
            <a:r>
              <a:rPr lang="en-US" sz="1800">
                <a:latin typeface="Times New Roman"/>
                <a:ea typeface="Times New Roman"/>
                <a:cs typeface="Times New Roman"/>
                <a:sym typeface="Times New Roman"/>
              </a:rPr>
              <a:t> (perform transactions with the system)</a:t>
            </a:r>
            <a:r>
              <a:rPr lang="en-US">
                <a:latin typeface="Times New Roman"/>
                <a:ea typeface="Times New Roman"/>
                <a:cs typeface="Times New Roman"/>
                <a:sym typeface="Times New Roman"/>
              </a:rPr>
              <a:t> </a:t>
            </a:r>
            <a:endParaRPr/>
          </a:p>
          <a:p>
            <a:pPr indent="-171450" lvl="4" marL="2057400" rtl="0" algn="l">
              <a:spcBef>
                <a:spcPts val="180"/>
              </a:spcBef>
              <a:spcAft>
                <a:spcPts val="0"/>
              </a:spcAft>
              <a:buClr>
                <a:schemeClr val="dk1"/>
              </a:buClr>
              <a:buSzPts val="900"/>
              <a:buFont typeface="Arial"/>
              <a:buNone/>
            </a:pPr>
            <a:r>
              <a:t/>
            </a:r>
            <a:endParaRPr sz="900">
              <a:latin typeface="Times New Roman"/>
              <a:ea typeface="Times New Roman"/>
              <a:cs typeface="Times New Roman"/>
              <a:sym typeface="Times New Roman"/>
            </a:endParaRPr>
          </a:p>
          <a:p>
            <a:pPr indent="-228600" lvl="3" marL="1600200" rtl="0" algn="just">
              <a:spcBef>
                <a:spcPts val="400"/>
              </a:spcBef>
              <a:spcAft>
                <a:spcPts val="0"/>
              </a:spcAft>
              <a:buClr>
                <a:srgbClr val="CC3300"/>
              </a:buClr>
              <a:buSzPts val="1800"/>
              <a:buFont typeface="Times New Roman"/>
              <a:buChar char="–"/>
            </a:pPr>
            <a:r>
              <a:rPr lang="en-US" sz="1800">
                <a:solidFill>
                  <a:srgbClr val="CC3300"/>
                </a:solidFill>
                <a:latin typeface="Times New Roman"/>
                <a:ea typeface="Times New Roman"/>
                <a:cs typeface="Times New Roman"/>
                <a:sym typeface="Times New Roman"/>
              </a:rPr>
              <a:t>Library Management Personnel</a:t>
            </a:r>
            <a:r>
              <a:rPr lang="en-US" sz="1800">
                <a:latin typeface="Times New Roman"/>
                <a:ea typeface="Times New Roman"/>
                <a:cs typeface="Times New Roman"/>
                <a:sym typeface="Times New Roman"/>
              </a:rPr>
              <a:t> (who responsible for providing service, maintenance, administration, ... etc.). Further they can be divided into  two types</a:t>
            </a:r>
            <a:r>
              <a:rPr lang="en-US">
                <a:latin typeface="Times New Roman"/>
                <a:ea typeface="Times New Roman"/>
                <a:cs typeface="Times New Roman"/>
                <a:sym typeface="Times New Roman"/>
              </a:rPr>
              <a:t> </a:t>
            </a:r>
            <a:endParaRPr/>
          </a:p>
          <a:p>
            <a:pPr indent="-228600" lvl="4" marL="2057400" rtl="0" algn="l">
              <a:spcBef>
                <a:spcPts val="320"/>
              </a:spcBef>
              <a:spcAft>
                <a:spcPts val="0"/>
              </a:spcAft>
              <a:buClr>
                <a:srgbClr val="CC3300"/>
              </a:buClr>
              <a:buSzPts val="1600"/>
              <a:buFont typeface="Times New Roman"/>
              <a:buChar char="»"/>
            </a:pPr>
            <a:r>
              <a:rPr lang="en-US" sz="1600">
                <a:solidFill>
                  <a:srgbClr val="CC3300"/>
                </a:solidFill>
                <a:latin typeface="Times New Roman"/>
                <a:ea typeface="Times New Roman"/>
                <a:cs typeface="Times New Roman"/>
                <a:sym typeface="Times New Roman"/>
              </a:rPr>
              <a:t>Library Assistants</a:t>
            </a:r>
            <a:r>
              <a:rPr lang="en-US" sz="1600">
                <a:latin typeface="Times New Roman"/>
                <a:ea typeface="Times New Roman"/>
                <a:cs typeface="Times New Roman"/>
                <a:sym typeface="Times New Roman"/>
              </a:rPr>
              <a:t> (support to the Borrowers for their transactions )</a:t>
            </a:r>
            <a:endParaRPr/>
          </a:p>
          <a:p>
            <a:pPr indent="-228600" lvl="4" marL="2057400" rtl="0" algn="l">
              <a:spcBef>
                <a:spcPts val="320"/>
              </a:spcBef>
              <a:spcAft>
                <a:spcPts val="0"/>
              </a:spcAft>
              <a:buClr>
                <a:srgbClr val="CC3300"/>
              </a:buClr>
              <a:buSzPts val="1600"/>
              <a:buFont typeface="Times New Roman"/>
              <a:buChar char="»"/>
            </a:pPr>
            <a:r>
              <a:rPr lang="en-US" sz="1600">
                <a:solidFill>
                  <a:srgbClr val="CC3300"/>
                </a:solidFill>
                <a:latin typeface="Times New Roman"/>
                <a:ea typeface="Times New Roman"/>
                <a:cs typeface="Times New Roman"/>
                <a:sym typeface="Times New Roman"/>
              </a:rPr>
              <a:t>Library Managers</a:t>
            </a:r>
            <a:r>
              <a:rPr lang="en-US" sz="1600">
                <a:latin typeface="Times New Roman"/>
                <a:ea typeface="Times New Roman"/>
                <a:cs typeface="Times New Roman"/>
                <a:sym typeface="Times New Roman"/>
              </a:rPr>
              <a:t> (responsible for overall maintenance and management of the library)</a:t>
            </a:r>
            <a:endParaRPr/>
          </a:p>
          <a:p>
            <a:pPr indent="-127000" lvl="4" marL="20574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28600" lvl="3" marL="1600200" rtl="0" algn="l">
              <a:spcBef>
                <a:spcPts val="360"/>
              </a:spcBef>
              <a:spcAft>
                <a:spcPts val="0"/>
              </a:spcAft>
              <a:buClr>
                <a:srgbClr val="CC3300"/>
              </a:buClr>
              <a:buSzPts val="1800"/>
              <a:buFont typeface="Times New Roman"/>
              <a:buChar char="–"/>
            </a:pPr>
            <a:r>
              <a:rPr lang="en-US" sz="1800">
                <a:solidFill>
                  <a:srgbClr val="CC3300"/>
                </a:solidFill>
                <a:latin typeface="Times New Roman"/>
                <a:ea typeface="Times New Roman"/>
                <a:cs typeface="Times New Roman"/>
                <a:sym typeface="Times New Roman"/>
              </a:rPr>
              <a:t>Suppliers</a:t>
            </a:r>
            <a:r>
              <a:rPr lang="en-US" sz="1800">
                <a:latin typeface="Times New Roman"/>
                <a:ea typeface="Times New Roman"/>
                <a:cs typeface="Times New Roman"/>
                <a:sym typeface="Times New Roman"/>
              </a:rPr>
              <a:t> (who supply books, response to quotations etc.)</a:t>
            </a:r>
            <a:endParaRPr/>
          </a:p>
          <a:p>
            <a:pPr indent="-228600" lvl="0" marL="342900" rtl="0" algn="l">
              <a:lnSpc>
                <a:spcPct val="8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
        <p:nvSpPr>
          <p:cNvPr id="324" name="Google Shape;324;p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