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 (CS20006)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07-03-2019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@D.Samanta, CSE, IIT Kharagpur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 (CS20006)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07-03-2019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@D.Samanta, CSE, IIT Kharagpur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Engineering (CS20006)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07-03-2019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@D.Samanta, CSE, IIT Kharagpur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1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4 Content" type="fourObj">
  <p:cSld name="FOUR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32" name="Google Shape;132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9" name="Google Shape;139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40" name="Google Shape;140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2" name="Google Shape;172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838200" y="1066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Engineering</a:t>
            </a:r>
            <a:br>
              <a:rPr b="0" i="0" lang="en-US" sz="4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CS20006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1066800" y="3429000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14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Function-Oriented Design Approach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(Structured Design)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SC</a:t>
            </a:r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represent a selection out of many options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denoted by a diamond symbol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One module out of several modules connected with the diamond symbol is invoked depending on the condition attached to the diamond symbol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038600"/>
            <a:ext cx="5486400" cy="193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SC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Iteration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represent a repetition when two or more modules are invoked repeatedly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denoted by a control flow with loop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81400"/>
            <a:ext cx="4267200" cy="2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Deriving the Structure Charts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609600" y="13716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systematic technique should be followed to transform the DFD representation of a problem into a structure chart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From structure analysis obtain the final version of DFD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strategies are know for transforming DFD into a structure chart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Transform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a large classes of data when same process is applied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Usually at higher levels of DFD 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Transaction analysis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a given data several possible paths are there in the DFD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Usually at a lower level of DFD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Deriving the Structure Charts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609600" y="16002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Start with the level 1 DFD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Transform the level 1 DFD into module representation using either the transform analysis or transaction analysis and then proceed towards the lower level DFD</a:t>
            </a:r>
            <a:endParaRPr/>
          </a:p>
          <a:p>
            <a:pPr indent="-279400" lvl="0" marL="3429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necessary to first determine whether the transformation analysis or transaction analysis is applicable to a particular DFD (level diagrams)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not necessary to have a single structure chart for a given DFD model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Depending on the size and complexity of a problem, a structure chart can be build up with more than one chart but following a hierarchical relationship from a predecessor to its successors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Deriving the Structure Charts</a:t>
            </a:r>
            <a:endParaRPr/>
          </a:p>
        </p:txBody>
      </p:sp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609600" y="16002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Whether the transform analysis or transaction analysis is applicable it can be decided from the data input to the DFD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Transform analysis is applicable when all the data flows into the diagram are processed in similar ways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number of data are incident on the same bubble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Transaction analysis is applicable when same data but process in different ways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data goes to a number of bubbles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Transformation Analysis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04800" y="1143000"/>
            <a:ext cx="8610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Transform analysis identifies the primary functional components and high level input and outputs for these components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are three steps in the transformation analysis:</a:t>
            </a:r>
            <a:endParaRPr/>
          </a:p>
          <a:p>
            <a:pPr indent="-279400" lvl="0" marL="3429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First step.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Divide the DFD into three parts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Afferent branch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input portion that transform input data from physical (e.g. reading from a source) to logical (storing into a table)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Efferent branch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output portion that transform output data from logical form (e.g. output from a process) to physical form (e.g. display the result)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Central Transform</a:t>
            </a:r>
            <a:endParaRPr/>
          </a:p>
          <a:p>
            <a:pPr indent="-228600" lvl="3" marL="1600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remaining portion of the DFD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Transformation Analysis</a:t>
            </a:r>
            <a:endParaRPr/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Second step.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Derive the structure chart by drawing on module for each of the afferent branch, central transform, and the efferent branch</a:t>
            </a:r>
            <a:endParaRPr/>
          </a:p>
          <a:p>
            <a:pPr indent="-222250" lvl="1" marL="74295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They are drawn below a module called the root module which invokes these modules</a:t>
            </a:r>
            <a:endParaRPr/>
          </a:p>
          <a:p>
            <a:pPr indent="-228600" lvl="1" marL="74295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962400"/>
            <a:ext cx="54102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Transformation Analysis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Third step.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Refine the structure chart by adding sub modules required by each of the high-level functional components</a:t>
            </a:r>
            <a:endParaRPr/>
          </a:p>
          <a:p>
            <a:pPr indent="-209550" lvl="1" marL="74295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Factoring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Process of breaking functional components into subcomponents is called </a:t>
            </a:r>
            <a:r>
              <a:rPr b="1" lang="en-US" sz="1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factoring</a:t>
            </a:r>
            <a:endParaRPr/>
          </a:p>
          <a:p>
            <a:pPr indent="-165100" lvl="2" marL="1143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factoring process should be repeated until all bubbles in the DFD are represented in the structure chart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00"/>
            <a:ext cx="7543800" cy="13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20" name="Google Shape;3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676400"/>
            <a:ext cx="5659438" cy="3519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Lecture #14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457200" y="1600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Structured Design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 chart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structure chart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Deriving the structure chart from DFD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Transformation analysis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Transaction analysis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Structure chart vs. Flow chart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0"/>
            <a:ext cx="62484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7162800" cy="230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76400"/>
            <a:ext cx="73152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48" name="Google Shape;34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447800"/>
            <a:ext cx="6324600" cy="41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Transformation Analysis: An Example</a:t>
            </a:r>
            <a:endParaRPr/>
          </a:p>
        </p:txBody>
      </p:sp>
      <p:pic>
        <p:nvPicPr>
          <p:cNvPr id="355" name="Google Shape;35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6962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1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Transaction Analysis</a:t>
            </a:r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Transformation analysis is suitable for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transforming central system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which is characterized by identical processing steps for each data items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Transaction analysis is suitable for </a:t>
            </a:r>
            <a:r>
              <a:rPr lang="en-U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transaction-driven system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which is characterized by several possible paths are to be traversed through the DFD depending on the input data item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number of bubbles on which the input data to the DFD are incident defines the number of transactions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However, some transactions may not require any input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2"/>
          <p:cNvSpPr txBox="1"/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Transaction Analysis</a:t>
            </a:r>
            <a:endParaRPr/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Identify a transaction by tracing the path from an input data to output data</a:t>
            </a:r>
            <a:endParaRPr/>
          </a:p>
          <a:p>
            <a:pPr indent="-2794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All traversed bubbles belong to the transaction</a:t>
            </a:r>
            <a:endParaRPr/>
          </a:p>
          <a:p>
            <a:pPr indent="-2794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These bubbles is to be mapped to a module in the structure chart</a:t>
            </a:r>
            <a:endParaRPr/>
          </a:p>
          <a:p>
            <a:pPr indent="-2794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There will be root module under which all modules identifying  transactions will be drawn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Every transaction carries a label identifying its functionality</a:t>
            </a:r>
            <a:endParaRPr/>
          </a:p>
          <a:p>
            <a:pPr indent="-2794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transaction can be refined to its more detailed level (sub-modules)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 Example of Transaction Analysis: eSale</a:t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 </a:t>
            </a:r>
            <a:endParaRPr/>
          </a:p>
        </p:txBody>
      </p:sp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752600"/>
            <a:ext cx="7010400" cy="3792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 Example of Transaction Analysis: eSale</a:t>
            </a:r>
            <a:endParaRPr/>
          </a:p>
        </p:txBody>
      </p:sp>
      <p:pic>
        <p:nvPicPr>
          <p:cNvPr id="384" name="Google Shape;38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7315200" cy="4418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An Example of Transaction Analysis: eSale</a:t>
            </a:r>
            <a:endParaRPr/>
          </a:p>
        </p:txBody>
      </p:sp>
      <p:pic>
        <p:nvPicPr>
          <p:cNvPr id="391" name="Google Shape;39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600200"/>
            <a:ext cx="8305800" cy="3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 March, 2019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1499704" y="3048000"/>
            <a:ext cx="65614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Design Technique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Structure Chart vs. Flow Chart</a:t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 – Identify different modules of the software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FC - Identify the control of execution of a program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 - Represent data interchange among different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          modules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FC – Technique to represent the flow of control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 – Not able to depict ordering of tasks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FC – Depicts the ordering of tasks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Problems to Ponder</a:t>
            </a:r>
            <a:endParaRPr/>
          </a:p>
        </p:txBody>
      </p:sp>
      <p:sp>
        <p:nvSpPr>
          <p:cNvPr id="409" name="Google Shape;409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things further you can add into the DFD and SC to make it more useful?</a:t>
            </a:r>
            <a:endParaRPr/>
          </a:p>
          <a:p>
            <a: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Decide some parameters which can be taken as a basis for evaluating a design</a:t>
            </a:r>
            <a:endParaRPr/>
          </a:p>
          <a:p>
            <a:pPr indent="-101600" lvl="4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Can you find any “rule of thumb” to guide the design team relating LOC (or FP, AP) and number of design pages (work volume)?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Structured Design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SD represents the software architecture at a detailed level than SA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Output of SA is input to SD</a:t>
            </a:r>
            <a:endParaRPr/>
          </a:p>
          <a:p>
            <a:pPr indent="-2095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 captures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modules making up the system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modular dependency (which module calls which other modules etc.)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Char char="–"/>
            </a:pPr>
            <a:r>
              <a:rPr lang="en-US" sz="2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passed among the modules</a:t>
            </a:r>
            <a:endParaRPr/>
          </a:p>
          <a:p>
            <a:pPr indent="-209550" lvl="1" marL="74295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CC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SD never focus on the procedural aspects but only the design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SD provides  direct input to the coding team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Implementation of the system using some programming language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 Chart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major tool used in the structured design to depict the structure of a system is the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structure chart (SC)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main components in the structure chart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between modules, and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Char char="–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between modules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SC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Rectangular box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rectangular box represents a module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always annotated with the name of the module it represents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4114800"/>
            <a:ext cx="2667000" cy="13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SC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Module invocation arrow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 arrow connecting two modules (rectangular boxes)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represents the control passing from one module to another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429000"/>
            <a:ext cx="4724400" cy="2376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SC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Data flow arrow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represent the data passes from one modulo to the other in the direction of arrow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Small arrow appears alongside the modulo invocation arrow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annotated with the corresponding data name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0386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 March, 2019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Basic Building Blocks in SC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457200" y="1600200"/>
            <a:ext cx="800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Library Modules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 represent frequently called modules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When a module is invoked by many other modules it is treated as a library module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is denoted by a rectangle with double edges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86200"/>
            <a:ext cx="4495800" cy="203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