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70" r:id="rId4"/>
    <p:sldId id="274" r:id="rId5"/>
    <p:sldId id="257" r:id="rId6"/>
    <p:sldId id="259" r:id="rId7"/>
    <p:sldId id="261" r:id="rId8"/>
    <p:sldId id="266" r:id="rId9"/>
    <p:sldId id="272" r:id="rId10"/>
    <p:sldId id="269" r:id="rId11"/>
    <p:sldId id="271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0492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7558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7392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5576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0738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5856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7655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23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2890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994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1987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28FFE65-FF33-4283-B957-EA893C8A81A1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AC2E34-1949-4365-9B77-5205742F75F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617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pull dir="u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87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curtains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10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9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20896"/>
      </p:ext>
    </p:extLst>
  </p:cSld>
  <p:clrMapOvr>
    <a:masterClrMapping/>
  </p:clrMapOvr>
  <p:transition spd="slow" advTm="0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Hev</a:t>
            </a:r>
            <a:r>
              <a:rPr lang="en-US" dirty="0" smtClean="0"/>
              <a:t> design principles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summer get your internship with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73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46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5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48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2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70496"/>
      </p:ext>
    </p:extLst>
  </p:cSld>
  <p:clrMapOvr>
    <a:masterClrMapping/>
  </p:clrMapOvr>
  <p:transition spd="slow" advTm="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6260837" cy="352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65" y="1674"/>
            <a:ext cx="6260836" cy="3520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6385"/>
            <a:ext cx="5931165" cy="3334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165" y="3521676"/>
            <a:ext cx="6260835" cy="333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73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8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162</TotalTime>
  <Words>10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Hev design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ranjan</dc:creator>
  <cp:lastModifiedBy>sumit ranjan</cp:lastModifiedBy>
  <cp:revision>7</cp:revision>
  <dcterms:created xsi:type="dcterms:W3CDTF">2023-03-14T09:02:55Z</dcterms:created>
  <dcterms:modified xsi:type="dcterms:W3CDTF">2023-03-14T11:46:51Z</dcterms:modified>
</cp:coreProperties>
</file>