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3357B-8DD4-436E-955E-3272FE13304A}" type="doc">
      <dgm:prSet loTypeId="urn:microsoft.com/office/officeart/2005/8/layout/matrix3" loCatId="matrix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A8D2E30-7A16-46AF-9BD9-7029D37BF4A2}">
      <dgm:prSet/>
      <dgm:spPr/>
      <dgm:t>
        <a:bodyPr/>
        <a:lstStyle/>
        <a:p>
          <a:r>
            <a:rPr lang="en-US"/>
            <a:t>Global Accessibility</a:t>
          </a:r>
        </a:p>
      </dgm:t>
    </dgm:pt>
    <dgm:pt modelId="{64279044-1A68-4FA6-8AAA-08F622A32FCD}" type="parTrans" cxnId="{091EE2F5-6A27-4284-965E-7D62E1AF92B8}">
      <dgm:prSet/>
      <dgm:spPr/>
      <dgm:t>
        <a:bodyPr/>
        <a:lstStyle/>
        <a:p>
          <a:endParaRPr lang="en-US"/>
        </a:p>
      </dgm:t>
    </dgm:pt>
    <dgm:pt modelId="{F79C8DCE-1673-45C0-928D-E340C341D251}" type="sibTrans" cxnId="{091EE2F5-6A27-4284-965E-7D62E1AF92B8}">
      <dgm:prSet/>
      <dgm:spPr/>
      <dgm:t>
        <a:bodyPr/>
        <a:lstStyle/>
        <a:p>
          <a:endParaRPr lang="en-US"/>
        </a:p>
      </dgm:t>
    </dgm:pt>
    <dgm:pt modelId="{628FAF4C-3CD6-479B-9B2D-5A502045F7A5}">
      <dgm:prSet/>
      <dgm:spPr/>
      <dgm:t>
        <a:bodyPr/>
        <a:lstStyle/>
        <a:p>
          <a:r>
            <a:rPr lang="en-US"/>
            <a:t>Cost Saving</a:t>
          </a:r>
        </a:p>
      </dgm:t>
    </dgm:pt>
    <dgm:pt modelId="{F445312C-356E-42EB-A8E7-646DBBCF6E7E}" type="parTrans" cxnId="{F3BC91CD-FC94-439B-AC75-226CC118A34B}">
      <dgm:prSet/>
      <dgm:spPr/>
      <dgm:t>
        <a:bodyPr/>
        <a:lstStyle/>
        <a:p>
          <a:endParaRPr lang="en-US"/>
        </a:p>
      </dgm:t>
    </dgm:pt>
    <dgm:pt modelId="{88D0D06E-204A-46F4-9DFE-07869A295D9C}" type="sibTrans" cxnId="{F3BC91CD-FC94-439B-AC75-226CC118A34B}">
      <dgm:prSet/>
      <dgm:spPr/>
      <dgm:t>
        <a:bodyPr/>
        <a:lstStyle/>
        <a:p>
          <a:endParaRPr lang="en-US"/>
        </a:p>
      </dgm:t>
    </dgm:pt>
    <dgm:pt modelId="{88AF16A3-EFB3-4A0C-A378-73BD7DB48F56}">
      <dgm:prSet/>
      <dgm:spPr/>
      <dgm:t>
        <a:bodyPr/>
        <a:lstStyle/>
        <a:p>
          <a:r>
            <a:rPr lang="en-US"/>
            <a:t>Reduce environmental impact</a:t>
          </a:r>
        </a:p>
      </dgm:t>
    </dgm:pt>
    <dgm:pt modelId="{6CAA40B0-3FB6-4102-B676-C0E1BA67C061}" type="parTrans" cxnId="{EDC60E72-B7EE-4017-A835-2A06D1A1681B}">
      <dgm:prSet/>
      <dgm:spPr/>
      <dgm:t>
        <a:bodyPr/>
        <a:lstStyle/>
        <a:p>
          <a:endParaRPr lang="en-US"/>
        </a:p>
      </dgm:t>
    </dgm:pt>
    <dgm:pt modelId="{2CFB3299-4481-45B0-974E-7797487DA3E9}" type="sibTrans" cxnId="{EDC60E72-B7EE-4017-A835-2A06D1A1681B}">
      <dgm:prSet/>
      <dgm:spPr/>
      <dgm:t>
        <a:bodyPr/>
        <a:lstStyle/>
        <a:p>
          <a:endParaRPr lang="en-US"/>
        </a:p>
      </dgm:t>
    </dgm:pt>
    <dgm:pt modelId="{073372D9-8EF5-424D-A56B-18F6E5C37669}">
      <dgm:prSet/>
      <dgm:spPr/>
      <dgm:t>
        <a:bodyPr/>
        <a:lstStyle/>
        <a:p>
          <a:r>
            <a:rPr lang="en-US"/>
            <a:t>Scalability</a:t>
          </a:r>
        </a:p>
      </dgm:t>
    </dgm:pt>
    <dgm:pt modelId="{8C261258-E221-4370-B2A8-A70B919AD06A}" type="parTrans" cxnId="{950339EC-9209-409F-BA3B-E2B233EA40B8}">
      <dgm:prSet/>
      <dgm:spPr/>
      <dgm:t>
        <a:bodyPr/>
        <a:lstStyle/>
        <a:p>
          <a:endParaRPr lang="en-US"/>
        </a:p>
      </dgm:t>
    </dgm:pt>
    <dgm:pt modelId="{BF9D8C68-B846-46B8-B2CE-F4AC43C07A5A}" type="sibTrans" cxnId="{950339EC-9209-409F-BA3B-E2B233EA40B8}">
      <dgm:prSet/>
      <dgm:spPr/>
      <dgm:t>
        <a:bodyPr/>
        <a:lstStyle/>
        <a:p>
          <a:endParaRPr lang="en-US"/>
        </a:p>
      </dgm:t>
    </dgm:pt>
    <dgm:pt modelId="{C18A4CD8-19C1-4A9B-B68B-0004CB148141}" type="pres">
      <dgm:prSet presAssocID="{4DD3357B-8DD4-436E-955E-3272FE13304A}" presName="matrix" presStyleCnt="0">
        <dgm:presLayoutVars>
          <dgm:chMax val="1"/>
          <dgm:dir/>
          <dgm:resizeHandles val="exact"/>
        </dgm:presLayoutVars>
      </dgm:prSet>
      <dgm:spPr/>
    </dgm:pt>
    <dgm:pt modelId="{E500357C-9145-4322-965A-6318A4855067}" type="pres">
      <dgm:prSet presAssocID="{4DD3357B-8DD4-436E-955E-3272FE13304A}" presName="diamond" presStyleLbl="bgShp" presStyleIdx="0" presStyleCnt="1"/>
      <dgm:spPr/>
    </dgm:pt>
    <dgm:pt modelId="{19722139-6DB7-488F-999D-32CD5F785B88}" type="pres">
      <dgm:prSet presAssocID="{4DD3357B-8DD4-436E-955E-3272FE13304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BD055B-A18C-4BC7-9E0F-58600990BECF}" type="pres">
      <dgm:prSet presAssocID="{4DD3357B-8DD4-436E-955E-3272FE13304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FB5378-67B8-40F6-894B-9CB1E1C2CE33}" type="pres">
      <dgm:prSet presAssocID="{4DD3357B-8DD4-436E-955E-3272FE13304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8BD13F4-09B4-4815-B874-1A4A75EA20BC}" type="pres">
      <dgm:prSet presAssocID="{4DD3357B-8DD4-436E-955E-3272FE13304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BF6BB37-A170-49BE-B52E-431FB2343DCC}" type="presOf" srcId="{88AF16A3-EFB3-4A0C-A378-73BD7DB48F56}" destId="{98FB5378-67B8-40F6-894B-9CB1E1C2CE33}" srcOrd="0" destOrd="0" presId="urn:microsoft.com/office/officeart/2005/8/layout/matrix3"/>
    <dgm:cxn modelId="{92E96645-AB04-47EC-ACE4-5DE7DC0E78CA}" type="presOf" srcId="{073372D9-8EF5-424D-A56B-18F6E5C37669}" destId="{88BD13F4-09B4-4815-B874-1A4A75EA20BC}" srcOrd="0" destOrd="0" presId="urn:microsoft.com/office/officeart/2005/8/layout/matrix3"/>
    <dgm:cxn modelId="{EDC60E72-B7EE-4017-A835-2A06D1A1681B}" srcId="{4DD3357B-8DD4-436E-955E-3272FE13304A}" destId="{88AF16A3-EFB3-4A0C-A378-73BD7DB48F56}" srcOrd="2" destOrd="0" parTransId="{6CAA40B0-3FB6-4102-B676-C0E1BA67C061}" sibTransId="{2CFB3299-4481-45B0-974E-7797487DA3E9}"/>
    <dgm:cxn modelId="{CFC31D7B-E14E-422B-B5B3-682021612C86}" type="presOf" srcId="{628FAF4C-3CD6-479B-9B2D-5A502045F7A5}" destId="{8BBD055B-A18C-4BC7-9E0F-58600990BECF}" srcOrd="0" destOrd="0" presId="urn:microsoft.com/office/officeart/2005/8/layout/matrix3"/>
    <dgm:cxn modelId="{3B3E0D9A-81D5-4651-BF83-BB64F0487995}" type="presOf" srcId="{4A8D2E30-7A16-46AF-9BD9-7029D37BF4A2}" destId="{19722139-6DB7-488F-999D-32CD5F785B88}" srcOrd="0" destOrd="0" presId="urn:microsoft.com/office/officeart/2005/8/layout/matrix3"/>
    <dgm:cxn modelId="{F3BC91CD-FC94-439B-AC75-226CC118A34B}" srcId="{4DD3357B-8DD4-436E-955E-3272FE13304A}" destId="{628FAF4C-3CD6-479B-9B2D-5A502045F7A5}" srcOrd="1" destOrd="0" parTransId="{F445312C-356E-42EB-A8E7-646DBBCF6E7E}" sibTransId="{88D0D06E-204A-46F4-9DFE-07869A295D9C}"/>
    <dgm:cxn modelId="{950339EC-9209-409F-BA3B-E2B233EA40B8}" srcId="{4DD3357B-8DD4-436E-955E-3272FE13304A}" destId="{073372D9-8EF5-424D-A56B-18F6E5C37669}" srcOrd="3" destOrd="0" parTransId="{8C261258-E221-4370-B2A8-A70B919AD06A}" sibTransId="{BF9D8C68-B846-46B8-B2CE-F4AC43C07A5A}"/>
    <dgm:cxn modelId="{091EE2F5-6A27-4284-965E-7D62E1AF92B8}" srcId="{4DD3357B-8DD4-436E-955E-3272FE13304A}" destId="{4A8D2E30-7A16-46AF-9BD9-7029D37BF4A2}" srcOrd="0" destOrd="0" parTransId="{64279044-1A68-4FA6-8AAA-08F622A32FCD}" sibTransId="{F79C8DCE-1673-45C0-928D-E340C341D251}"/>
    <dgm:cxn modelId="{329BFFF8-7244-4518-A4AB-CDF0E505325A}" type="presOf" srcId="{4DD3357B-8DD4-436E-955E-3272FE13304A}" destId="{C18A4CD8-19C1-4A9B-B68B-0004CB148141}" srcOrd="0" destOrd="0" presId="urn:microsoft.com/office/officeart/2005/8/layout/matrix3"/>
    <dgm:cxn modelId="{7748205F-394E-47F4-A672-48072FA79A59}" type="presParOf" srcId="{C18A4CD8-19C1-4A9B-B68B-0004CB148141}" destId="{E500357C-9145-4322-965A-6318A4855067}" srcOrd="0" destOrd="0" presId="urn:microsoft.com/office/officeart/2005/8/layout/matrix3"/>
    <dgm:cxn modelId="{F2F1DEFC-CB0F-4390-9E18-C3D108B207C8}" type="presParOf" srcId="{C18A4CD8-19C1-4A9B-B68B-0004CB148141}" destId="{19722139-6DB7-488F-999D-32CD5F785B88}" srcOrd="1" destOrd="0" presId="urn:microsoft.com/office/officeart/2005/8/layout/matrix3"/>
    <dgm:cxn modelId="{D64FCFFE-013E-4693-8608-361521A05B18}" type="presParOf" srcId="{C18A4CD8-19C1-4A9B-B68B-0004CB148141}" destId="{8BBD055B-A18C-4BC7-9E0F-58600990BECF}" srcOrd="2" destOrd="0" presId="urn:microsoft.com/office/officeart/2005/8/layout/matrix3"/>
    <dgm:cxn modelId="{B6F6D30C-0B13-4015-B34D-D6199CF62DFB}" type="presParOf" srcId="{C18A4CD8-19C1-4A9B-B68B-0004CB148141}" destId="{98FB5378-67B8-40F6-894B-9CB1E1C2CE33}" srcOrd="3" destOrd="0" presId="urn:microsoft.com/office/officeart/2005/8/layout/matrix3"/>
    <dgm:cxn modelId="{6C5488B5-B782-440C-8B5B-B0AA76E34452}" type="presParOf" srcId="{C18A4CD8-19C1-4A9B-B68B-0004CB148141}" destId="{88BD13F4-09B4-4815-B874-1A4A75EA20B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FBBB98-D7D5-460B-A2FA-B2ECA1C1821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5A17AB-0BB1-4804-938F-8A2FB0F244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Technology</a:t>
          </a:r>
        </a:p>
      </dgm:t>
    </dgm:pt>
    <dgm:pt modelId="{9A586734-20B3-448F-A599-6CB2E1EACF0C}" type="parTrans" cxnId="{CF62354A-69E7-4A75-8F7C-6AE3B5409F91}">
      <dgm:prSet/>
      <dgm:spPr/>
      <dgm:t>
        <a:bodyPr/>
        <a:lstStyle/>
        <a:p>
          <a:endParaRPr lang="en-US"/>
        </a:p>
      </dgm:t>
    </dgm:pt>
    <dgm:pt modelId="{AC62A3C8-1DF5-426C-A14C-28C96DCBE4F0}" type="sibTrans" cxnId="{CF62354A-69E7-4A75-8F7C-6AE3B5409F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183CCF-8997-4EBE-A74E-BEB1CDDA19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it professional (video ,attire, punctual)</a:t>
          </a:r>
        </a:p>
      </dgm:t>
    </dgm:pt>
    <dgm:pt modelId="{0A3074B4-9EDC-4846-96BD-58680CBE368E}" type="parTrans" cxnId="{BDA806E1-AF78-41A2-9B2C-B3D3176055D7}">
      <dgm:prSet/>
      <dgm:spPr/>
      <dgm:t>
        <a:bodyPr/>
        <a:lstStyle/>
        <a:p>
          <a:endParaRPr lang="en-US"/>
        </a:p>
      </dgm:t>
    </dgm:pt>
    <dgm:pt modelId="{F4E9A64E-9688-483A-8CFE-E301D1E74274}" type="sibTrans" cxnId="{BDA806E1-AF78-41A2-9B2C-B3D3176055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74BB3A-3AC6-4E98-8839-28187125CF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Choose Quiet place</a:t>
          </a:r>
        </a:p>
      </dgm:t>
    </dgm:pt>
    <dgm:pt modelId="{894C8C34-42CE-45EE-9A64-CACCB010E977}" type="parTrans" cxnId="{BE0CBBB4-0BD2-4033-8E0B-EB9F2C838858}">
      <dgm:prSet/>
      <dgm:spPr/>
      <dgm:t>
        <a:bodyPr/>
        <a:lstStyle/>
        <a:p>
          <a:endParaRPr lang="en-US"/>
        </a:p>
      </dgm:t>
    </dgm:pt>
    <dgm:pt modelId="{6CD73A63-47BF-4C3E-9652-248E1D5A929B}" type="sibTrans" cxnId="{BE0CBBB4-0BD2-4033-8E0B-EB9F2C8388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9E4BF1-0861-4CD4-8FAB-3B9E7EDD00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Engaging activity</a:t>
          </a:r>
        </a:p>
      </dgm:t>
    </dgm:pt>
    <dgm:pt modelId="{5F5E09A4-3E6B-447A-A9CA-A528E977DC06}" type="parTrans" cxnId="{7411F40A-D84E-42C0-881F-2E166604105F}">
      <dgm:prSet/>
      <dgm:spPr/>
      <dgm:t>
        <a:bodyPr/>
        <a:lstStyle/>
        <a:p>
          <a:endParaRPr lang="en-US"/>
        </a:p>
      </dgm:t>
    </dgm:pt>
    <dgm:pt modelId="{93A85AE0-2178-4A1A-BCE0-71F462876EBF}" type="sibTrans" cxnId="{7411F40A-D84E-42C0-881F-2E166604105F}">
      <dgm:prSet/>
      <dgm:spPr/>
      <dgm:t>
        <a:bodyPr/>
        <a:lstStyle/>
        <a:p>
          <a:endParaRPr lang="en-US"/>
        </a:p>
      </dgm:t>
    </dgm:pt>
    <dgm:pt modelId="{58DA6F69-95B6-4A00-92FD-532B2F7100C9}" type="pres">
      <dgm:prSet presAssocID="{B1FBBB98-D7D5-460B-A2FA-B2ECA1C1821A}" presName="root" presStyleCnt="0">
        <dgm:presLayoutVars>
          <dgm:dir/>
          <dgm:resizeHandles val="exact"/>
        </dgm:presLayoutVars>
      </dgm:prSet>
      <dgm:spPr/>
    </dgm:pt>
    <dgm:pt modelId="{D85DAEEB-FDC9-4F14-A168-42FDF19E4D9A}" type="pres">
      <dgm:prSet presAssocID="{B1FBBB98-D7D5-460B-A2FA-B2ECA1C1821A}" presName="container" presStyleCnt="0">
        <dgm:presLayoutVars>
          <dgm:dir/>
          <dgm:resizeHandles val="exact"/>
        </dgm:presLayoutVars>
      </dgm:prSet>
      <dgm:spPr/>
    </dgm:pt>
    <dgm:pt modelId="{B67F6DFE-49FA-44C3-9EC5-B7E66A24B67E}" type="pres">
      <dgm:prSet presAssocID="{B25A17AB-0BB1-4804-938F-8A2FB0F24492}" presName="compNode" presStyleCnt="0"/>
      <dgm:spPr/>
    </dgm:pt>
    <dgm:pt modelId="{27633BDB-A36F-4281-B824-4F7A8611910A}" type="pres">
      <dgm:prSet presAssocID="{B25A17AB-0BB1-4804-938F-8A2FB0F24492}" presName="iconBgRect" presStyleLbl="bgShp" presStyleIdx="0" presStyleCnt="4"/>
      <dgm:spPr/>
    </dgm:pt>
    <dgm:pt modelId="{49F11CD3-5C83-436D-B79C-122BD51DBC64}" type="pres">
      <dgm:prSet presAssocID="{B25A17AB-0BB1-4804-938F-8A2FB0F244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E993C8E-81D3-41A1-BC6D-B96ECEF4D295}" type="pres">
      <dgm:prSet presAssocID="{B25A17AB-0BB1-4804-938F-8A2FB0F24492}" presName="spaceRect" presStyleCnt="0"/>
      <dgm:spPr/>
    </dgm:pt>
    <dgm:pt modelId="{A02900C5-B793-4F28-9CC0-AE9AD3C2F895}" type="pres">
      <dgm:prSet presAssocID="{B25A17AB-0BB1-4804-938F-8A2FB0F24492}" presName="textRect" presStyleLbl="revTx" presStyleIdx="0" presStyleCnt="4">
        <dgm:presLayoutVars>
          <dgm:chMax val="1"/>
          <dgm:chPref val="1"/>
        </dgm:presLayoutVars>
      </dgm:prSet>
      <dgm:spPr/>
    </dgm:pt>
    <dgm:pt modelId="{67293FE2-A9AC-4382-BE0A-86CC2C7714FA}" type="pres">
      <dgm:prSet presAssocID="{AC62A3C8-1DF5-426C-A14C-28C96DCBE4F0}" presName="sibTrans" presStyleLbl="sibTrans2D1" presStyleIdx="0" presStyleCnt="0"/>
      <dgm:spPr/>
    </dgm:pt>
    <dgm:pt modelId="{C3355B86-1F81-4DD6-ACAF-20EEBE57EBAC}" type="pres">
      <dgm:prSet presAssocID="{25183CCF-8997-4EBE-A74E-BEB1CDDA19FF}" presName="compNode" presStyleCnt="0"/>
      <dgm:spPr/>
    </dgm:pt>
    <dgm:pt modelId="{C627782A-7401-4DBB-AC75-5496EA1BFCD3}" type="pres">
      <dgm:prSet presAssocID="{25183CCF-8997-4EBE-A74E-BEB1CDDA19FF}" presName="iconBgRect" presStyleLbl="bgShp" presStyleIdx="1" presStyleCnt="4"/>
      <dgm:spPr/>
    </dgm:pt>
    <dgm:pt modelId="{176907F5-9069-44B3-83CB-02C758BBBEF0}" type="pres">
      <dgm:prSet presAssocID="{25183CCF-8997-4EBE-A74E-BEB1CDDA19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C331FEF-2404-41FA-AD11-B12BBAB6D7A9}" type="pres">
      <dgm:prSet presAssocID="{25183CCF-8997-4EBE-A74E-BEB1CDDA19FF}" presName="spaceRect" presStyleCnt="0"/>
      <dgm:spPr/>
    </dgm:pt>
    <dgm:pt modelId="{3CED5806-2E75-4898-8927-7AD8E8CA2FFD}" type="pres">
      <dgm:prSet presAssocID="{25183CCF-8997-4EBE-A74E-BEB1CDDA19FF}" presName="textRect" presStyleLbl="revTx" presStyleIdx="1" presStyleCnt="4">
        <dgm:presLayoutVars>
          <dgm:chMax val="1"/>
          <dgm:chPref val="1"/>
        </dgm:presLayoutVars>
      </dgm:prSet>
      <dgm:spPr/>
    </dgm:pt>
    <dgm:pt modelId="{4E5E831B-88CB-4997-BFE1-C0799EB2A0BB}" type="pres">
      <dgm:prSet presAssocID="{F4E9A64E-9688-483A-8CFE-E301D1E74274}" presName="sibTrans" presStyleLbl="sibTrans2D1" presStyleIdx="0" presStyleCnt="0"/>
      <dgm:spPr/>
    </dgm:pt>
    <dgm:pt modelId="{7E815A3C-EB9D-4AD3-89B1-ED5026B7A245}" type="pres">
      <dgm:prSet presAssocID="{AE74BB3A-3AC6-4E98-8839-28187125CF8F}" presName="compNode" presStyleCnt="0"/>
      <dgm:spPr/>
    </dgm:pt>
    <dgm:pt modelId="{0DCE2F9C-FDA1-42D6-8120-04E9ABBFC714}" type="pres">
      <dgm:prSet presAssocID="{AE74BB3A-3AC6-4E98-8839-28187125CF8F}" presName="iconBgRect" presStyleLbl="bgShp" presStyleIdx="2" presStyleCnt="4"/>
      <dgm:spPr/>
    </dgm:pt>
    <dgm:pt modelId="{96DB79A8-2437-48FB-AA32-7DAEC1081ACD}" type="pres">
      <dgm:prSet presAssocID="{AE74BB3A-3AC6-4E98-8839-28187125CF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213AB9A-06AD-4E1D-8D80-6CA5C7580A6E}" type="pres">
      <dgm:prSet presAssocID="{AE74BB3A-3AC6-4E98-8839-28187125CF8F}" presName="spaceRect" presStyleCnt="0"/>
      <dgm:spPr/>
    </dgm:pt>
    <dgm:pt modelId="{87A5FA62-CA12-479D-871E-3190FFBDD281}" type="pres">
      <dgm:prSet presAssocID="{AE74BB3A-3AC6-4E98-8839-28187125CF8F}" presName="textRect" presStyleLbl="revTx" presStyleIdx="2" presStyleCnt="4">
        <dgm:presLayoutVars>
          <dgm:chMax val="1"/>
          <dgm:chPref val="1"/>
        </dgm:presLayoutVars>
      </dgm:prSet>
      <dgm:spPr/>
    </dgm:pt>
    <dgm:pt modelId="{E106B21F-139C-4F0B-B899-4D61BF4293CD}" type="pres">
      <dgm:prSet presAssocID="{6CD73A63-47BF-4C3E-9652-248E1D5A929B}" presName="sibTrans" presStyleLbl="sibTrans2D1" presStyleIdx="0" presStyleCnt="0"/>
      <dgm:spPr/>
    </dgm:pt>
    <dgm:pt modelId="{26227298-C08E-483A-BDEF-0BE2D0353D76}" type="pres">
      <dgm:prSet presAssocID="{DC9E4BF1-0861-4CD4-8FAB-3B9E7EDD00CA}" presName="compNode" presStyleCnt="0"/>
      <dgm:spPr/>
    </dgm:pt>
    <dgm:pt modelId="{42BB0FF9-E1E6-4DDC-829E-82B348FC66E4}" type="pres">
      <dgm:prSet presAssocID="{DC9E4BF1-0861-4CD4-8FAB-3B9E7EDD00CA}" presName="iconBgRect" presStyleLbl="bgShp" presStyleIdx="3" presStyleCnt="4"/>
      <dgm:spPr/>
    </dgm:pt>
    <dgm:pt modelId="{D52A2D31-0C7B-4684-B348-0217C253BD4F}" type="pres">
      <dgm:prSet presAssocID="{DC9E4BF1-0861-4CD4-8FAB-3B9E7EDD00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F3F31E9-94E9-4BAA-B73F-66EEC84EC309}" type="pres">
      <dgm:prSet presAssocID="{DC9E4BF1-0861-4CD4-8FAB-3B9E7EDD00CA}" presName="spaceRect" presStyleCnt="0"/>
      <dgm:spPr/>
    </dgm:pt>
    <dgm:pt modelId="{61F78D2E-C38B-4198-8EF9-EF7B7750AE59}" type="pres">
      <dgm:prSet presAssocID="{DC9E4BF1-0861-4CD4-8FAB-3B9E7EDD00C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AB4A203-8E23-4CA3-A9DF-CE4091205629}" type="presOf" srcId="{B1FBBB98-D7D5-460B-A2FA-B2ECA1C1821A}" destId="{58DA6F69-95B6-4A00-92FD-532B2F7100C9}" srcOrd="0" destOrd="0" presId="urn:microsoft.com/office/officeart/2018/2/layout/IconCircleList"/>
    <dgm:cxn modelId="{7411F40A-D84E-42C0-881F-2E166604105F}" srcId="{B1FBBB98-D7D5-460B-A2FA-B2ECA1C1821A}" destId="{DC9E4BF1-0861-4CD4-8FAB-3B9E7EDD00CA}" srcOrd="3" destOrd="0" parTransId="{5F5E09A4-3E6B-447A-A9CA-A528E977DC06}" sibTransId="{93A85AE0-2178-4A1A-BCE0-71F462876EBF}"/>
    <dgm:cxn modelId="{CF62354A-69E7-4A75-8F7C-6AE3B5409F91}" srcId="{B1FBBB98-D7D5-460B-A2FA-B2ECA1C1821A}" destId="{B25A17AB-0BB1-4804-938F-8A2FB0F24492}" srcOrd="0" destOrd="0" parTransId="{9A586734-20B3-448F-A599-6CB2E1EACF0C}" sibTransId="{AC62A3C8-1DF5-426C-A14C-28C96DCBE4F0}"/>
    <dgm:cxn modelId="{754D1257-DFAC-4D08-9CC3-34B1D5CC5534}" type="presOf" srcId="{AC62A3C8-1DF5-426C-A14C-28C96DCBE4F0}" destId="{67293FE2-A9AC-4382-BE0A-86CC2C7714FA}" srcOrd="0" destOrd="0" presId="urn:microsoft.com/office/officeart/2018/2/layout/IconCircleList"/>
    <dgm:cxn modelId="{2BF5C188-8AE0-491A-9085-9CDDB0481FF6}" type="presOf" srcId="{B25A17AB-0BB1-4804-938F-8A2FB0F24492}" destId="{A02900C5-B793-4F28-9CC0-AE9AD3C2F895}" srcOrd="0" destOrd="0" presId="urn:microsoft.com/office/officeart/2018/2/layout/IconCircleList"/>
    <dgm:cxn modelId="{A1E971AA-4B3D-40E9-A838-B8681922EEA1}" type="presOf" srcId="{DC9E4BF1-0861-4CD4-8FAB-3B9E7EDD00CA}" destId="{61F78D2E-C38B-4198-8EF9-EF7B7750AE59}" srcOrd="0" destOrd="0" presId="urn:microsoft.com/office/officeart/2018/2/layout/IconCircleList"/>
    <dgm:cxn modelId="{D931BFB3-3293-4B43-B317-FA69BBE18B8F}" type="presOf" srcId="{6CD73A63-47BF-4C3E-9652-248E1D5A929B}" destId="{E106B21F-139C-4F0B-B899-4D61BF4293CD}" srcOrd="0" destOrd="0" presId="urn:microsoft.com/office/officeart/2018/2/layout/IconCircleList"/>
    <dgm:cxn modelId="{BE0CBBB4-0BD2-4033-8E0B-EB9F2C838858}" srcId="{B1FBBB98-D7D5-460B-A2FA-B2ECA1C1821A}" destId="{AE74BB3A-3AC6-4E98-8839-28187125CF8F}" srcOrd="2" destOrd="0" parTransId="{894C8C34-42CE-45EE-9A64-CACCB010E977}" sibTransId="{6CD73A63-47BF-4C3E-9652-248E1D5A929B}"/>
    <dgm:cxn modelId="{10BE6EC7-26AD-4452-9F96-8EFBB864B992}" type="presOf" srcId="{F4E9A64E-9688-483A-8CFE-E301D1E74274}" destId="{4E5E831B-88CB-4997-BFE1-C0799EB2A0BB}" srcOrd="0" destOrd="0" presId="urn:microsoft.com/office/officeart/2018/2/layout/IconCircleList"/>
    <dgm:cxn modelId="{BDA806E1-AF78-41A2-9B2C-B3D3176055D7}" srcId="{B1FBBB98-D7D5-460B-A2FA-B2ECA1C1821A}" destId="{25183CCF-8997-4EBE-A74E-BEB1CDDA19FF}" srcOrd="1" destOrd="0" parTransId="{0A3074B4-9EDC-4846-96BD-58680CBE368E}" sibTransId="{F4E9A64E-9688-483A-8CFE-E301D1E74274}"/>
    <dgm:cxn modelId="{D1BEB3ED-7A1E-4CF8-B8A2-4E46D47989AD}" type="presOf" srcId="{25183CCF-8997-4EBE-A74E-BEB1CDDA19FF}" destId="{3CED5806-2E75-4898-8927-7AD8E8CA2FFD}" srcOrd="0" destOrd="0" presId="urn:microsoft.com/office/officeart/2018/2/layout/IconCircleList"/>
    <dgm:cxn modelId="{4F474EF8-54A0-41BB-953D-E4E4F6C647A5}" type="presOf" srcId="{AE74BB3A-3AC6-4E98-8839-28187125CF8F}" destId="{87A5FA62-CA12-479D-871E-3190FFBDD281}" srcOrd="0" destOrd="0" presId="urn:microsoft.com/office/officeart/2018/2/layout/IconCircleList"/>
    <dgm:cxn modelId="{8D33A412-852F-4123-B8B3-DF1C689BCD2F}" type="presParOf" srcId="{58DA6F69-95B6-4A00-92FD-532B2F7100C9}" destId="{D85DAEEB-FDC9-4F14-A168-42FDF19E4D9A}" srcOrd="0" destOrd="0" presId="urn:microsoft.com/office/officeart/2018/2/layout/IconCircleList"/>
    <dgm:cxn modelId="{552493BC-FBF8-4178-8098-2C3469B56357}" type="presParOf" srcId="{D85DAEEB-FDC9-4F14-A168-42FDF19E4D9A}" destId="{B67F6DFE-49FA-44C3-9EC5-B7E66A24B67E}" srcOrd="0" destOrd="0" presId="urn:microsoft.com/office/officeart/2018/2/layout/IconCircleList"/>
    <dgm:cxn modelId="{BB1EC9E6-1BD0-4B3C-90AA-9EC0DF5F627F}" type="presParOf" srcId="{B67F6DFE-49FA-44C3-9EC5-B7E66A24B67E}" destId="{27633BDB-A36F-4281-B824-4F7A8611910A}" srcOrd="0" destOrd="0" presId="urn:microsoft.com/office/officeart/2018/2/layout/IconCircleList"/>
    <dgm:cxn modelId="{B1DA707B-6FAC-4EE7-8808-64A1EDF0C22F}" type="presParOf" srcId="{B67F6DFE-49FA-44C3-9EC5-B7E66A24B67E}" destId="{49F11CD3-5C83-436D-B79C-122BD51DBC64}" srcOrd="1" destOrd="0" presId="urn:microsoft.com/office/officeart/2018/2/layout/IconCircleList"/>
    <dgm:cxn modelId="{FDB65C55-EFA7-4497-80FC-A1B58061A1AE}" type="presParOf" srcId="{B67F6DFE-49FA-44C3-9EC5-B7E66A24B67E}" destId="{EE993C8E-81D3-41A1-BC6D-B96ECEF4D295}" srcOrd="2" destOrd="0" presId="urn:microsoft.com/office/officeart/2018/2/layout/IconCircleList"/>
    <dgm:cxn modelId="{7EEC57C6-F510-4DB1-8D2E-423416FE56B9}" type="presParOf" srcId="{B67F6DFE-49FA-44C3-9EC5-B7E66A24B67E}" destId="{A02900C5-B793-4F28-9CC0-AE9AD3C2F895}" srcOrd="3" destOrd="0" presId="urn:microsoft.com/office/officeart/2018/2/layout/IconCircleList"/>
    <dgm:cxn modelId="{59869235-E5A3-4BCC-8DA1-0AD9DDBCEAE7}" type="presParOf" srcId="{D85DAEEB-FDC9-4F14-A168-42FDF19E4D9A}" destId="{67293FE2-A9AC-4382-BE0A-86CC2C7714FA}" srcOrd="1" destOrd="0" presId="urn:microsoft.com/office/officeart/2018/2/layout/IconCircleList"/>
    <dgm:cxn modelId="{D6D0E5E7-D9DE-4565-9B89-E568731E0B19}" type="presParOf" srcId="{D85DAEEB-FDC9-4F14-A168-42FDF19E4D9A}" destId="{C3355B86-1F81-4DD6-ACAF-20EEBE57EBAC}" srcOrd="2" destOrd="0" presId="urn:microsoft.com/office/officeart/2018/2/layout/IconCircleList"/>
    <dgm:cxn modelId="{5120E986-90BB-4AA5-935F-466EEAF1CC80}" type="presParOf" srcId="{C3355B86-1F81-4DD6-ACAF-20EEBE57EBAC}" destId="{C627782A-7401-4DBB-AC75-5496EA1BFCD3}" srcOrd="0" destOrd="0" presId="urn:microsoft.com/office/officeart/2018/2/layout/IconCircleList"/>
    <dgm:cxn modelId="{68B0BDA1-937C-4ECE-BC12-6706D171B326}" type="presParOf" srcId="{C3355B86-1F81-4DD6-ACAF-20EEBE57EBAC}" destId="{176907F5-9069-44B3-83CB-02C758BBBEF0}" srcOrd="1" destOrd="0" presId="urn:microsoft.com/office/officeart/2018/2/layout/IconCircleList"/>
    <dgm:cxn modelId="{0EFEFBC7-4701-47B7-8622-4E1BACD256D4}" type="presParOf" srcId="{C3355B86-1F81-4DD6-ACAF-20EEBE57EBAC}" destId="{5C331FEF-2404-41FA-AD11-B12BBAB6D7A9}" srcOrd="2" destOrd="0" presId="urn:microsoft.com/office/officeart/2018/2/layout/IconCircleList"/>
    <dgm:cxn modelId="{51AFA660-FB5F-4DBA-98E4-7C6139C575E2}" type="presParOf" srcId="{C3355B86-1F81-4DD6-ACAF-20EEBE57EBAC}" destId="{3CED5806-2E75-4898-8927-7AD8E8CA2FFD}" srcOrd="3" destOrd="0" presId="urn:microsoft.com/office/officeart/2018/2/layout/IconCircleList"/>
    <dgm:cxn modelId="{248F0B71-48C7-4EC7-92A5-94A6466D1EED}" type="presParOf" srcId="{D85DAEEB-FDC9-4F14-A168-42FDF19E4D9A}" destId="{4E5E831B-88CB-4997-BFE1-C0799EB2A0BB}" srcOrd="3" destOrd="0" presId="urn:microsoft.com/office/officeart/2018/2/layout/IconCircleList"/>
    <dgm:cxn modelId="{33312EDF-517D-4B4D-BF67-9A357F246FAF}" type="presParOf" srcId="{D85DAEEB-FDC9-4F14-A168-42FDF19E4D9A}" destId="{7E815A3C-EB9D-4AD3-89B1-ED5026B7A245}" srcOrd="4" destOrd="0" presId="urn:microsoft.com/office/officeart/2018/2/layout/IconCircleList"/>
    <dgm:cxn modelId="{47DA9E7F-FCDC-4F57-A9E2-65C900E85214}" type="presParOf" srcId="{7E815A3C-EB9D-4AD3-89B1-ED5026B7A245}" destId="{0DCE2F9C-FDA1-42D6-8120-04E9ABBFC714}" srcOrd="0" destOrd="0" presId="urn:microsoft.com/office/officeart/2018/2/layout/IconCircleList"/>
    <dgm:cxn modelId="{CE898D8D-0FAC-46C9-8506-EBB4654963C6}" type="presParOf" srcId="{7E815A3C-EB9D-4AD3-89B1-ED5026B7A245}" destId="{96DB79A8-2437-48FB-AA32-7DAEC1081ACD}" srcOrd="1" destOrd="0" presId="urn:microsoft.com/office/officeart/2018/2/layout/IconCircleList"/>
    <dgm:cxn modelId="{9CE3846C-1FAE-4E37-AD1A-4590950AFC3A}" type="presParOf" srcId="{7E815A3C-EB9D-4AD3-89B1-ED5026B7A245}" destId="{2213AB9A-06AD-4E1D-8D80-6CA5C7580A6E}" srcOrd="2" destOrd="0" presId="urn:microsoft.com/office/officeart/2018/2/layout/IconCircleList"/>
    <dgm:cxn modelId="{8BF003DB-5AF1-4DCD-9B47-4326E596B795}" type="presParOf" srcId="{7E815A3C-EB9D-4AD3-89B1-ED5026B7A245}" destId="{87A5FA62-CA12-479D-871E-3190FFBDD281}" srcOrd="3" destOrd="0" presId="urn:microsoft.com/office/officeart/2018/2/layout/IconCircleList"/>
    <dgm:cxn modelId="{C7416C3F-10CB-4868-A902-F9EBE6F1C263}" type="presParOf" srcId="{D85DAEEB-FDC9-4F14-A168-42FDF19E4D9A}" destId="{E106B21F-139C-4F0B-B899-4D61BF4293CD}" srcOrd="5" destOrd="0" presId="urn:microsoft.com/office/officeart/2018/2/layout/IconCircleList"/>
    <dgm:cxn modelId="{93AEC71D-6295-42DE-BA7B-3BB8E95B7C20}" type="presParOf" srcId="{D85DAEEB-FDC9-4F14-A168-42FDF19E4D9A}" destId="{26227298-C08E-483A-BDEF-0BE2D0353D76}" srcOrd="6" destOrd="0" presId="urn:microsoft.com/office/officeart/2018/2/layout/IconCircleList"/>
    <dgm:cxn modelId="{8267889F-00DD-4D60-899C-71B817398553}" type="presParOf" srcId="{26227298-C08E-483A-BDEF-0BE2D0353D76}" destId="{42BB0FF9-E1E6-4DDC-829E-82B348FC66E4}" srcOrd="0" destOrd="0" presId="urn:microsoft.com/office/officeart/2018/2/layout/IconCircleList"/>
    <dgm:cxn modelId="{C284A3CD-29D8-4FE5-8587-F0A22A8508A1}" type="presParOf" srcId="{26227298-C08E-483A-BDEF-0BE2D0353D76}" destId="{D52A2D31-0C7B-4684-B348-0217C253BD4F}" srcOrd="1" destOrd="0" presId="urn:microsoft.com/office/officeart/2018/2/layout/IconCircleList"/>
    <dgm:cxn modelId="{F58720CD-FE5F-4953-BBB8-907EF8E3F817}" type="presParOf" srcId="{26227298-C08E-483A-BDEF-0BE2D0353D76}" destId="{8F3F31E9-94E9-4BAA-B73F-66EEC84EC309}" srcOrd="2" destOrd="0" presId="urn:microsoft.com/office/officeart/2018/2/layout/IconCircleList"/>
    <dgm:cxn modelId="{D84C0F13-3A44-437B-800D-016C3FF6CE2E}" type="presParOf" srcId="{26227298-C08E-483A-BDEF-0BE2D0353D76}" destId="{61F78D2E-C38B-4198-8EF9-EF7B7750AE5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BE00CF-B4FB-4427-81EE-941A825C9F1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DE8C15-7CD1-40F3-85AE-B5734C372710}">
      <dgm:prSet/>
      <dgm:spPr/>
      <dgm:t>
        <a:bodyPr/>
        <a:lstStyle/>
        <a:p>
          <a:r>
            <a:rPr lang="en-US"/>
            <a:t>Multitasking</a:t>
          </a:r>
        </a:p>
      </dgm:t>
    </dgm:pt>
    <dgm:pt modelId="{B09DC338-F5B0-4C5D-A0D0-8EC9612025C9}" type="parTrans" cxnId="{4B963D68-D7A3-4FB1-92C4-24EEADDA1CDE}">
      <dgm:prSet/>
      <dgm:spPr/>
      <dgm:t>
        <a:bodyPr/>
        <a:lstStyle/>
        <a:p>
          <a:endParaRPr lang="en-US"/>
        </a:p>
      </dgm:t>
    </dgm:pt>
    <dgm:pt modelId="{1FA2174B-ABA9-4319-9FB5-B9BF3BDE5DC8}" type="sibTrans" cxnId="{4B963D68-D7A3-4FB1-92C4-24EEADDA1CDE}">
      <dgm:prSet/>
      <dgm:spPr/>
      <dgm:t>
        <a:bodyPr/>
        <a:lstStyle/>
        <a:p>
          <a:endParaRPr lang="en-US"/>
        </a:p>
      </dgm:t>
    </dgm:pt>
    <dgm:pt modelId="{58BBBB71-4785-4EC4-99F6-38CA1DA37BD1}">
      <dgm:prSet/>
      <dgm:spPr/>
      <dgm:t>
        <a:bodyPr/>
        <a:lstStyle/>
        <a:p>
          <a:r>
            <a:rPr lang="en-US"/>
            <a:t>Distracting background</a:t>
          </a:r>
        </a:p>
      </dgm:t>
    </dgm:pt>
    <dgm:pt modelId="{2ABC6F56-3231-43A2-BD2E-C5AC0097326D}" type="parTrans" cxnId="{9D63DE53-14D8-4A7B-9C1B-24B495DC26B5}">
      <dgm:prSet/>
      <dgm:spPr/>
      <dgm:t>
        <a:bodyPr/>
        <a:lstStyle/>
        <a:p>
          <a:endParaRPr lang="en-US"/>
        </a:p>
      </dgm:t>
    </dgm:pt>
    <dgm:pt modelId="{6903D78C-41F9-45E2-A1C0-D4EC65D93F47}" type="sibTrans" cxnId="{9D63DE53-14D8-4A7B-9C1B-24B495DC26B5}">
      <dgm:prSet/>
      <dgm:spPr/>
      <dgm:t>
        <a:bodyPr/>
        <a:lstStyle/>
        <a:p>
          <a:endParaRPr lang="en-US"/>
        </a:p>
      </dgm:t>
    </dgm:pt>
    <dgm:pt modelId="{4DFFCDD2-F6BF-469D-8632-0F4E9E05B392}">
      <dgm:prSet/>
      <dgm:spPr/>
      <dgm:t>
        <a:bodyPr/>
        <a:lstStyle/>
        <a:p>
          <a:r>
            <a:rPr lang="en-US"/>
            <a:t>Interrupting others</a:t>
          </a:r>
        </a:p>
      </dgm:t>
    </dgm:pt>
    <dgm:pt modelId="{25AB2593-CA7F-4673-899D-F407A811F904}" type="parTrans" cxnId="{660FEECA-4CA6-46E2-A2FF-A5598A6896CB}">
      <dgm:prSet/>
      <dgm:spPr/>
      <dgm:t>
        <a:bodyPr/>
        <a:lstStyle/>
        <a:p>
          <a:endParaRPr lang="en-US"/>
        </a:p>
      </dgm:t>
    </dgm:pt>
    <dgm:pt modelId="{067CE833-6140-43EF-9C44-E2853DB49031}" type="sibTrans" cxnId="{660FEECA-4CA6-46E2-A2FF-A5598A6896CB}">
      <dgm:prSet/>
      <dgm:spPr/>
      <dgm:t>
        <a:bodyPr/>
        <a:lstStyle/>
        <a:p>
          <a:endParaRPr lang="en-US"/>
        </a:p>
      </dgm:t>
    </dgm:pt>
    <dgm:pt modelId="{B2CAB072-DA0A-4269-9A07-1A6EF56E0373}">
      <dgm:prSet/>
      <dgm:spPr/>
      <dgm:t>
        <a:bodyPr/>
        <a:lstStyle/>
        <a:p>
          <a:r>
            <a:rPr lang="en-US"/>
            <a:t>Assume privacy</a:t>
          </a:r>
        </a:p>
      </dgm:t>
    </dgm:pt>
    <dgm:pt modelId="{506536CC-EB97-49BF-A9E9-00C95E7AED9C}" type="parTrans" cxnId="{8AB89401-3A5F-481D-8EA5-6F00EDDA7EEE}">
      <dgm:prSet/>
      <dgm:spPr/>
      <dgm:t>
        <a:bodyPr/>
        <a:lstStyle/>
        <a:p>
          <a:endParaRPr lang="en-US"/>
        </a:p>
      </dgm:t>
    </dgm:pt>
    <dgm:pt modelId="{342746F8-8A69-41AB-B06D-3876216ADDAF}" type="sibTrans" cxnId="{8AB89401-3A5F-481D-8EA5-6F00EDDA7EEE}">
      <dgm:prSet/>
      <dgm:spPr/>
      <dgm:t>
        <a:bodyPr/>
        <a:lstStyle/>
        <a:p>
          <a:endParaRPr lang="en-US"/>
        </a:p>
      </dgm:t>
    </dgm:pt>
    <dgm:pt modelId="{60229D6B-F538-450D-AD2A-541F4C57718C}" type="pres">
      <dgm:prSet presAssocID="{C1BE00CF-B4FB-4427-81EE-941A825C9F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BCAEE4-93E2-474B-B19A-AD3169745991}" type="pres">
      <dgm:prSet presAssocID="{28DE8C15-7CD1-40F3-85AE-B5734C372710}" presName="hierRoot1" presStyleCnt="0"/>
      <dgm:spPr/>
    </dgm:pt>
    <dgm:pt modelId="{7524504D-4635-4236-BBFE-15D8E8A5DDBB}" type="pres">
      <dgm:prSet presAssocID="{28DE8C15-7CD1-40F3-85AE-B5734C372710}" presName="composite" presStyleCnt="0"/>
      <dgm:spPr/>
    </dgm:pt>
    <dgm:pt modelId="{43541520-E3E5-4BC6-9D22-7EF673CEE34C}" type="pres">
      <dgm:prSet presAssocID="{28DE8C15-7CD1-40F3-85AE-B5734C372710}" presName="background" presStyleLbl="node0" presStyleIdx="0" presStyleCnt="4"/>
      <dgm:spPr/>
    </dgm:pt>
    <dgm:pt modelId="{25B42BDE-3FB5-457B-8E88-03D08CDD3734}" type="pres">
      <dgm:prSet presAssocID="{28DE8C15-7CD1-40F3-85AE-B5734C372710}" presName="text" presStyleLbl="fgAcc0" presStyleIdx="0" presStyleCnt="4">
        <dgm:presLayoutVars>
          <dgm:chPref val="3"/>
        </dgm:presLayoutVars>
      </dgm:prSet>
      <dgm:spPr/>
    </dgm:pt>
    <dgm:pt modelId="{F4F8634E-641D-482D-BD5E-2DBBA2553173}" type="pres">
      <dgm:prSet presAssocID="{28DE8C15-7CD1-40F3-85AE-B5734C372710}" presName="hierChild2" presStyleCnt="0"/>
      <dgm:spPr/>
    </dgm:pt>
    <dgm:pt modelId="{3EA32EEF-D27C-42E4-A8F7-8E1D4C0B6A5B}" type="pres">
      <dgm:prSet presAssocID="{58BBBB71-4785-4EC4-99F6-38CA1DA37BD1}" presName="hierRoot1" presStyleCnt="0"/>
      <dgm:spPr/>
    </dgm:pt>
    <dgm:pt modelId="{FFE743DE-9683-4E75-A5BA-90F32982785D}" type="pres">
      <dgm:prSet presAssocID="{58BBBB71-4785-4EC4-99F6-38CA1DA37BD1}" presName="composite" presStyleCnt="0"/>
      <dgm:spPr/>
    </dgm:pt>
    <dgm:pt modelId="{85B0254D-CB9C-434B-9567-F0B32FA5A045}" type="pres">
      <dgm:prSet presAssocID="{58BBBB71-4785-4EC4-99F6-38CA1DA37BD1}" presName="background" presStyleLbl="node0" presStyleIdx="1" presStyleCnt="4"/>
      <dgm:spPr/>
    </dgm:pt>
    <dgm:pt modelId="{3FC20DD1-FB01-4F37-A0DB-16670A2836A8}" type="pres">
      <dgm:prSet presAssocID="{58BBBB71-4785-4EC4-99F6-38CA1DA37BD1}" presName="text" presStyleLbl="fgAcc0" presStyleIdx="1" presStyleCnt="4">
        <dgm:presLayoutVars>
          <dgm:chPref val="3"/>
        </dgm:presLayoutVars>
      </dgm:prSet>
      <dgm:spPr/>
    </dgm:pt>
    <dgm:pt modelId="{9EFEB0D2-E7E2-4BA5-B9B3-7A4126940906}" type="pres">
      <dgm:prSet presAssocID="{58BBBB71-4785-4EC4-99F6-38CA1DA37BD1}" presName="hierChild2" presStyleCnt="0"/>
      <dgm:spPr/>
    </dgm:pt>
    <dgm:pt modelId="{1A79D4E0-1091-4128-B0F1-A0A2EB46B96E}" type="pres">
      <dgm:prSet presAssocID="{4DFFCDD2-F6BF-469D-8632-0F4E9E05B392}" presName="hierRoot1" presStyleCnt="0"/>
      <dgm:spPr/>
    </dgm:pt>
    <dgm:pt modelId="{E58785DF-F930-42A8-8C6B-5CC82FB8C1F7}" type="pres">
      <dgm:prSet presAssocID="{4DFFCDD2-F6BF-469D-8632-0F4E9E05B392}" presName="composite" presStyleCnt="0"/>
      <dgm:spPr/>
    </dgm:pt>
    <dgm:pt modelId="{0CE33116-E70E-4134-9E9F-C3EC54BC6A93}" type="pres">
      <dgm:prSet presAssocID="{4DFFCDD2-F6BF-469D-8632-0F4E9E05B392}" presName="background" presStyleLbl="node0" presStyleIdx="2" presStyleCnt="4"/>
      <dgm:spPr/>
    </dgm:pt>
    <dgm:pt modelId="{E6B7FA07-8828-43BA-9DEE-D50400069A7A}" type="pres">
      <dgm:prSet presAssocID="{4DFFCDD2-F6BF-469D-8632-0F4E9E05B392}" presName="text" presStyleLbl="fgAcc0" presStyleIdx="2" presStyleCnt="4">
        <dgm:presLayoutVars>
          <dgm:chPref val="3"/>
        </dgm:presLayoutVars>
      </dgm:prSet>
      <dgm:spPr/>
    </dgm:pt>
    <dgm:pt modelId="{B04A2DC4-49DF-4A6C-85D8-55ABB94D8E71}" type="pres">
      <dgm:prSet presAssocID="{4DFFCDD2-F6BF-469D-8632-0F4E9E05B392}" presName="hierChild2" presStyleCnt="0"/>
      <dgm:spPr/>
    </dgm:pt>
    <dgm:pt modelId="{6F5BE542-F5AA-4149-BAE9-1F713A43DA0D}" type="pres">
      <dgm:prSet presAssocID="{B2CAB072-DA0A-4269-9A07-1A6EF56E0373}" presName="hierRoot1" presStyleCnt="0"/>
      <dgm:spPr/>
    </dgm:pt>
    <dgm:pt modelId="{D03000D8-79EB-459D-A093-B626C345CDF9}" type="pres">
      <dgm:prSet presAssocID="{B2CAB072-DA0A-4269-9A07-1A6EF56E0373}" presName="composite" presStyleCnt="0"/>
      <dgm:spPr/>
    </dgm:pt>
    <dgm:pt modelId="{6F465D22-BB4D-4BC7-A28A-FB417C17497B}" type="pres">
      <dgm:prSet presAssocID="{B2CAB072-DA0A-4269-9A07-1A6EF56E0373}" presName="background" presStyleLbl="node0" presStyleIdx="3" presStyleCnt="4"/>
      <dgm:spPr/>
    </dgm:pt>
    <dgm:pt modelId="{AF8551FD-7E02-48B8-A7AF-B268B2B89433}" type="pres">
      <dgm:prSet presAssocID="{B2CAB072-DA0A-4269-9A07-1A6EF56E0373}" presName="text" presStyleLbl="fgAcc0" presStyleIdx="3" presStyleCnt="4">
        <dgm:presLayoutVars>
          <dgm:chPref val="3"/>
        </dgm:presLayoutVars>
      </dgm:prSet>
      <dgm:spPr/>
    </dgm:pt>
    <dgm:pt modelId="{080FFA5C-E066-4267-9033-113119460235}" type="pres">
      <dgm:prSet presAssocID="{B2CAB072-DA0A-4269-9A07-1A6EF56E0373}" presName="hierChild2" presStyleCnt="0"/>
      <dgm:spPr/>
    </dgm:pt>
  </dgm:ptLst>
  <dgm:cxnLst>
    <dgm:cxn modelId="{8AB89401-3A5F-481D-8EA5-6F00EDDA7EEE}" srcId="{C1BE00CF-B4FB-4427-81EE-941A825C9F1E}" destId="{B2CAB072-DA0A-4269-9A07-1A6EF56E0373}" srcOrd="3" destOrd="0" parTransId="{506536CC-EB97-49BF-A9E9-00C95E7AED9C}" sibTransId="{342746F8-8A69-41AB-B06D-3876216ADDAF}"/>
    <dgm:cxn modelId="{4B101502-B101-4AF2-A5C7-63C525D7AEBE}" type="presOf" srcId="{B2CAB072-DA0A-4269-9A07-1A6EF56E0373}" destId="{AF8551FD-7E02-48B8-A7AF-B268B2B89433}" srcOrd="0" destOrd="0" presId="urn:microsoft.com/office/officeart/2005/8/layout/hierarchy1"/>
    <dgm:cxn modelId="{4BE1CF28-861C-4B7C-BEB8-E04974623F7E}" type="presOf" srcId="{C1BE00CF-B4FB-4427-81EE-941A825C9F1E}" destId="{60229D6B-F538-450D-AD2A-541F4C57718C}" srcOrd="0" destOrd="0" presId="urn:microsoft.com/office/officeart/2005/8/layout/hierarchy1"/>
    <dgm:cxn modelId="{45DD2F62-CE02-49B9-97D9-01F8ADE07087}" type="presOf" srcId="{58BBBB71-4785-4EC4-99F6-38CA1DA37BD1}" destId="{3FC20DD1-FB01-4F37-A0DB-16670A2836A8}" srcOrd="0" destOrd="0" presId="urn:microsoft.com/office/officeart/2005/8/layout/hierarchy1"/>
    <dgm:cxn modelId="{4B963D68-D7A3-4FB1-92C4-24EEADDA1CDE}" srcId="{C1BE00CF-B4FB-4427-81EE-941A825C9F1E}" destId="{28DE8C15-7CD1-40F3-85AE-B5734C372710}" srcOrd="0" destOrd="0" parTransId="{B09DC338-F5B0-4C5D-A0D0-8EC9612025C9}" sibTransId="{1FA2174B-ABA9-4319-9FB5-B9BF3BDE5DC8}"/>
    <dgm:cxn modelId="{9D63DE53-14D8-4A7B-9C1B-24B495DC26B5}" srcId="{C1BE00CF-B4FB-4427-81EE-941A825C9F1E}" destId="{58BBBB71-4785-4EC4-99F6-38CA1DA37BD1}" srcOrd="1" destOrd="0" parTransId="{2ABC6F56-3231-43A2-BD2E-C5AC0097326D}" sibTransId="{6903D78C-41F9-45E2-A1C0-D4EC65D93F47}"/>
    <dgm:cxn modelId="{660FEECA-4CA6-46E2-A2FF-A5598A6896CB}" srcId="{C1BE00CF-B4FB-4427-81EE-941A825C9F1E}" destId="{4DFFCDD2-F6BF-469D-8632-0F4E9E05B392}" srcOrd="2" destOrd="0" parTransId="{25AB2593-CA7F-4673-899D-F407A811F904}" sibTransId="{067CE833-6140-43EF-9C44-E2853DB49031}"/>
    <dgm:cxn modelId="{464047E7-5504-4CB7-89FF-1BED58C1A147}" type="presOf" srcId="{4DFFCDD2-F6BF-469D-8632-0F4E9E05B392}" destId="{E6B7FA07-8828-43BA-9DEE-D50400069A7A}" srcOrd="0" destOrd="0" presId="urn:microsoft.com/office/officeart/2005/8/layout/hierarchy1"/>
    <dgm:cxn modelId="{27E3B7E9-F19C-4528-BDE7-14AE164BE350}" type="presOf" srcId="{28DE8C15-7CD1-40F3-85AE-B5734C372710}" destId="{25B42BDE-3FB5-457B-8E88-03D08CDD3734}" srcOrd="0" destOrd="0" presId="urn:microsoft.com/office/officeart/2005/8/layout/hierarchy1"/>
    <dgm:cxn modelId="{1BB0A93F-88D3-484B-9C45-F1A7A6C137A6}" type="presParOf" srcId="{60229D6B-F538-450D-AD2A-541F4C57718C}" destId="{03BCAEE4-93E2-474B-B19A-AD3169745991}" srcOrd="0" destOrd="0" presId="urn:microsoft.com/office/officeart/2005/8/layout/hierarchy1"/>
    <dgm:cxn modelId="{EA348BC3-1F3E-4244-BCF6-2D0EC5B16377}" type="presParOf" srcId="{03BCAEE4-93E2-474B-B19A-AD3169745991}" destId="{7524504D-4635-4236-BBFE-15D8E8A5DDBB}" srcOrd="0" destOrd="0" presId="urn:microsoft.com/office/officeart/2005/8/layout/hierarchy1"/>
    <dgm:cxn modelId="{EBD04252-5BE5-4244-B853-C3D42E459A05}" type="presParOf" srcId="{7524504D-4635-4236-BBFE-15D8E8A5DDBB}" destId="{43541520-E3E5-4BC6-9D22-7EF673CEE34C}" srcOrd="0" destOrd="0" presId="urn:microsoft.com/office/officeart/2005/8/layout/hierarchy1"/>
    <dgm:cxn modelId="{B61697E2-F888-4CF0-B760-710A31C59720}" type="presParOf" srcId="{7524504D-4635-4236-BBFE-15D8E8A5DDBB}" destId="{25B42BDE-3FB5-457B-8E88-03D08CDD3734}" srcOrd="1" destOrd="0" presId="urn:microsoft.com/office/officeart/2005/8/layout/hierarchy1"/>
    <dgm:cxn modelId="{B03F0D2D-50FA-480E-BA17-8D772033D590}" type="presParOf" srcId="{03BCAEE4-93E2-474B-B19A-AD3169745991}" destId="{F4F8634E-641D-482D-BD5E-2DBBA2553173}" srcOrd="1" destOrd="0" presId="urn:microsoft.com/office/officeart/2005/8/layout/hierarchy1"/>
    <dgm:cxn modelId="{FBE5C7A5-352A-427C-B465-23DC38BAF839}" type="presParOf" srcId="{60229D6B-F538-450D-AD2A-541F4C57718C}" destId="{3EA32EEF-D27C-42E4-A8F7-8E1D4C0B6A5B}" srcOrd="1" destOrd="0" presId="urn:microsoft.com/office/officeart/2005/8/layout/hierarchy1"/>
    <dgm:cxn modelId="{EB498652-2955-4676-BB41-D146B80378CC}" type="presParOf" srcId="{3EA32EEF-D27C-42E4-A8F7-8E1D4C0B6A5B}" destId="{FFE743DE-9683-4E75-A5BA-90F32982785D}" srcOrd="0" destOrd="0" presId="urn:microsoft.com/office/officeart/2005/8/layout/hierarchy1"/>
    <dgm:cxn modelId="{AFC4F874-0EB0-4A34-B2A9-940D035FB4F0}" type="presParOf" srcId="{FFE743DE-9683-4E75-A5BA-90F32982785D}" destId="{85B0254D-CB9C-434B-9567-F0B32FA5A045}" srcOrd="0" destOrd="0" presId="urn:microsoft.com/office/officeart/2005/8/layout/hierarchy1"/>
    <dgm:cxn modelId="{FA5D7892-9E04-4A86-8EFB-33D5BF751A37}" type="presParOf" srcId="{FFE743DE-9683-4E75-A5BA-90F32982785D}" destId="{3FC20DD1-FB01-4F37-A0DB-16670A2836A8}" srcOrd="1" destOrd="0" presId="urn:microsoft.com/office/officeart/2005/8/layout/hierarchy1"/>
    <dgm:cxn modelId="{F7B1AEA3-A9CD-47E0-88FD-6BAA32100AA1}" type="presParOf" srcId="{3EA32EEF-D27C-42E4-A8F7-8E1D4C0B6A5B}" destId="{9EFEB0D2-E7E2-4BA5-B9B3-7A4126940906}" srcOrd="1" destOrd="0" presId="urn:microsoft.com/office/officeart/2005/8/layout/hierarchy1"/>
    <dgm:cxn modelId="{C4839054-D588-41E0-9629-263EB9D3467F}" type="presParOf" srcId="{60229D6B-F538-450D-AD2A-541F4C57718C}" destId="{1A79D4E0-1091-4128-B0F1-A0A2EB46B96E}" srcOrd="2" destOrd="0" presId="urn:microsoft.com/office/officeart/2005/8/layout/hierarchy1"/>
    <dgm:cxn modelId="{25139290-1B13-4977-97AD-612DD4C95D3E}" type="presParOf" srcId="{1A79D4E0-1091-4128-B0F1-A0A2EB46B96E}" destId="{E58785DF-F930-42A8-8C6B-5CC82FB8C1F7}" srcOrd="0" destOrd="0" presId="urn:microsoft.com/office/officeart/2005/8/layout/hierarchy1"/>
    <dgm:cxn modelId="{A7625F07-19AD-4BFD-A3D4-6D1F74AB7C80}" type="presParOf" srcId="{E58785DF-F930-42A8-8C6B-5CC82FB8C1F7}" destId="{0CE33116-E70E-4134-9E9F-C3EC54BC6A93}" srcOrd="0" destOrd="0" presId="urn:microsoft.com/office/officeart/2005/8/layout/hierarchy1"/>
    <dgm:cxn modelId="{22DDF1F1-6DF0-4D9E-9EDD-DA5AFD551BC7}" type="presParOf" srcId="{E58785DF-F930-42A8-8C6B-5CC82FB8C1F7}" destId="{E6B7FA07-8828-43BA-9DEE-D50400069A7A}" srcOrd="1" destOrd="0" presId="urn:microsoft.com/office/officeart/2005/8/layout/hierarchy1"/>
    <dgm:cxn modelId="{503B040E-973A-4E86-92D9-C723216B53DE}" type="presParOf" srcId="{1A79D4E0-1091-4128-B0F1-A0A2EB46B96E}" destId="{B04A2DC4-49DF-4A6C-85D8-55ABB94D8E71}" srcOrd="1" destOrd="0" presId="urn:microsoft.com/office/officeart/2005/8/layout/hierarchy1"/>
    <dgm:cxn modelId="{DC0C1D9E-A926-45DD-8A58-2D63B36F9653}" type="presParOf" srcId="{60229D6B-F538-450D-AD2A-541F4C57718C}" destId="{6F5BE542-F5AA-4149-BAE9-1F713A43DA0D}" srcOrd="3" destOrd="0" presId="urn:microsoft.com/office/officeart/2005/8/layout/hierarchy1"/>
    <dgm:cxn modelId="{D65D4B5E-DD9B-4A61-85A3-C391AB8C8337}" type="presParOf" srcId="{6F5BE542-F5AA-4149-BAE9-1F713A43DA0D}" destId="{D03000D8-79EB-459D-A093-B626C345CDF9}" srcOrd="0" destOrd="0" presId="urn:microsoft.com/office/officeart/2005/8/layout/hierarchy1"/>
    <dgm:cxn modelId="{FC8608C5-4B8A-4C2C-82A7-7F7B832CF259}" type="presParOf" srcId="{D03000D8-79EB-459D-A093-B626C345CDF9}" destId="{6F465D22-BB4D-4BC7-A28A-FB417C17497B}" srcOrd="0" destOrd="0" presId="urn:microsoft.com/office/officeart/2005/8/layout/hierarchy1"/>
    <dgm:cxn modelId="{CA8F51CB-5A38-47CA-8EB0-0964C9C86D9F}" type="presParOf" srcId="{D03000D8-79EB-459D-A093-B626C345CDF9}" destId="{AF8551FD-7E02-48B8-A7AF-B268B2B89433}" srcOrd="1" destOrd="0" presId="urn:microsoft.com/office/officeart/2005/8/layout/hierarchy1"/>
    <dgm:cxn modelId="{915EB1E4-54AF-4BB2-8081-746B9E0294A0}" type="presParOf" srcId="{6F5BE542-F5AA-4149-BAE9-1F713A43DA0D}" destId="{080FFA5C-E066-4267-9033-1131194602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0357C-9145-4322-965A-6318A4855067}">
      <dsp:nvSpPr>
        <dsp:cNvPr id="0" name=""/>
        <dsp:cNvSpPr/>
      </dsp:nvSpPr>
      <dsp:spPr>
        <a:xfrm>
          <a:off x="754856" y="0"/>
          <a:ext cx="5239808" cy="523980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22139-6DB7-488F-999D-32CD5F785B88}">
      <dsp:nvSpPr>
        <dsp:cNvPr id="0" name=""/>
        <dsp:cNvSpPr/>
      </dsp:nvSpPr>
      <dsp:spPr>
        <a:xfrm>
          <a:off x="1252638" y="497781"/>
          <a:ext cx="2043525" cy="2043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Global Accessibility</a:t>
          </a:r>
        </a:p>
      </dsp:txBody>
      <dsp:txXfrm>
        <a:off x="1352395" y="597538"/>
        <a:ext cx="1844011" cy="1844011"/>
      </dsp:txXfrm>
    </dsp:sp>
    <dsp:sp modelId="{8BBD055B-A18C-4BC7-9E0F-58600990BECF}">
      <dsp:nvSpPr>
        <dsp:cNvPr id="0" name=""/>
        <dsp:cNvSpPr/>
      </dsp:nvSpPr>
      <dsp:spPr>
        <a:xfrm>
          <a:off x="3453357" y="497781"/>
          <a:ext cx="2043525" cy="2043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Cost Saving</a:t>
          </a:r>
        </a:p>
      </dsp:txBody>
      <dsp:txXfrm>
        <a:off x="3553114" y="597538"/>
        <a:ext cx="1844011" cy="1844011"/>
      </dsp:txXfrm>
    </dsp:sp>
    <dsp:sp modelId="{98FB5378-67B8-40F6-894B-9CB1E1C2CE33}">
      <dsp:nvSpPr>
        <dsp:cNvPr id="0" name=""/>
        <dsp:cNvSpPr/>
      </dsp:nvSpPr>
      <dsp:spPr>
        <a:xfrm>
          <a:off x="1252638" y="2698501"/>
          <a:ext cx="2043525" cy="2043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Reduce environmental impact</a:t>
          </a:r>
        </a:p>
      </dsp:txBody>
      <dsp:txXfrm>
        <a:off x="1352395" y="2798258"/>
        <a:ext cx="1844011" cy="1844011"/>
      </dsp:txXfrm>
    </dsp:sp>
    <dsp:sp modelId="{88BD13F4-09B4-4815-B874-1A4A75EA20BC}">
      <dsp:nvSpPr>
        <dsp:cNvPr id="0" name=""/>
        <dsp:cNvSpPr/>
      </dsp:nvSpPr>
      <dsp:spPr>
        <a:xfrm>
          <a:off x="3453357" y="2698501"/>
          <a:ext cx="2043525" cy="2043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Scalability</a:t>
          </a:r>
        </a:p>
      </dsp:txBody>
      <dsp:txXfrm>
        <a:off x="3553114" y="2798258"/>
        <a:ext cx="1844011" cy="1844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33BDB-A36F-4281-B824-4F7A8611910A}">
      <dsp:nvSpPr>
        <dsp:cNvPr id="0" name=""/>
        <dsp:cNvSpPr/>
      </dsp:nvSpPr>
      <dsp:spPr>
        <a:xfrm>
          <a:off x="128097" y="4106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11CD3-5C83-436D-B79C-122BD51DBC64}">
      <dsp:nvSpPr>
        <dsp:cNvPr id="0" name=""/>
        <dsp:cNvSpPr/>
      </dsp:nvSpPr>
      <dsp:spPr>
        <a:xfrm>
          <a:off x="399509" y="275517"/>
          <a:ext cx="749613" cy="749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900C5-B793-4F28-9CC0-AE9AD3C2F895}">
      <dsp:nvSpPr>
        <dsp:cNvPr id="0" name=""/>
        <dsp:cNvSpPr/>
      </dsp:nvSpPr>
      <dsp:spPr>
        <a:xfrm>
          <a:off x="1697485" y="4106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Test Technology</a:t>
          </a:r>
        </a:p>
      </dsp:txBody>
      <dsp:txXfrm>
        <a:off x="1697485" y="4106"/>
        <a:ext cx="3046459" cy="1292437"/>
      </dsp:txXfrm>
    </dsp:sp>
    <dsp:sp modelId="{C627782A-7401-4DBB-AC75-5496EA1BFCD3}">
      <dsp:nvSpPr>
        <dsp:cNvPr id="0" name=""/>
        <dsp:cNvSpPr/>
      </dsp:nvSpPr>
      <dsp:spPr>
        <a:xfrm>
          <a:off x="5274767" y="4106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907F5-9069-44B3-83CB-02C758BBBEF0}">
      <dsp:nvSpPr>
        <dsp:cNvPr id="0" name=""/>
        <dsp:cNvSpPr/>
      </dsp:nvSpPr>
      <dsp:spPr>
        <a:xfrm>
          <a:off x="5546179" y="275517"/>
          <a:ext cx="749613" cy="749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D5806-2E75-4898-8927-7AD8E8CA2FFD}">
      <dsp:nvSpPr>
        <dsp:cNvPr id="0" name=""/>
        <dsp:cNvSpPr/>
      </dsp:nvSpPr>
      <dsp:spPr>
        <a:xfrm>
          <a:off x="6844156" y="4106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Keep it professional (video ,attire, punctual)</a:t>
          </a:r>
        </a:p>
      </dsp:txBody>
      <dsp:txXfrm>
        <a:off x="6844156" y="4106"/>
        <a:ext cx="3046459" cy="1292437"/>
      </dsp:txXfrm>
    </dsp:sp>
    <dsp:sp modelId="{0DCE2F9C-FDA1-42D6-8120-04E9ABBFC714}">
      <dsp:nvSpPr>
        <dsp:cNvPr id="0" name=""/>
        <dsp:cNvSpPr/>
      </dsp:nvSpPr>
      <dsp:spPr>
        <a:xfrm>
          <a:off x="128097" y="1827657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B79A8-2437-48FB-AA32-7DAEC1081ACD}">
      <dsp:nvSpPr>
        <dsp:cNvPr id="0" name=""/>
        <dsp:cNvSpPr/>
      </dsp:nvSpPr>
      <dsp:spPr>
        <a:xfrm>
          <a:off x="399509" y="2099069"/>
          <a:ext cx="749613" cy="749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5FA62-CA12-479D-871E-3190FFBDD281}">
      <dsp:nvSpPr>
        <dsp:cNvPr id="0" name=""/>
        <dsp:cNvSpPr/>
      </dsp:nvSpPr>
      <dsp:spPr>
        <a:xfrm>
          <a:off x="1697485" y="1827657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Choose Quiet place</a:t>
          </a:r>
        </a:p>
      </dsp:txBody>
      <dsp:txXfrm>
        <a:off x="1697485" y="1827657"/>
        <a:ext cx="3046459" cy="1292437"/>
      </dsp:txXfrm>
    </dsp:sp>
    <dsp:sp modelId="{42BB0FF9-E1E6-4DDC-829E-82B348FC66E4}">
      <dsp:nvSpPr>
        <dsp:cNvPr id="0" name=""/>
        <dsp:cNvSpPr/>
      </dsp:nvSpPr>
      <dsp:spPr>
        <a:xfrm>
          <a:off x="5274767" y="1827657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A2D31-0C7B-4684-B348-0217C253BD4F}">
      <dsp:nvSpPr>
        <dsp:cNvPr id="0" name=""/>
        <dsp:cNvSpPr/>
      </dsp:nvSpPr>
      <dsp:spPr>
        <a:xfrm>
          <a:off x="5546179" y="2099069"/>
          <a:ext cx="749613" cy="749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8D2E-C38B-4198-8EF9-EF7B7750AE59}">
      <dsp:nvSpPr>
        <dsp:cNvPr id="0" name=""/>
        <dsp:cNvSpPr/>
      </dsp:nvSpPr>
      <dsp:spPr>
        <a:xfrm>
          <a:off x="6844156" y="1827657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Engaging activity</a:t>
          </a:r>
        </a:p>
      </dsp:txBody>
      <dsp:txXfrm>
        <a:off x="6844156" y="1827657"/>
        <a:ext cx="3046459" cy="1292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41520-E3E5-4BC6-9D22-7EF673CEE34C}">
      <dsp:nvSpPr>
        <dsp:cNvPr id="0" name=""/>
        <dsp:cNvSpPr/>
      </dsp:nvSpPr>
      <dsp:spPr>
        <a:xfrm>
          <a:off x="2935" y="786105"/>
          <a:ext cx="2095711" cy="133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42BDE-3FB5-457B-8E88-03D08CDD3734}">
      <dsp:nvSpPr>
        <dsp:cNvPr id="0" name=""/>
        <dsp:cNvSpPr/>
      </dsp:nvSpPr>
      <dsp:spPr>
        <a:xfrm>
          <a:off x="235791" y="1007319"/>
          <a:ext cx="2095711" cy="1330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Multitasking</a:t>
          </a:r>
        </a:p>
      </dsp:txBody>
      <dsp:txXfrm>
        <a:off x="274768" y="1046296"/>
        <a:ext cx="2017757" cy="1252822"/>
      </dsp:txXfrm>
    </dsp:sp>
    <dsp:sp modelId="{85B0254D-CB9C-434B-9567-F0B32FA5A045}">
      <dsp:nvSpPr>
        <dsp:cNvPr id="0" name=""/>
        <dsp:cNvSpPr/>
      </dsp:nvSpPr>
      <dsp:spPr>
        <a:xfrm>
          <a:off x="2564360" y="786105"/>
          <a:ext cx="2095711" cy="133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20DD1-FB01-4F37-A0DB-16670A2836A8}">
      <dsp:nvSpPr>
        <dsp:cNvPr id="0" name=""/>
        <dsp:cNvSpPr/>
      </dsp:nvSpPr>
      <dsp:spPr>
        <a:xfrm>
          <a:off x="2797216" y="1007319"/>
          <a:ext cx="2095711" cy="1330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Distracting background</a:t>
          </a:r>
        </a:p>
      </dsp:txBody>
      <dsp:txXfrm>
        <a:off x="2836193" y="1046296"/>
        <a:ext cx="2017757" cy="1252822"/>
      </dsp:txXfrm>
    </dsp:sp>
    <dsp:sp modelId="{0CE33116-E70E-4134-9E9F-C3EC54BC6A93}">
      <dsp:nvSpPr>
        <dsp:cNvPr id="0" name=""/>
        <dsp:cNvSpPr/>
      </dsp:nvSpPr>
      <dsp:spPr>
        <a:xfrm>
          <a:off x="5125784" y="786105"/>
          <a:ext cx="2095711" cy="133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7FA07-8828-43BA-9DEE-D50400069A7A}">
      <dsp:nvSpPr>
        <dsp:cNvPr id="0" name=""/>
        <dsp:cNvSpPr/>
      </dsp:nvSpPr>
      <dsp:spPr>
        <a:xfrm>
          <a:off x="5358641" y="1007319"/>
          <a:ext cx="2095711" cy="1330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Interrupting others</a:t>
          </a:r>
        </a:p>
      </dsp:txBody>
      <dsp:txXfrm>
        <a:off x="5397618" y="1046296"/>
        <a:ext cx="2017757" cy="1252822"/>
      </dsp:txXfrm>
    </dsp:sp>
    <dsp:sp modelId="{6F465D22-BB4D-4BC7-A28A-FB417C17497B}">
      <dsp:nvSpPr>
        <dsp:cNvPr id="0" name=""/>
        <dsp:cNvSpPr/>
      </dsp:nvSpPr>
      <dsp:spPr>
        <a:xfrm>
          <a:off x="7687209" y="786105"/>
          <a:ext cx="2095711" cy="133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551FD-7E02-48B8-A7AF-B268B2B89433}">
      <dsp:nvSpPr>
        <dsp:cNvPr id="0" name=""/>
        <dsp:cNvSpPr/>
      </dsp:nvSpPr>
      <dsp:spPr>
        <a:xfrm>
          <a:off x="7920066" y="1007319"/>
          <a:ext cx="2095711" cy="1330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Assume privacy</a:t>
          </a:r>
        </a:p>
      </dsp:txBody>
      <dsp:txXfrm>
        <a:off x="7959043" y="1046296"/>
        <a:ext cx="2017757" cy="1252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49A3CD-63E8-40DE-8C28-F5C0572DA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Do’s and Don’t of virtual meetings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25066-5EEC-484E-8B61-475318661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396180"/>
            <a:ext cx="2531516" cy="384256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Presented By</a:t>
            </a:r>
          </a:p>
          <a:p>
            <a:r>
              <a:rPr lang="en-US">
                <a:solidFill>
                  <a:srgbClr val="FFFFFF"/>
                </a:solidFill>
              </a:rPr>
              <a:t>Sumit Kumar Gupta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Date 17/08/2023</a:t>
            </a:r>
          </a:p>
        </p:txBody>
      </p:sp>
    </p:spTree>
    <p:extLst>
      <p:ext uri="{BB962C8B-B14F-4D97-AF65-F5344CB8AC3E}">
        <p14:creationId xmlns:p14="http://schemas.microsoft.com/office/powerpoint/2010/main" val="33316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using a computer&#10;&#10;Description automatically generated">
            <a:extLst>
              <a:ext uri="{FF2B5EF4-FFF2-40B4-BE49-F238E27FC236}">
                <a16:creationId xmlns:a16="http://schemas.microsoft.com/office/drawing/2014/main" id="{C8CEA516-3AD6-4DCB-B710-44AF3D451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E2094-8CA4-4F36-B337-832E2399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/>
              <a:t>What is a virtual Meeting ?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78E9-90E9-44F5-AE00-809CC60C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r>
              <a:rPr lang="en-US"/>
              <a:t>Virtual meeting is a gathering of people who interact and communicate with each other using digital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33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57BADD-DFB3-4F5A-81E4-E349D0FB0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6991-E04B-4CBD-AE91-957FA5D9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000000"/>
                </a:solidFill>
              </a:rPr>
              <a:t>Importance of virtual meeting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FCFD583-58F5-4010-85B3-8CBB03E86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6C336C-64DA-4E7A-8899-0010F56AF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4D7D4CE-A7BE-43EC-8FB6-B41AA60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7F50F84-B6A2-4A4F-B454-3433B713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79556A8D-1D6A-4D59-BEBA-9F72F7A5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53E0F7F-7E13-4B50-B87E-11DA3A741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C56D9F3-C412-42E1-B190-402D30E49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4B3D055-D26E-4731-8653-F508249E2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F30DE9-5A46-07EF-78B1-64F954E63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223095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68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987C-7A42-4FCF-9C92-028D88BC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Do’s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E43A8B-A7DE-E246-D592-8DB9DE1E9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25465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68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2C05-A9E1-4E60-B6D7-6CA4305E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9F1A47-B517-F009-1D4C-FA275BC8D9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73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A47CF6F-27C2-43F3-AF69-E3D576363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21053-3FE2-4F25-B37F-F9FF3EAB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72000"/>
            <a:ext cx="4953001" cy="8890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4800" dirty="0"/>
          </a:p>
        </p:txBody>
      </p:sp>
      <p:pic>
        <p:nvPicPr>
          <p:cNvPr id="5" name="Content Placeholder 4" descr="A yellow post-it note with a smiley face and black text&#10;&#10;Description automatically generated">
            <a:extLst>
              <a:ext uri="{FF2B5EF4-FFF2-40B4-BE49-F238E27FC236}">
                <a16:creationId xmlns:a16="http://schemas.microsoft.com/office/drawing/2014/main" id="{C07EA508-BAEE-49AE-B756-BCA70B598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0163" r="1" b="5238"/>
          <a:stretch/>
        </p:blipFill>
        <p:spPr>
          <a:xfrm>
            <a:off x="3715433" y="78879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42842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</TotalTime>
  <Words>75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Do’s and Don’t of virtual meetings</vt:lpstr>
      <vt:lpstr>What is a virtual Meeting ?</vt:lpstr>
      <vt:lpstr>Importance of virtual meeting</vt:lpstr>
      <vt:lpstr>Do’s </vt:lpstr>
      <vt:lpstr>Don’t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Do’s and Don’t of virtual meetings</dc:title>
  <dc:creator>Gupta, Sumit K SBOBNG-PTIY/FBF</dc:creator>
  <cp:lastModifiedBy>Gupta, Sumit K SBOBNG-PTIY/FBF</cp:lastModifiedBy>
  <cp:revision>5</cp:revision>
  <dcterms:created xsi:type="dcterms:W3CDTF">2023-08-17T07:14:07Z</dcterms:created>
  <dcterms:modified xsi:type="dcterms:W3CDTF">2023-08-17T08:45:33Z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cb1e24-a0e2-4a4c-9340-733297c9cd7c_Enabled">
    <vt:lpwstr>true</vt:lpwstr>
  </property>
  <property fmtid="{D5CDD505-2E9C-101B-9397-08002B2CF9AE}" pid="3" name="MSIP_Label_d0cb1e24-a0e2-4a4c-9340-733297c9cd7c_SetDate">
    <vt:lpwstr>2023-08-17T07:38:34Z</vt:lpwstr>
  </property>
  <property fmtid="{D5CDD505-2E9C-101B-9397-08002B2CF9AE}" pid="4" name="MSIP_Label_d0cb1e24-a0e2-4a4c-9340-733297c9cd7c_Method">
    <vt:lpwstr>Privileged</vt:lpwstr>
  </property>
  <property fmtid="{D5CDD505-2E9C-101B-9397-08002B2CF9AE}" pid="5" name="MSIP_Label_d0cb1e24-a0e2-4a4c-9340-733297c9cd7c_Name">
    <vt:lpwstr>Internal</vt:lpwstr>
  </property>
  <property fmtid="{D5CDD505-2E9C-101B-9397-08002B2CF9AE}" pid="6" name="MSIP_Label_d0cb1e24-a0e2-4a4c-9340-733297c9cd7c_SiteId">
    <vt:lpwstr>db1e96a8-a3da-442a-930b-235cac24cd5c</vt:lpwstr>
  </property>
  <property fmtid="{D5CDD505-2E9C-101B-9397-08002B2CF9AE}" pid="7" name="MSIP_Label_d0cb1e24-a0e2-4a4c-9340-733297c9cd7c_ActionId">
    <vt:lpwstr>e6a95cc0-a43f-49e8-8096-3f8306afef3f</vt:lpwstr>
  </property>
  <property fmtid="{D5CDD505-2E9C-101B-9397-08002B2CF9AE}" pid="8" name="MSIP_Label_d0cb1e24-a0e2-4a4c-9340-733297c9cd7c_ContentBits">
    <vt:lpwstr>0</vt:lpwstr>
  </property>
</Properties>
</file>