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91E6-B80B-4258-81FF-142E63C5A377}" type="datetimeFigureOut">
              <a:rPr lang="en-IN" smtClean="0"/>
              <a:t>04-06-18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EBEB-480F-4B12-9E85-0653AA64F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57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91E6-B80B-4258-81FF-142E63C5A377}" type="datetimeFigureOut">
              <a:rPr lang="en-IN" smtClean="0"/>
              <a:t>04-06-18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EBEB-480F-4B12-9E85-0653AA64F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047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91E6-B80B-4258-81FF-142E63C5A377}" type="datetimeFigureOut">
              <a:rPr lang="en-IN" smtClean="0"/>
              <a:t>04-06-18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EBEB-480F-4B12-9E85-0653AA64F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874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91E6-B80B-4258-81FF-142E63C5A377}" type="datetimeFigureOut">
              <a:rPr lang="en-IN" smtClean="0"/>
              <a:t>04-06-18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EBEB-480F-4B12-9E85-0653AA64F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12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91E6-B80B-4258-81FF-142E63C5A377}" type="datetimeFigureOut">
              <a:rPr lang="en-IN" smtClean="0"/>
              <a:t>04-06-18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EBEB-480F-4B12-9E85-0653AA64F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377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91E6-B80B-4258-81FF-142E63C5A377}" type="datetimeFigureOut">
              <a:rPr lang="en-IN" smtClean="0"/>
              <a:t>04-06-18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EBEB-480F-4B12-9E85-0653AA64F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807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91E6-B80B-4258-81FF-142E63C5A377}" type="datetimeFigureOut">
              <a:rPr lang="en-IN" smtClean="0"/>
              <a:t>04-06-18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EBEB-480F-4B12-9E85-0653AA64F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448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91E6-B80B-4258-81FF-142E63C5A377}" type="datetimeFigureOut">
              <a:rPr lang="en-IN" smtClean="0"/>
              <a:t>04-06-18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EBEB-480F-4B12-9E85-0653AA64F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796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91E6-B80B-4258-81FF-142E63C5A377}" type="datetimeFigureOut">
              <a:rPr lang="en-IN" smtClean="0"/>
              <a:t>04-06-18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EBEB-480F-4B12-9E85-0653AA64F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45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91E6-B80B-4258-81FF-142E63C5A377}" type="datetimeFigureOut">
              <a:rPr lang="en-IN" smtClean="0"/>
              <a:t>04-06-18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EBEB-480F-4B12-9E85-0653AA64F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7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91E6-B80B-4258-81FF-142E63C5A377}" type="datetimeFigureOut">
              <a:rPr lang="en-IN" smtClean="0"/>
              <a:t>04-06-18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EBEB-480F-4B12-9E85-0653AA64F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31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E91E6-B80B-4258-81FF-142E63C5A377}" type="datetimeFigureOut">
              <a:rPr lang="en-IN" smtClean="0"/>
              <a:t>04-06-18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FEBEB-480F-4B12-9E85-0653AA64F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534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Credit Rating Using Distributed Ledger Technology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54887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8200" y="2413338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Credit rating evaluates credit worthiness of a debtor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is an evaluation made by credit rating agency of the debtor ability to pay the debt and likelihood of default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47708"/>
            <a:ext cx="10515600" cy="1325563"/>
          </a:xfrm>
        </p:spPr>
        <p:txBody>
          <a:bodyPr/>
          <a:lstStyle/>
          <a:p>
            <a:r>
              <a:rPr lang="en-IN" dirty="0" smtClean="0"/>
              <a:t>Meaning of Credit Rating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753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110" y="1597430"/>
            <a:ext cx="962025" cy="857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036" y="3784732"/>
            <a:ext cx="942975" cy="8096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2773" y="2538385"/>
            <a:ext cx="565785" cy="12258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4749" y="3048372"/>
            <a:ext cx="581025" cy="1809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4398" y="2609527"/>
            <a:ext cx="885825" cy="8858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7172" y="2979871"/>
            <a:ext cx="933450" cy="2857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70790" y="2937008"/>
            <a:ext cx="752475" cy="4286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85165" y="3013209"/>
            <a:ext cx="952500" cy="228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37665" y="2775084"/>
            <a:ext cx="657225" cy="7048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52040" y="3008446"/>
            <a:ext cx="952500" cy="228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38831" y="2732221"/>
            <a:ext cx="657225" cy="7810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65715" y="3593103"/>
            <a:ext cx="2333625" cy="3905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70939" y="3589472"/>
            <a:ext cx="1590675" cy="4857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978537" y="3589472"/>
            <a:ext cx="1219200" cy="1714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033236" y="3760921"/>
            <a:ext cx="933450" cy="14287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85089" y="3418021"/>
            <a:ext cx="523875" cy="1905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89852" y="3632332"/>
            <a:ext cx="542925" cy="1524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885089" y="3784732"/>
            <a:ext cx="588917" cy="134960"/>
          </a:xfrm>
          <a:prstGeom prst="rect">
            <a:avLst/>
          </a:prstGeom>
        </p:spPr>
      </p:pic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Current </a:t>
            </a:r>
            <a:r>
              <a:rPr lang="en-IN" dirty="0" smtClean="0"/>
              <a:t>model</a:t>
            </a:r>
            <a:r>
              <a:rPr lang="en-IN" dirty="0" smtClean="0"/>
              <a:t> </a:t>
            </a:r>
            <a:r>
              <a:rPr lang="en-IN" dirty="0" smtClean="0"/>
              <a:t>for </a:t>
            </a:r>
            <a:r>
              <a:rPr lang="en-IN" dirty="0" smtClean="0"/>
              <a:t>credit rating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588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977" y="3547115"/>
            <a:ext cx="3474719" cy="2824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833253" y="4397569"/>
            <a:ext cx="1280159" cy="11876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7116" y="1397204"/>
            <a:ext cx="1131307" cy="9471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8486" y="4577270"/>
            <a:ext cx="809399" cy="7212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3841" y="4609523"/>
            <a:ext cx="945494" cy="7637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0264" y="1656194"/>
            <a:ext cx="1110340" cy="1019110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8" idx="1"/>
            <a:endCxn id="10" idx="3"/>
          </p:cNvCxnSpPr>
          <p:nvPr/>
        </p:nvCxnSpPr>
        <p:spPr>
          <a:xfrm flipH="1" flipV="1">
            <a:off x="5980604" y="2165749"/>
            <a:ext cx="3717882" cy="2772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>
          <a:xfrm flipV="1">
            <a:off x="2019335" y="2165749"/>
            <a:ext cx="2850929" cy="282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333898" y="3219589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Registration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7778925" y="3219589"/>
            <a:ext cx="137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Registration </a:t>
            </a:r>
            <a:endParaRPr lang="en-IN" dirty="0"/>
          </a:p>
        </p:txBody>
      </p:sp>
      <p:cxnSp>
        <p:nvCxnSpPr>
          <p:cNvPr id="37" name="Straight Arrow Connector 36"/>
          <p:cNvCxnSpPr>
            <a:stCxn id="10" idx="2"/>
            <a:endCxn id="4" idx="0"/>
          </p:cNvCxnSpPr>
          <p:nvPr/>
        </p:nvCxnSpPr>
        <p:spPr>
          <a:xfrm>
            <a:off x="5425434" y="2675304"/>
            <a:ext cx="47903" cy="871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501716" y="2837929"/>
            <a:ext cx="12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Register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7510618" y="5058142"/>
            <a:ext cx="1716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credit records </a:t>
            </a:r>
            <a:r>
              <a:rPr lang="en-IN" sz="1400" dirty="0" smtClean="0"/>
              <a:t>submission / </a:t>
            </a:r>
            <a:r>
              <a:rPr lang="en-IN" sz="1400" dirty="0" smtClean="0"/>
              <a:t>enquiry</a:t>
            </a:r>
            <a:endParaRPr lang="en-IN" sz="1400" dirty="0"/>
          </a:p>
        </p:txBody>
      </p:sp>
      <p:cxnSp>
        <p:nvCxnSpPr>
          <p:cNvPr id="53" name="Straight Arrow Connector 52"/>
          <p:cNvCxnSpPr>
            <a:stCxn id="9" idx="3"/>
            <a:endCxn id="4" idx="1"/>
          </p:cNvCxnSpPr>
          <p:nvPr/>
        </p:nvCxnSpPr>
        <p:spPr>
          <a:xfrm flipV="1">
            <a:off x="2019335" y="4959128"/>
            <a:ext cx="1716642" cy="322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7210688" y="4966167"/>
            <a:ext cx="2487790" cy="212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itle 55"/>
          <p:cNvSpPr>
            <a:spLocks noGrp="1"/>
          </p:cNvSpPr>
          <p:nvPr>
            <p:ph type="title"/>
          </p:nvPr>
        </p:nvSpPr>
        <p:spPr>
          <a:xfrm>
            <a:off x="838200" y="330291"/>
            <a:ext cx="10515600" cy="1325563"/>
          </a:xfrm>
        </p:spPr>
        <p:txBody>
          <a:bodyPr/>
          <a:lstStyle/>
          <a:p>
            <a:r>
              <a:rPr lang="en-IN" dirty="0" smtClean="0"/>
              <a:t>Proposed Solution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2151885" y="5079375"/>
            <a:ext cx="1716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credit records </a:t>
            </a:r>
            <a:r>
              <a:rPr lang="en-IN" sz="1400" dirty="0" smtClean="0"/>
              <a:t>submission / </a:t>
            </a:r>
            <a:r>
              <a:rPr lang="en-IN" sz="1400" dirty="0" smtClean="0"/>
              <a:t>enquiry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00049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41" grpId="0"/>
      <p:bldP spid="44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708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 smtClean="0"/>
              <a:t>Benefits over traditional Credit scoring model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687977" y="2967335"/>
            <a:ext cx="845602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Decentralization of credit </a:t>
            </a:r>
            <a:r>
              <a:rPr lang="en-US" dirty="0"/>
              <a:t>rating process </a:t>
            </a:r>
            <a:r>
              <a:rPr lang="en-US" dirty="0" smtClean="0"/>
              <a:t>moves the power over data </a:t>
            </a:r>
            <a:r>
              <a:rPr lang="en-US" dirty="0"/>
              <a:t>to the </a:t>
            </a:r>
            <a:r>
              <a:rPr lang="en-US" dirty="0" smtClean="0"/>
              <a:t>people </a:t>
            </a:r>
            <a:r>
              <a:rPr lang="en-US" dirty="0"/>
              <a:t>from credit rating </a:t>
            </a:r>
            <a:r>
              <a:rPr lang="en-US" dirty="0" smtClean="0"/>
              <a:t>agencies.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Hacking </a:t>
            </a:r>
            <a:r>
              <a:rPr lang="en-US" smtClean="0"/>
              <a:t>not possible.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Improving </a:t>
            </a:r>
            <a:r>
              <a:rPr lang="en-US" dirty="0"/>
              <a:t>the loan process while creating an immutable record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More </a:t>
            </a:r>
            <a:r>
              <a:rPr lang="en-US" dirty="0"/>
              <a:t>transparency for users to understand how their scores are </a:t>
            </a:r>
            <a:r>
              <a:rPr lang="en-US" dirty="0" smtClean="0"/>
              <a:t>calculated.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accuracy, since utilize more data sources than existing credit rating systems.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Latest rating information than traditional systems.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319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Technology Stack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838200" y="2690336"/>
            <a:ext cx="8305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/>
              <a:t>Ethereum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Truffle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Solidity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/>
              <a:t>Testrpc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Node 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Web3 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Java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229978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Thanks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244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</TotalTime>
  <Words>147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Credit Rating Using Distributed Ledger Technology</vt:lpstr>
      <vt:lpstr>Meaning of Credit Rating</vt:lpstr>
      <vt:lpstr>Current model for credit rating</vt:lpstr>
      <vt:lpstr>Proposed Solution</vt:lpstr>
      <vt:lpstr>Benefits over traditional Credit scoring model</vt:lpstr>
      <vt:lpstr>Technology Stack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Rating Using Distributed Ledger Technology</dc:title>
  <dc:creator>SUMIT KESARVANI</dc:creator>
  <cp:lastModifiedBy>SUMIT KESARVANI</cp:lastModifiedBy>
  <cp:revision>28</cp:revision>
  <dcterms:created xsi:type="dcterms:W3CDTF">2018-06-03T11:04:18Z</dcterms:created>
  <dcterms:modified xsi:type="dcterms:W3CDTF">2018-06-03T19:58:47Z</dcterms:modified>
</cp:coreProperties>
</file>