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52E-AC13-4E0B-8B22-90266B4DB65C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6DAC-5E5E-4212-9837-D37B5D50C60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24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3-tier Architecture</a:t>
            </a:r>
            <a:endParaRPr lang="en-IN" sz="54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330899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02337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(Browser)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43372" y="2523176"/>
            <a:ext cx="1285884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(PHP)</a:t>
            </a:r>
          </a:p>
          <a:p>
            <a:pPr algn="ctr"/>
            <a:r>
              <a:rPr lang="en-US" dirty="0" smtClean="0"/>
              <a:t>(Python)</a:t>
            </a:r>
            <a:endParaRPr lang="en-IN" dirty="0"/>
          </a:p>
        </p:txBody>
      </p:sp>
      <p:sp>
        <p:nvSpPr>
          <p:cNvPr id="7" name="Can 6"/>
          <p:cNvSpPr/>
          <p:nvPr/>
        </p:nvSpPr>
        <p:spPr>
          <a:xfrm>
            <a:off x="7429520" y="2880366"/>
            <a:ext cx="1214446" cy="2000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Databse</a:t>
            </a:r>
            <a:endParaRPr lang="en-US" dirty="0" smtClean="0"/>
          </a:p>
          <a:p>
            <a:pPr algn="ctr"/>
            <a:r>
              <a:rPr lang="en-US" dirty="0" smtClean="0"/>
              <a:t>(Oracle)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(SQL Server)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71670" y="338043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>
            <a:off x="2071670" y="3737623"/>
            <a:ext cx="207170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302324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285984" y="38090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29256" y="353283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429256" y="3890023"/>
            <a:ext cx="207170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7884" y="323755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Comm.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4309126"/>
            <a:ext cx="1928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(UI-Tech)</a:t>
            </a:r>
          </a:p>
          <a:p>
            <a:r>
              <a:rPr lang="en-US" b="1" dirty="0" smtClean="0"/>
              <a:t>-&gt; HTML</a:t>
            </a:r>
          </a:p>
          <a:p>
            <a:r>
              <a:rPr lang="en-US" b="1" dirty="0" smtClean="0"/>
              <a:t>-&gt; CSS</a:t>
            </a:r>
          </a:p>
          <a:p>
            <a:r>
              <a:rPr lang="en-US" b="1" dirty="0" smtClean="0"/>
              <a:t>-&gt;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r>
              <a:rPr lang="en-US" b="1" dirty="0" smtClean="0"/>
              <a:t>(Typescript)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6" y="2023110"/>
            <a:ext cx="171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(Tier-1)</a:t>
            </a:r>
          </a:p>
          <a:p>
            <a:r>
              <a:rPr lang="en-US" b="1" dirty="0" smtClean="0"/>
              <a:t>Presentation (Front-End)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90" y="1594482"/>
            <a:ext cx="207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(Tier-2)</a:t>
            </a:r>
          </a:p>
          <a:p>
            <a:r>
              <a:rPr lang="en-US" b="1" dirty="0" smtClean="0"/>
              <a:t>Middle-ware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Bussiness</a:t>
            </a:r>
            <a:r>
              <a:rPr lang="en-US" b="1" dirty="0" smtClean="0"/>
              <a:t>-Logic)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15238" y="1665920"/>
            <a:ext cx="171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(Tier-3)</a:t>
            </a:r>
          </a:p>
          <a:p>
            <a:r>
              <a:rPr lang="en-US" b="1" dirty="0" smtClean="0"/>
              <a:t>Storage</a:t>
            </a:r>
          </a:p>
          <a:p>
            <a:r>
              <a:rPr lang="en-US" b="1" dirty="0" smtClean="0"/>
              <a:t> (Back-End)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3-tier Architecture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3-tier Architecture</dc:title>
  <dc:creator>Office</dc:creator>
  <cp:lastModifiedBy>Office</cp:lastModifiedBy>
  <cp:revision>5</cp:revision>
  <dcterms:created xsi:type="dcterms:W3CDTF">2019-06-10T14:59:23Z</dcterms:created>
  <dcterms:modified xsi:type="dcterms:W3CDTF">2019-06-10T15:46:17Z</dcterms:modified>
</cp:coreProperties>
</file>