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1803-7918-49E8-BE0F-4DF4D89AF478}" type="datetimeFigureOut">
              <a:rPr lang="en-US" smtClean="0"/>
              <a:t>6/19/2019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6836-3A41-45B4-BBFB-D659204488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Bitwise Operators</a:t>
            </a:r>
            <a:endParaRPr lang="en-IN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4055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3"/>
                <a:gridCol w="269741"/>
                <a:gridCol w="1270581"/>
                <a:gridCol w="1270581"/>
                <a:gridCol w="1270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Bit1                        Bit2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1                             1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1                             0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0                             1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0                             0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86116" y="4000504"/>
          <a:ext cx="2905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62"/>
                <a:gridCol w="1452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Bitwise Operators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Operators</dc:title>
  <dc:creator>Office</dc:creator>
  <cp:lastModifiedBy>Office</cp:lastModifiedBy>
  <cp:revision>6</cp:revision>
  <dcterms:created xsi:type="dcterms:W3CDTF">2019-06-19T15:06:11Z</dcterms:created>
  <dcterms:modified xsi:type="dcterms:W3CDTF">2019-06-19T15:59:34Z</dcterms:modified>
</cp:coreProperties>
</file>