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74C4-1D82-419B-9CC6-D626C3B13825}" type="datetimeFigureOut">
              <a:rPr lang="en-US" smtClean="0"/>
              <a:t>6/18/2019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7A75-8F1D-4361-AC16-72307AEFC0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49"/>
            <a:ext cx="7772400" cy="1470025"/>
          </a:xfrm>
        </p:spPr>
        <p:txBody>
          <a:bodyPr/>
          <a:lstStyle/>
          <a:p>
            <a:r>
              <a:rPr lang="en-US" b="1" dirty="0" smtClean="0"/>
              <a:t>Logical Operators (truth-table)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Cond1            Cond2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              </a:t>
                      </a:r>
                      <a:r>
                        <a:rPr lang="en-US" dirty="0" err="1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               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             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             </a:t>
                      </a:r>
                      <a:r>
                        <a:rPr lang="en-US" dirty="0" err="1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6050" y="4000504"/>
          <a:ext cx="3619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2"/>
                <a:gridCol w="1809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Logical Operators (truth-table)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 (truth-table)</dc:title>
  <dc:creator>Office</dc:creator>
  <cp:lastModifiedBy>Office</cp:lastModifiedBy>
  <cp:revision>5</cp:revision>
  <dcterms:created xsi:type="dcterms:W3CDTF">2019-06-18T15:22:01Z</dcterms:created>
  <dcterms:modified xsi:type="dcterms:W3CDTF">2019-06-18T16:09:53Z</dcterms:modified>
</cp:coreProperties>
</file>