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317466" y="1155699"/>
            <a:ext cx="292206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Synchronous</a:t>
            </a:r>
          </a:p>
        </p:txBody>
      </p:sp>
      <p:sp>
        <p:nvSpPr>
          <p:cNvPr id="120" name="Shape 120"/>
          <p:cNvSpPr/>
          <p:nvPr/>
        </p:nvSpPr>
        <p:spPr>
          <a:xfrm>
            <a:off x="1819076" y="3956149"/>
            <a:ext cx="1860650" cy="1987551"/>
          </a:xfrm>
          <a:prstGeom prst="roundRect">
            <a:avLst>
              <a:gd name="adj" fmla="val 10238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7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21" name="Shape 121"/>
          <p:cNvSpPr/>
          <p:nvPr/>
        </p:nvSpPr>
        <p:spPr>
          <a:xfrm>
            <a:off x="7151006" y="3956149"/>
            <a:ext cx="2102248" cy="1987551"/>
          </a:xfrm>
          <a:prstGeom prst="roundRect">
            <a:avLst>
              <a:gd name="adj" fmla="val 9585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7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Patient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Service</a:t>
            </a:r>
          </a:p>
        </p:txBody>
      </p:sp>
      <p:sp>
        <p:nvSpPr>
          <p:cNvPr id="122" name="Shape 122"/>
          <p:cNvSpPr/>
          <p:nvPr/>
        </p:nvSpPr>
        <p:spPr>
          <a:xfrm>
            <a:off x="3797300" y="4292600"/>
            <a:ext cx="3236132" cy="0"/>
          </a:xfrm>
          <a:prstGeom prst="line">
            <a:avLst/>
          </a:prstGeom>
          <a:ln w="25400">
            <a:solidFill>
              <a:srgbClr val="97181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 flipH="1" flipV="1">
            <a:off x="3797300" y="4876799"/>
            <a:ext cx="3123299" cy="1"/>
          </a:xfrm>
          <a:prstGeom prst="line">
            <a:avLst/>
          </a:prstGeom>
          <a:ln w="25400">
            <a:solidFill>
              <a:srgbClr val="97181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 flipH="1" flipV="1">
            <a:off x="3797300" y="5460999"/>
            <a:ext cx="3123299" cy="1"/>
          </a:xfrm>
          <a:prstGeom prst="line">
            <a:avLst/>
          </a:prstGeom>
          <a:ln w="25400">
            <a:solidFill>
              <a:srgbClr val="97181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4544552" y="3667759"/>
            <a:ext cx="174162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126" name="Shape 126"/>
          <p:cNvSpPr/>
          <p:nvPr/>
        </p:nvSpPr>
        <p:spPr>
          <a:xfrm>
            <a:off x="5057327" y="4251959"/>
            <a:ext cx="9192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200</a:t>
            </a:r>
          </a:p>
        </p:txBody>
      </p:sp>
      <p:sp>
        <p:nvSpPr>
          <p:cNvPr id="127" name="Shape 127"/>
          <p:cNvSpPr/>
          <p:nvPr/>
        </p:nvSpPr>
        <p:spPr>
          <a:xfrm>
            <a:off x="5057327" y="4815840"/>
            <a:ext cx="9192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400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6"/>
      <p:bldP build="whole" bldLvl="1" animBg="1" rev="0" advAuto="0" spid="119" grpId="1"/>
      <p:bldP build="whole" bldLvl="1" animBg="1" rev="0" advAuto="0" spid="126" grpId="7"/>
      <p:bldP build="whole" bldLvl="1" animBg="1" rev="0" advAuto="0" spid="125" grpId="4"/>
      <p:bldP build="whole" bldLvl="1" animBg="1" rev="0" advAuto="0" spid="122" grpId="3"/>
      <p:bldP build="whole" bldLvl="1" animBg="1" rev="0" advAuto="0" spid="124" grpId="8"/>
      <p:bldP build="whole" bldLvl="1" animBg="1" rev="0" advAuto="0" spid="120" grpId="2"/>
      <p:bldP build="whole" bldLvl="1" animBg="1" rev="0" advAuto="0" spid="127" grpId="9"/>
      <p:bldP build="whole" bldLvl="1" animBg="1" rev="0" advAuto="0" spid="121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31787" y="4322613"/>
            <a:ext cx="1374826" cy="1419474"/>
          </a:xfrm>
          <a:prstGeom prst="roundRect">
            <a:avLst>
              <a:gd name="adj" fmla="val 1385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Bank Teller</a:t>
            </a:r>
          </a:p>
        </p:txBody>
      </p:sp>
      <p:sp>
        <p:nvSpPr>
          <p:cNvPr id="130" name="Shape 130"/>
          <p:cNvSpPr/>
          <p:nvPr/>
        </p:nvSpPr>
        <p:spPr>
          <a:xfrm>
            <a:off x="5473700" y="4241800"/>
            <a:ext cx="1762770" cy="1581101"/>
          </a:xfrm>
          <a:prstGeom prst="roundRect">
            <a:avLst>
              <a:gd name="adj" fmla="val 12049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Check Processor </a:t>
            </a:r>
          </a:p>
        </p:txBody>
      </p:sp>
      <p:sp>
        <p:nvSpPr>
          <p:cNvPr id="131" name="Shape 131"/>
          <p:cNvSpPr/>
          <p:nvPr/>
        </p:nvSpPr>
        <p:spPr>
          <a:xfrm>
            <a:off x="7746131" y="1778000"/>
            <a:ext cx="1627338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Thread 1</a:t>
            </a:r>
          </a:p>
        </p:txBody>
      </p:sp>
      <p:sp>
        <p:nvSpPr>
          <p:cNvPr id="132" name="Shape 132"/>
          <p:cNvSpPr/>
          <p:nvPr/>
        </p:nvSpPr>
        <p:spPr>
          <a:xfrm>
            <a:off x="7810500" y="6515100"/>
            <a:ext cx="1498600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Thread 2</a:t>
            </a:r>
          </a:p>
        </p:txBody>
      </p:sp>
      <p:sp>
        <p:nvSpPr>
          <p:cNvPr id="133" name="Shape 133"/>
          <p:cNvSpPr/>
          <p:nvPr/>
        </p:nvSpPr>
        <p:spPr>
          <a:xfrm flipH="1" flipV="1">
            <a:off x="2272082" y="4876799"/>
            <a:ext cx="311527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2272082" y="4525789"/>
            <a:ext cx="294883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3286861" y="4689450"/>
            <a:ext cx="9192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202</a:t>
            </a:r>
          </a:p>
        </p:txBody>
      </p:sp>
      <p:sp>
        <p:nvSpPr>
          <p:cNvPr id="136" name="Shape 136"/>
          <p:cNvSpPr/>
          <p:nvPr/>
        </p:nvSpPr>
        <p:spPr>
          <a:xfrm>
            <a:off x="3286861" y="5477951"/>
            <a:ext cx="9192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200</a:t>
            </a:r>
          </a:p>
        </p:txBody>
      </p:sp>
      <p:sp>
        <p:nvSpPr>
          <p:cNvPr id="137" name="Shape 137"/>
          <p:cNvSpPr/>
          <p:nvPr/>
        </p:nvSpPr>
        <p:spPr>
          <a:xfrm flipH="1" flipV="1">
            <a:off x="2272082" y="5452551"/>
            <a:ext cx="294883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2911398" y="3900949"/>
            <a:ext cx="167020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checks</a:t>
            </a:r>
          </a:p>
        </p:txBody>
      </p:sp>
      <p:sp>
        <p:nvSpPr>
          <p:cNvPr id="139" name="Shape 139"/>
          <p:cNvSpPr/>
          <p:nvPr/>
        </p:nvSpPr>
        <p:spPr>
          <a:xfrm>
            <a:off x="424395" y="647699"/>
            <a:ext cx="15896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Async:</a:t>
            </a:r>
          </a:p>
        </p:txBody>
      </p:sp>
      <p:sp>
        <p:nvSpPr>
          <p:cNvPr id="140" name="Shape 140"/>
          <p:cNvSpPr/>
          <p:nvPr/>
        </p:nvSpPr>
        <p:spPr>
          <a:xfrm flipV="1">
            <a:off x="7275882" y="3198441"/>
            <a:ext cx="910298" cy="9102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7322818" y="5820851"/>
            <a:ext cx="912194" cy="56366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531787" y="1778000"/>
            <a:ext cx="1498601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ATM</a:t>
            </a:r>
          </a:p>
        </p:txBody>
      </p:sp>
      <p:sp>
        <p:nvSpPr>
          <p:cNvPr id="143" name="Shape 143"/>
          <p:cNvSpPr/>
          <p:nvPr/>
        </p:nvSpPr>
        <p:spPr>
          <a:xfrm>
            <a:off x="531787" y="7016700"/>
            <a:ext cx="1498601" cy="1581101"/>
          </a:xfrm>
          <a:prstGeom prst="roundRect">
            <a:avLst>
              <a:gd name="adj" fmla="val 12712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Account Holder Mobile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1"/>
      <p:bldP build="whole" bldLvl="1" animBg="1" rev="0" advAuto="0" spid="143" grpId="4"/>
      <p:bldP build="whole" bldLvl="1" animBg="1" rev="0" advAuto="0" spid="139" grpId="1"/>
      <p:bldP build="whole" bldLvl="1" animBg="1" rev="0" advAuto="0" spid="133" grpId="12"/>
      <p:bldP build="whole" bldLvl="1" animBg="1" rev="0" advAuto="0" spid="135" grpId="13"/>
      <p:bldP build="whole" bldLvl="1" animBg="1" rev="0" advAuto="0" spid="136" grpId="15"/>
      <p:bldP build="whole" bldLvl="1" animBg="1" rev="0" advAuto="0" spid="138" grpId="6"/>
      <p:bldP build="whole" bldLvl="1" animBg="1" rev="0" advAuto="0" spid="140" grpId="8"/>
      <p:bldP build="whole" bldLvl="1" animBg="1" rev="0" advAuto="0" spid="141" grpId="10"/>
      <p:bldP build="whole" bldLvl="1" animBg="1" rev="0" advAuto="0" spid="134" grpId="5"/>
      <p:bldP build="whole" bldLvl="1" animBg="1" rev="0" advAuto="0" spid="137" grpId="14"/>
      <p:bldP build="whole" bldLvl="1" animBg="1" rev="0" advAuto="0" spid="129" grpId="3"/>
      <p:bldP build="whole" bldLvl="1" animBg="1" rev="0" advAuto="0" spid="142" grpId="2"/>
      <p:bldP build="whole" bldLvl="1" animBg="1" rev="0" advAuto="0" spid="131" grpId="9"/>
      <p:bldP build="whole" bldLvl="1" animBg="1" rev="0" advAuto="0" spid="130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4636884" y="4165599"/>
            <a:ext cx="174983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JAX-RS</a:t>
            </a:r>
          </a:p>
        </p:txBody>
      </p:sp>
      <p:sp>
        <p:nvSpPr>
          <p:cNvPr id="146" name="Shape 146"/>
          <p:cNvSpPr/>
          <p:nvPr/>
        </p:nvSpPr>
        <p:spPr>
          <a:xfrm>
            <a:off x="700690" y="4165599"/>
            <a:ext cx="319039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Asynchronous</a:t>
            </a:r>
          </a:p>
        </p:txBody>
      </p:sp>
      <p:sp>
        <p:nvSpPr>
          <p:cNvPr id="147" name="Shape 147"/>
          <p:cNvSpPr/>
          <p:nvPr/>
        </p:nvSpPr>
        <p:spPr>
          <a:xfrm>
            <a:off x="7197464" y="2082799"/>
            <a:ext cx="34302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Provider/Server</a:t>
            </a:r>
          </a:p>
        </p:txBody>
      </p:sp>
      <p:sp>
        <p:nvSpPr>
          <p:cNvPr id="148" name="Shape 148"/>
          <p:cNvSpPr/>
          <p:nvPr/>
        </p:nvSpPr>
        <p:spPr>
          <a:xfrm>
            <a:off x="7262729" y="6210299"/>
            <a:ext cx="22329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Client API</a:t>
            </a:r>
          </a:p>
        </p:txBody>
      </p:sp>
      <p:sp>
        <p:nvSpPr>
          <p:cNvPr id="149" name="Shape 149"/>
          <p:cNvSpPr/>
          <p:nvPr/>
        </p:nvSpPr>
        <p:spPr>
          <a:xfrm flipV="1">
            <a:off x="6311899" y="2844800"/>
            <a:ext cx="1270001" cy="1270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6311899" y="4902199"/>
            <a:ext cx="1012479" cy="141133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3886200" y="4610100"/>
            <a:ext cx="76770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5721349" y="7962899"/>
            <a:ext cx="15621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Polling</a:t>
            </a:r>
          </a:p>
        </p:txBody>
      </p:sp>
      <p:sp>
        <p:nvSpPr>
          <p:cNvPr id="153" name="Shape 153"/>
          <p:cNvSpPr/>
          <p:nvPr/>
        </p:nvSpPr>
        <p:spPr>
          <a:xfrm>
            <a:off x="8629408" y="7962899"/>
            <a:ext cx="204518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CallBack</a:t>
            </a:r>
          </a:p>
        </p:txBody>
      </p:sp>
      <p:sp>
        <p:nvSpPr>
          <p:cNvPr id="154" name="Shape 154"/>
          <p:cNvSpPr/>
          <p:nvPr/>
        </p:nvSpPr>
        <p:spPr>
          <a:xfrm>
            <a:off x="8712170" y="6861607"/>
            <a:ext cx="756772" cy="121048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5" name="Shape 155"/>
          <p:cNvSpPr/>
          <p:nvPr/>
        </p:nvSpPr>
        <p:spPr>
          <a:xfrm flipH="1">
            <a:off x="6748736" y="6908800"/>
            <a:ext cx="756965" cy="111675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9"/>
      <p:bldP build="whole" bldLvl="1" animBg="1" rev="0" advAuto="0" spid="155" grpId="8"/>
      <p:bldP build="whole" bldLvl="1" animBg="1" rev="0" advAuto="0" spid="147" grpId="5"/>
      <p:bldP build="whole" bldLvl="1" animBg="1" rev="0" advAuto="0" spid="153" grpId="11"/>
      <p:bldP build="whole" bldLvl="1" animBg="1" rev="0" advAuto="0" spid="149" grpId="4"/>
      <p:bldP build="whole" bldLvl="1" animBg="1" rev="0" advAuto="0" spid="145" grpId="3"/>
      <p:bldP build="whole" bldLvl="1" animBg="1" rev="0" advAuto="0" spid="154" grpId="10"/>
      <p:bldP build="whole" bldLvl="1" animBg="1" rev="0" advAuto="0" spid="151" grpId="2"/>
      <p:bldP build="whole" bldLvl="1" animBg="1" rev="0" advAuto="0" spid="146" grpId="1"/>
      <p:bldP build="whole" bldLvl="1" animBg="1" rev="0" advAuto="0" spid="150" grpId="6"/>
      <p:bldP build="whole" bldLvl="1" animBg="1" rev="0" advAuto="0" spid="148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763600" y="3536949"/>
            <a:ext cx="76168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@javax.ws.rs.container.Suspended</a:t>
            </a:r>
          </a:p>
        </p:txBody>
      </p:sp>
      <p:sp>
        <p:nvSpPr>
          <p:cNvPr id="158" name="Shape 158"/>
          <p:cNvSpPr/>
          <p:nvPr/>
        </p:nvSpPr>
        <p:spPr>
          <a:xfrm>
            <a:off x="764273" y="5530849"/>
            <a:ext cx="82504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javax.ws.rs.container.AsyncResponse</a:t>
            </a:r>
          </a:p>
        </p:txBody>
      </p:sp>
      <p:sp>
        <p:nvSpPr>
          <p:cNvPr id="159" name="Shape 159"/>
          <p:cNvSpPr/>
          <p:nvPr/>
        </p:nvSpPr>
        <p:spPr>
          <a:xfrm>
            <a:off x="544093" y="774699"/>
            <a:ext cx="20360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Provider: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  <p:bldP build="whole" bldLvl="1" animBg="1" rev="0" advAuto="0" spid="158" grpId="3"/>
      <p:bldP build="whole" bldLvl="1" animBg="1" rev="0" advAuto="0" spid="15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682254" y="4533899"/>
            <a:ext cx="570329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java.util.concurrent.Future</a:t>
            </a:r>
          </a:p>
        </p:txBody>
      </p:sp>
      <p:sp>
        <p:nvSpPr>
          <p:cNvPr id="162" name="Shape 162"/>
          <p:cNvSpPr/>
          <p:nvPr/>
        </p:nvSpPr>
        <p:spPr>
          <a:xfrm>
            <a:off x="1656956" y="3174999"/>
            <a:ext cx="684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javax.ws.rs.client.AsyncInvoker</a:t>
            </a:r>
          </a:p>
        </p:txBody>
      </p:sp>
      <p:sp>
        <p:nvSpPr>
          <p:cNvPr id="163" name="Shape 163"/>
          <p:cNvSpPr/>
          <p:nvPr/>
        </p:nvSpPr>
        <p:spPr>
          <a:xfrm>
            <a:off x="821105" y="774699"/>
            <a:ext cx="14819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Client:</a:t>
            </a:r>
          </a:p>
        </p:txBody>
      </p:sp>
      <p:sp>
        <p:nvSpPr>
          <p:cNvPr id="164" name="Shape 164"/>
          <p:cNvSpPr/>
          <p:nvPr/>
        </p:nvSpPr>
        <p:spPr>
          <a:xfrm>
            <a:off x="1748383" y="5892799"/>
            <a:ext cx="81872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javax.ws.rs.client. InvocationCallback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3"/>
      <p:bldP build="whole" bldLvl="1" animBg="1" rev="0" advAuto="0" spid="164" grpId="4"/>
      <p:bldP build="whole" bldLvl="1" animBg="1" rev="0" advAuto="0" spid="162" grpId="2"/>
      <p:bldP build="whole" bldLvl="1" animBg="1" rev="0" advAuto="0" spid="16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