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601342" y="863599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 Steps</a:t>
            </a:r>
          </a:p>
        </p:txBody>
      </p:sp>
      <p:sp>
        <p:nvSpPr>
          <p:cNvPr id="120" name="Shape 120"/>
          <p:cNvSpPr/>
          <p:nvPr/>
        </p:nvSpPr>
        <p:spPr>
          <a:xfrm>
            <a:off x="2862453" y="2400299"/>
            <a:ext cx="62384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 Interfaces and Classes</a:t>
            </a:r>
          </a:p>
        </p:txBody>
      </p:sp>
      <p:sp>
        <p:nvSpPr>
          <p:cNvPr id="121" name="Shape 121"/>
          <p:cNvSpPr/>
          <p:nvPr/>
        </p:nvSpPr>
        <p:spPr>
          <a:xfrm>
            <a:off x="2857525" y="4102099"/>
            <a:ext cx="75183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Annotate the  Endpoint and Beans</a:t>
            </a:r>
          </a:p>
        </p:txBody>
      </p:sp>
      <p:sp>
        <p:nvSpPr>
          <p:cNvPr id="122" name="Shape 122"/>
          <p:cNvSpPr/>
          <p:nvPr/>
        </p:nvSpPr>
        <p:spPr>
          <a:xfrm>
            <a:off x="2918167" y="5803899"/>
            <a:ext cx="716846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Publish the  Endpoint and Beans</a:t>
            </a:r>
          </a:p>
        </p:txBody>
      </p:sp>
      <p:sp>
        <p:nvSpPr>
          <p:cNvPr id="123" name="Shape 123"/>
          <p:cNvSpPr/>
          <p:nvPr/>
        </p:nvSpPr>
        <p:spPr>
          <a:xfrm>
            <a:off x="2753550" y="7505699"/>
            <a:ext cx="47545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 the WSDL file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19" grpId="1"/>
      <p:bldP build="whole" bldLvl="1" animBg="1" rev="0" advAuto="0" spid="120" grpId="2"/>
      <p:bldP build="whole" bldLvl="1" animBg="1" rev="0" advAuto="0" spid="122" grpId="4"/>
      <p:bldP build="whole" bldLvl="1" animBg="1" rev="0" advAuto="0" spid="123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