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943172" y="2520950"/>
            <a:ext cx="27308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ClientBuilder</a:t>
            </a:r>
          </a:p>
        </p:txBody>
      </p:sp>
      <p:sp>
        <p:nvSpPr>
          <p:cNvPr id="120" name="Shape 120"/>
          <p:cNvSpPr/>
          <p:nvPr/>
        </p:nvSpPr>
        <p:spPr>
          <a:xfrm>
            <a:off x="3943248" y="3898900"/>
            <a:ext cx="12829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3908983" y="5276850"/>
            <a:ext cx="2316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WebTarget</a:t>
            </a:r>
          </a:p>
        </p:txBody>
      </p:sp>
      <p:sp>
        <p:nvSpPr>
          <p:cNvPr id="122" name="Shape 122"/>
          <p:cNvSpPr/>
          <p:nvPr/>
        </p:nvSpPr>
        <p:spPr>
          <a:xfrm>
            <a:off x="3900474" y="7448550"/>
            <a:ext cx="31464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Invoker.Builder</a:t>
            </a:r>
          </a:p>
        </p:txBody>
      </p:sp>
      <p:sp>
        <p:nvSpPr>
          <p:cNvPr id="123" name="Shape 123"/>
          <p:cNvSpPr/>
          <p:nvPr/>
        </p:nvSpPr>
        <p:spPr>
          <a:xfrm>
            <a:off x="932941" y="984250"/>
            <a:ext cx="38999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javax.ws.rs.client.*</a:t>
            </a:r>
          </a:p>
        </p:txBody>
      </p:sp>
      <p:sp>
        <p:nvSpPr>
          <p:cNvPr id="124" name="Shape 124"/>
          <p:cNvSpPr/>
          <p:nvPr/>
        </p:nvSpPr>
        <p:spPr>
          <a:xfrm>
            <a:off x="3968622" y="6407150"/>
            <a:ext cx="12321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