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573288" y="-50800"/>
            <a:ext cx="5858224" cy="1771105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JAX-RS Injection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1392834" y="2755899"/>
            <a:ext cx="51391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@PathParam(“id”) int id</a:t>
            </a:r>
          </a:p>
        </p:txBody>
      </p:sp>
      <p:sp>
        <p:nvSpPr>
          <p:cNvPr id="121" name="Shape 121"/>
          <p:cNvSpPr/>
          <p:nvPr/>
        </p:nvSpPr>
        <p:spPr>
          <a:xfrm>
            <a:off x="8599944" y="2755899"/>
            <a:ext cx="26629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/Patient/123</a:t>
            </a:r>
          </a:p>
        </p:txBody>
      </p:sp>
      <p:sp>
        <p:nvSpPr>
          <p:cNvPr id="122" name="Shape 122"/>
          <p:cNvSpPr/>
          <p:nvPr/>
        </p:nvSpPr>
        <p:spPr>
          <a:xfrm>
            <a:off x="6684077" y="3200400"/>
            <a:ext cx="176375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502790" y="4076699"/>
            <a:ext cx="321741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@QueryParam</a:t>
            </a:r>
          </a:p>
        </p:txBody>
      </p:sp>
      <p:sp>
        <p:nvSpPr>
          <p:cNvPr id="124" name="Shape 124"/>
          <p:cNvSpPr/>
          <p:nvPr/>
        </p:nvSpPr>
        <p:spPr>
          <a:xfrm>
            <a:off x="1470469" y="5181599"/>
            <a:ext cx="30026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@FormParam</a:t>
            </a:r>
          </a:p>
        </p:txBody>
      </p:sp>
      <p:sp>
        <p:nvSpPr>
          <p:cNvPr id="125" name="Shape 125"/>
          <p:cNvSpPr/>
          <p:nvPr/>
        </p:nvSpPr>
        <p:spPr>
          <a:xfrm>
            <a:off x="1359700" y="6286499"/>
            <a:ext cx="35036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@HeaderParam</a:t>
            </a:r>
          </a:p>
        </p:txBody>
      </p:sp>
      <p:sp>
        <p:nvSpPr>
          <p:cNvPr id="126" name="Shape 126"/>
          <p:cNvSpPr/>
          <p:nvPr/>
        </p:nvSpPr>
        <p:spPr>
          <a:xfrm>
            <a:off x="1413268" y="7391399"/>
            <a:ext cx="33964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@CookieParam</a:t>
            </a:r>
          </a:p>
        </p:txBody>
      </p:sp>
      <p:sp>
        <p:nvSpPr>
          <p:cNvPr id="127" name="Shape 127"/>
          <p:cNvSpPr/>
          <p:nvPr/>
        </p:nvSpPr>
        <p:spPr>
          <a:xfrm>
            <a:off x="1575942" y="8280399"/>
            <a:ext cx="7851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4"/>
      <p:bldP build="whole" bldLvl="1" animBg="1" rev="0" advAuto="0" spid="125" grpId="7"/>
      <p:bldP build="whole" bldLvl="1" animBg="1" rev="0" advAuto="0" spid="120" grpId="2"/>
      <p:bldP build="whole" bldLvl="1" animBg="1" rev="0" advAuto="0" spid="124" grpId="6"/>
      <p:bldP build="whole" bldLvl="1" animBg="1" rev="0" advAuto="0" spid="123" grpId="5"/>
      <p:bldP build="whole" bldLvl="1" animBg="1" rev="0" advAuto="0" spid="119" grpId="1"/>
      <p:bldP build="whole" bldLvl="1" animBg="1" rev="0" advAuto="0" spid="126" grpId="8"/>
      <p:bldP build="whole" bldLvl="1" animBg="1" rev="0" advAuto="0" spid="122" grpId="3"/>
      <p:bldP build="whole" bldLvl="1" animBg="1" rev="0" advAuto="0" spid="127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